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6" r:id="rId5"/>
  </p:sldMasterIdLst>
  <p:notesMasterIdLst>
    <p:notesMasterId r:id="rId20"/>
  </p:notesMasterIdLst>
  <p:sldIdLst>
    <p:sldId id="2134804691" r:id="rId6"/>
    <p:sldId id="2134804692" r:id="rId7"/>
    <p:sldId id="2134804695" r:id="rId8"/>
    <p:sldId id="2134804707" r:id="rId9"/>
    <p:sldId id="2134804709" r:id="rId10"/>
    <p:sldId id="2134804708" r:id="rId11"/>
    <p:sldId id="2134804696" r:id="rId12"/>
    <p:sldId id="2134804710" r:id="rId13"/>
    <p:sldId id="2134804711" r:id="rId14"/>
    <p:sldId id="2134804714" r:id="rId15"/>
    <p:sldId id="2134804712" r:id="rId16"/>
    <p:sldId id="2134804701" r:id="rId17"/>
    <p:sldId id="2134804713" r:id="rId18"/>
    <p:sldId id="2134804706" r:id="rId1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D3EAA3-B560-460E-B5E2-AC061128FC6F}">
          <p14:sldIdLst>
            <p14:sldId id="2134804691"/>
            <p14:sldId id="2134804692"/>
            <p14:sldId id="2134804695"/>
            <p14:sldId id="2134804707"/>
            <p14:sldId id="2134804709"/>
            <p14:sldId id="2134804708"/>
            <p14:sldId id="2134804696"/>
            <p14:sldId id="2134804710"/>
            <p14:sldId id="2134804711"/>
            <p14:sldId id="2134804714"/>
            <p14:sldId id="2134804712"/>
            <p14:sldId id="2134804701"/>
            <p14:sldId id="2134804713"/>
            <p14:sldId id="21348047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8ED8A05-0E46-7236-5C68-29EAAFAC4EC6}" name="Mark Wallerius" initials="MW" userId="S::mark.wallerius@teleosoft.com::ad0efc00-80f3-407b-9eac-2c8f63cf7dbc" providerId="AD"/>
  <p188:author id="{F8B3B110-0C57-32C0-7737-0FC8CB4E2F1C}" name="Leo Proppe" initials="LP" userId="S::leo.proppe@teleosoft.com::f8c64290-6e23-416e-aa46-7fcaaa5eb359" providerId="AD"/>
  <p188:author id="{C5C57130-0896-161D-10E8-34D3125EB968}" name="Luke Gatchell" initials="LG" userId="S::luke.gatchell@teleosoft.com::af57fef0-5ad5-43cf-83b7-3a4b2ef5d489" providerId="AD"/>
  <p188:author id="{44DCCB4C-40B9-5A11-0875-0E5E3A89DCB2}" name="Jeremy Dillard" initials="JPD" userId="Jeremy Dillard" providerId="None"/>
  <p188:author id="{6E75865B-268A-D91A-0A60-1BF6C66C36AC}" name="Chris Ruhl" initials="CR" userId="S::chris.ruhl@teleosoft.com::2cd70aa7-5b9c-420c-a761-62618d5fc652" providerId="AD"/>
  <p188:author id="{333A966E-BE44-CD20-95A3-F50A10FA72FC}" name="Jason Henry-Ruhl" initials="JHR" userId="S::jason.ruhl@teleosoft.com::e7d7dda2-e521-4606-ae0d-8292ca943250" providerId="AD"/>
  <p188:author id="{E617F36F-4FF0-73F5-4272-5C027832FEC5}" name="Kirk Gable" initials="KG" userId="S::kirk.gable@teleosoft.com::44224975-7182-4768-8d68-a73d10e2ac05" providerId="AD"/>
  <p188:author id="{B44A2782-8E02-8DE6-DD9C-3B99247C9A80}" name="Josh Irwin" initials="JI" userId="S::josh.irwin@teleosoft.com::0dadc786-bd02-475a-895b-b2a67d8bf409" providerId="AD"/>
  <p188:author id="{B17FE7B8-73B0-9DBC-9FBB-3C86E7D94C90}" name="Priscilla Ritchey" initials="PR" userId="S::priscilla.ritchey@teleosoft.com::81512965-c3dd-452d-8a0f-5b8a7aa07763" providerId="AD"/>
  <p188:author id="{7637B8DB-B333-1313-F5C2-895982760B9C}" name="Cory Fregm" initials="CF" userId="S::cory.fregm@teleosoft.com::5cfd30a1-a280-4a57-9b12-ed01a2a5c07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AF4C"/>
    <a:srgbClr val="D84768"/>
    <a:srgbClr val="C27457"/>
    <a:srgbClr val="727530"/>
    <a:srgbClr val="4EAC87"/>
    <a:srgbClr val="CB4BAB"/>
    <a:srgbClr val="CF4F31"/>
    <a:srgbClr val="648ACB"/>
    <a:srgbClr val="D18E37"/>
    <a:srgbClr val="825F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A2E71F-BFC6-4F66-AE75-276534832BF6}" v="39" dt="2023-10-13T13:57:30.590"/>
    <p1510:client id="{79EF9AAF-E69D-4FD2-B039-38AD05F12FCF}" v="7" dt="2023-10-12T17:15:58.526"/>
    <p1510:client id="{E13F1F95-3810-4CEC-8B7E-A0D5CD44FB1A}" v="26" dt="2023-10-13T13:17:18.3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0"/>
      </p:cViewPr>
      <p:guideLst>
        <p:guide orient="horz" pos="2160"/>
        <p:guide pos="381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y Fregm" userId="S::cory.fregm@teleosoft.com::5cfd30a1-a280-4a57-9b12-ed01a2a5c078" providerId="AD" clId="Web-{01A2E71F-BFC6-4F66-AE75-276534832BF6}"/>
    <pc:docChg chg="addSld modSld sldOrd modSection">
      <pc:chgData name="Cory Fregm" userId="S::cory.fregm@teleosoft.com::5cfd30a1-a280-4a57-9b12-ed01a2a5c078" providerId="AD" clId="Web-{01A2E71F-BFC6-4F66-AE75-276534832BF6}" dt="2023-10-13T13:57:30.590" v="37" actId="1076"/>
      <pc:docMkLst>
        <pc:docMk/>
      </pc:docMkLst>
      <pc:sldChg chg="modSp">
        <pc:chgData name="Cory Fregm" userId="S::cory.fregm@teleosoft.com::5cfd30a1-a280-4a57-9b12-ed01a2a5c078" providerId="AD" clId="Web-{01A2E71F-BFC6-4F66-AE75-276534832BF6}" dt="2023-10-13T13:17:19.795" v="1" actId="20577"/>
        <pc:sldMkLst>
          <pc:docMk/>
          <pc:sldMk cId="725054178" sldId="2134804691"/>
        </pc:sldMkLst>
        <pc:spChg chg="mod">
          <ac:chgData name="Cory Fregm" userId="S::cory.fregm@teleosoft.com::5cfd30a1-a280-4a57-9b12-ed01a2a5c078" providerId="AD" clId="Web-{01A2E71F-BFC6-4F66-AE75-276534832BF6}" dt="2023-10-13T13:17:19.795" v="1" actId="20577"/>
          <ac:spMkLst>
            <pc:docMk/>
            <pc:sldMk cId="725054178" sldId="2134804691"/>
            <ac:spMk id="4" creationId="{8702AFC0-5D5F-77CF-F257-D4A4356C71BB}"/>
          </ac:spMkLst>
        </pc:spChg>
      </pc:sldChg>
      <pc:sldChg chg="modSp">
        <pc:chgData name="Cory Fregm" userId="S::cory.fregm@teleosoft.com::5cfd30a1-a280-4a57-9b12-ed01a2a5c078" providerId="AD" clId="Web-{01A2E71F-BFC6-4F66-AE75-276534832BF6}" dt="2023-10-13T13:57:30.590" v="37" actId="1076"/>
        <pc:sldMkLst>
          <pc:docMk/>
          <pc:sldMk cId="396518546" sldId="2134804711"/>
        </pc:sldMkLst>
        <pc:spChg chg="mod">
          <ac:chgData name="Cory Fregm" userId="S::cory.fregm@teleosoft.com::5cfd30a1-a280-4a57-9b12-ed01a2a5c078" providerId="AD" clId="Web-{01A2E71F-BFC6-4F66-AE75-276534832BF6}" dt="2023-10-13T13:55:31.520" v="31" actId="20577"/>
          <ac:spMkLst>
            <pc:docMk/>
            <pc:sldMk cId="396518546" sldId="2134804711"/>
            <ac:spMk id="3" creationId="{751B519A-8CC1-FB89-CE97-A08F709C601C}"/>
          </ac:spMkLst>
        </pc:spChg>
        <pc:grpChg chg="mod">
          <ac:chgData name="Cory Fregm" userId="S::cory.fregm@teleosoft.com::5cfd30a1-a280-4a57-9b12-ed01a2a5c078" providerId="AD" clId="Web-{01A2E71F-BFC6-4F66-AE75-276534832BF6}" dt="2023-10-13T13:57:30.308" v="36" actId="1076"/>
          <ac:grpSpMkLst>
            <pc:docMk/>
            <pc:sldMk cId="396518546" sldId="2134804711"/>
            <ac:grpSpMk id="4" creationId="{E9B7E452-CD4B-C17D-625C-39241C8A6133}"/>
          </ac:grpSpMkLst>
        </pc:grpChg>
        <pc:grpChg chg="mod">
          <ac:chgData name="Cory Fregm" userId="S::cory.fregm@teleosoft.com::5cfd30a1-a280-4a57-9b12-ed01a2a5c078" providerId="AD" clId="Web-{01A2E71F-BFC6-4F66-AE75-276534832BF6}" dt="2023-10-13T13:57:30.590" v="37" actId="1076"/>
          <ac:grpSpMkLst>
            <pc:docMk/>
            <pc:sldMk cId="396518546" sldId="2134804711"/>
            <ac:grpSpMk id="72" creationId="{E680CC5B-216F-96E0-CB3B-EA0CB4FD8BFD}"/>
          </ac:grpSpMkLst>
        </pc:grpChg>
      </pc:sldChg>
      <pc:sldChg chg="modSp add ord replId">
        <pc:chgData name="Cory Fregm" userId="S::cory.fregm@teleosoft.com::5cfd30a1-a280-4a57-9b12-ed01a2a5c078" providerId="AD" clId="Web-{01A2E71F-BFC6-4F66-AE75-276534832BF6}" dt="2023-10-13T13:56:07.413" v="35" actId="20577"/>
        <pc:sldMkLst>
          <pc:docMk/>
          <pc:sldMk cId="2464340552" sldId="2134804714"/>
        </pc:sldMkLst>
        <pc:spChg chg="mod">
          <ac:chgData name="Cory Fregm" userId="S::cory.fregm@teleosoft.com::5cfd30a1-a280-4a57-9b12-ed01a2a5c078" providerId="AD" clId="Web-{01A2E71F-BFC6-4F66-AE75-276534832BF6}" dt="2023-10-13T13:56:07.413" v="35" actId="20577"/>
          <ac:spMkLst>
            <pc:docMk/>
            <pc:sldMk cId="2464340552" sldId="2134804714"/>
            <ac:spMk id="3" creationId="{6B7FC4A8-0B03-4273-421C-0FA8F86B2518}"/>
          </ac:spMkLst>
        </pc:spChg>
      </pc:sldChg>
    </pc:docChg>
  </pc:docChgLst>
  <pc:docChgLst>
    <pc:chgData name="Cory Fregm" userId="5cfd30a1-a280-4a57-9b12-ed01a2a5c078" providerId="ADAL" clId="{79EF9AAF-E69D-4FD2-B039-38AD05F12FCF}"/>
    <pc:docChg chg="undo redo custSel addSld delSld modSld sldOrd modSection">
      <pc:chgData name="Cory Fregm" userId="5cfd30a1-a280-4a57-9b12-ed01a2a5c078" providerId="ADAL" clId="{79EF9AAF-E69D-4FD2-B039-38AD05F12FCF}" dt="2023-10-12T17:24:50.002" v="751" actId="20577"/>
      <pc:docMkLst>
        <pc:docMk/>
      </pc:docMkLst>
      <pc:sldChg chg="addSp delSp modSp del mod">
        <pc:chgData name="Cory Fregm" userId="5cfd30a1-a280-4a57-9b12-ed01a2a5c078" providerId="ADAL" clId="{79EF9AAF-E69D-4FD2-B039-38AD05F12FCF}" dt="2023-10-12T17:16:00.739" v="343" actId="47"/>
        <pc:sldMkLst>
          <pc:docMk/>
          <pc:sldMk cId="2348234457" sldId="1975"/>
        </pc:sldMkLst>
        <pc:spChg chg="mod">
          <ac:chgData name="Cory Fregm" userId="5cfd30a1-a280-4a57-9b12-ed01a2a5c078" providerId="ADAL" clId="{79EF9AAF-E69D-4FD2-B039-38AD05F12FCF}" dt="2023-10-12T17:15:12.287" v="313" actId="21"/>
          <ac:spMkLst>
            <pc:docMk/>
            <pc:sldMk cId="2348234457" sldId="1975"/>
            <ac:spMk id="4" creationId="{41A59D8C-85DC-B066-689F-F45078734168}"/>
          </ac:spMkLst>
        </pc:spChg>
        <pc:spChg chg="del mod">
          <ac:chgData name="Cory Fregm" userId="5cfd30a1-a280-4a57-9b12-ed01a2a5c078" providerId="ADAL" clId="{79EF9AAF-E69D-4FD2-B039-38AD05F12FCF}" dt="2023-10-12T17:15:40.333" v="324" actId="478"/>
          <ac:spMkLst>
            <pc:docMk/>
            <pc:sldMk cId="2348234457" sldId="1975"/>
            <ac:spMk id="6" creationId="{B156299B-3BD2-3A3B-858F-49839DF8CEC1}"/>
          </ac:spMkLst>
        </pc:spChg>
        <pc:grpChg chg="del">
          <ac:chgData name="Cory Fregm" userId="5cfd30a1-a280-4a57-9b12-ed01a2a5c078" providerId="ADAL" clId="{79EF9AAF-E69D-4FD2-B039-38AD05F12FCF}" dt="2023-10-12T17:15:44.420" v="325" actId="21"/>
          <ac:grpSpMkLst>
            <pc:docMk/>
            <pc:sldMk cId="2348234457" sldId="1975"/>
            <ac:grpSpMk id="281" creationId="{A5184799-B37F-491F-AD45-6D83E267A78D}"/>
          </ac:grpSpMkLst>
        </pc:grpChg>
        <pc:grpChg chg="del">
          <ac:chgData name="Cory Fregm" userId="5cfd30a1-a280-4a57-9b12-ed01a2a5c078" providerId="ADAL" clId="{79EF9AAF-E69D-4FD2-B039-38AD05F12FCF}" dt="2023-10-12T17:15:55.840" v="341" actId="21"/>
          <ac:grpSpMkLst>
            <pc:docMk/>
            <pc:sldMk cId="2348234457" sldId="1975"/>
            <ac:grpSpMk id="350" creationId="{F884223A-3878-42EC-84A8-7D98C2FD700F}"/>
          </ac:grpSpMkLst>
        </pc:grpChg>
        <pc:grpChg chg="add del mod">
          <ac:chgData name="Cory Fregm" userId="5cfd30a1-a280-4a57-9b12-ed01a2a5c078" providerId="ADAL" clId="{79EF9AAF-E69D-4FD2-B039-38AD05F12FCF}" dt="2023-10-12T17:15:44.420" v="325" actId="21"/>
          <ac:grpSpMkLst>
            <pc:docMk/>
            <pc:sldMk cId="2348234457" sldId="1975"/>
            <ac:grpSpMk id="355" creationId="{12965AD8-2EA4-4F40-A301-0C1AEDC0905D}"/>
          </ac:grpSpMkLst>
        </pc:grpChg>
      </pc:sldChg>
      <pc:sldChg chg="del">
        <pc:chgData name="Cory Fregm" userId="5cfd30a1-a280-4a57-9b12-ed01a2a5c078" providerId="ADAL" clId="{79EF9AAF-E69D-4FD2-B039-38AD05F12FCF}" dt="2023-10-12T17:19:04.957" v="645" actId="47"/>
        <pc:sldMkLst>
          <pc:docMk/>
          <pc:sldMk cId="2049451806" sldId="2134804406"/>
        </pc:sldMkLst>
      </pc:sldChg>
      <pc:sldChg chg="addSp modSp mod setBg">
        <pc:chgData name="Cory Fregm" userId="5cfd30a1-a280-4a57-9b12-ed01a2a5c078" providerId="ADAL" clId="{79EF9AAF-E69D-4FD2-B039-38AD05F12FCF}" dt="2023-10-12T17:22:40.669" v="745" actId="20577"/>
        <pc:sldMkLst>
          <pc:docMk/>
          <pc:sldMk cId="2838894756" sldId="2134804692"/>
        </pc:sldMkLst>
        <pc:spChg chg="mod">
          <ac:chgData name="Cory Fregm" userId="5cfd30a1-a280-4a57-9b12-ed01a2a5c078" providerId="ADAL" clId="{79EF9AAF-E69D-4FD2-B039-38AD05F12FCF}" dt="2023-10-12T17:06:59.975" v="0" actId="26606"/>
          <ac:spMkLst>
            <pc:docMk/>
            <pc:sldMk cId="2838894756" sldId="2134804692"/>
            <ac:spMk id="2" creationId="{B0CBE935-A53A-D29E-CFF1-C5D8EFE02E5D}"/>
          </ac:spMkLst>
        </pc:spChg>
        <pc:spChg chg="mod">
          <ac:chgData name="Cory Fregm" userId="5cfd30a1-a280-4a57-9b12-ed01a2a5c078" providerId="ADAL" clId="{79EF9AAF-E69D-4FD2-B039-38AD05F12FCF}" dt="2023-10-12T17:22:40.669" v="745" actId="20577"/>
          <ac:spMkLst>
            <pc:docMk/>
            <pc:sldMk cId="2838894756" sldId="2134804692"/>
            <ac:spMk id="6" creationId="{636C10B6-B167-96BA-3ED5-7102172C35DC}"/>
          </ac:spMkLst>
        </pc:spChg>
        <pc:spChg chg="mod">
          <ac:chgData name="Cory Fregm" userId="5cfd30a1-a280-4a57-9b12-ed01a2a5c078" providerId="ADAL" clId="{79EF9AAF-E69D-4FD2-B039-38AD05F12FCF}" dt="2023-10-12T17:22:25.244" v="724" actId="20577"/>
          <ac:spMkLst>
            <pc:docMk/>
            <pc:sldMk cId="2838894756" sldId="2134804692"/>
            <ac:spMk id="12" creationId="{A0B0116C-F9A3-1FE5-BB22-8A4EC138C0CC}"/>
          </ac:spMkLst>
        </pc:spChg>
        <pc:spChg chg="add">
          <ac:chgData name="Cory Fregm" userId="5cfd30a1-a280-4a57-9b12-ed01a2a5c078" providerId="ADAL" clId="{79EF9AAF-E69D-4FD2-B039-38AD05F12FCF}" dt="2023-10-12T17:06:59.975" v="0" actId="26606"/>
          <ac:spMkLst>
            <pc:docMk/>
            <pc:sldMk cId="2838894756" sldId="2134804692"/>
            <ac:spMk id="19" creationId="{2151139A-886F-4B97-8815-729AD3831BBD}"/>
          </ac:spMkLst>
        </pc:spChg>
        <pc:spChg chg="add">
          <ac:chgData name="Cory Fregm" userId="5cfd30a1-a280-4a57-9b12-ed01a2a5c078" providerId="ADAL" clId="{79EF9AAF-E69D-4FD2-B039-38AD05F12FCF}" dt="2023-10-12T17:06:59.975" v="0" actId="26606"/>
          <ac:spMkLst>
            <pc:docMk/>
            <pc:sldMk cId="2838894756" sldId="2134804692"/>
            <ac:spMk id="21" creationId="{AB5E08C4-8CDD-4623-A5B8-E998C6DEE3B7}"/>
          </ac:spMkLst>
        </pc:spChg>
        <pc:spChg chg="add">
          <ac:chgData name="Cory Fregm" userId="5cfd30a1-a280-4a57-9b12-ed01a2a5c078" providerId="ADAL" clId="{79EF9AAF-E69D-4FD2-B039-38AD05F12FCF}" dt="2023-10-12T17:06:59.975" v="0" actId="26606"/>
          <ac:spMkLst>
            <pc:docMk/>
            <pc:sldMk cId="2838894756" sldId="2134804692"/>
            <ac:spMk id="23" creationId="{15F33878-D502-4FFA-8ACE-F2AECDB2A23F}"/>
          </ac:spMkLst>
        </pc:spChg>
        <pc:spChg chg="add">
          <ac:chgData name="Cory Fregm" userId="5cfd30a1-a280-4a57-9b12-ed01a2a5c078" providerId="ADAL" clId="{79EF9AAF-E69D-4FD2-B039-38AD05F12FCF}" dt="2023-10-12T17:06:59.975" v="0" actId="26606"/>
          <ac:spMkLst>
            <pc:docMk/>
            <pc:sldMk cId="2838894756" sldId="2134804692"/>
            <ac:spMk id="25" creationId="{D3539FEE-81D3-4406-802E-60B20B16F4F6}"/>
          </ac:spMkLst>
        </pc:spChg>
        <pc:spChg chg="add">
          <ac:chgData name="Cory Fregm" userId="5cfd30a1-a280-4a57-9b12-ed01a2a5c078" providerId="ADAL" clId="{79EF9AAF-E69D-4FD2-B039-38AD05F12FCF}" dt="2023-10-12T17:06:59.975" v="0" actId="26606"/>
          <ac:spMkLst>
            <pc:docMk/>
            <pc:sldMk cId="2838894756" sldId="2134804692"/>
            <ac:spMk id="27" creationId="{DC701763-729E-462F-A5A8-E0DEFEB1E2E4}"/>
          </ac:spMkLst>
        </pc:spChg>
        <pc:grpChg chg="add mod">
          <ac:chgData name="Cory Fregm" userId="5cfd30a1-a280-4a57-9b12-ed01a2a5c078" providerId="ADAL" clId="{79EF9AAF-E69D-4FD2-B039-38AD05F12FCF}" dt="2023-10-12T17:06:59.975" v="0" actId="26606"/>
          <ac:grpSpMkLst>
            <pc:docMk/>
            <pc:sldMk cId="2838894756" sldId="2134804692"/>
            <ac:grpSpMk id="5" creationId="{2F1BE3AB-C7E9-4291-816B-1796E52D9FF7}"/>
          </ac:grpSpMkLst>
        </pc:grpChg>
        <pc:grpChg chg="add mod">
          <ac:chgData name="Cory Fregm" userId="5cfd30a1-a280-4a57-9b12-ed01a2a5c078" providerId="ADAL" clId="{79EF9AAF-E69D-4FD2-B039-38AD05F12FCF}" dt="2023-10-12T17:06:59.975" v="0" actId="26606"/>
          <ac:grpSpMkLst>
            <pc:docMk/>
            <pc:sldMk cId="2838894756" sldId="2134804692"/>
            <ac:grpSpMk id="10" creationId="{0F324437-CBAC-59DA-61D1-67BC625DA33D}"/>
          </ac:grpSpMkLst>
        </pc:grpChg>
      </pc:sldChg>
      <pc:sldChg chg="addSp delSp modSp del mod modClrScheme chgLayout">
        <pc:chgData name="Cory Fregm" userId="5cfd30a1-a280-4a57-9b12-ed01a2a5c078" providerId="ADAL" clId="{79EF9AAF-E69D-4FD2-B039-38AD05F12FCF}" dt="2023-10-12T17:10:07.154" v="92" actId="47"/>
        <pc:sldMkLst>
          <pc:docMk/>
          <pc:sldMk cId="3897947514" sldId="2134804693"/>
        </pc:sldMkLst>
        <pc:spChg chg="mod">
          <ac:chgData name="Cory Fregm" userId="5cfd30a1-a280-4a57-9b12-ed01a2a5c078" providerId="ADAL" clId="{79EF9AAF-E69D-4FD2-B039-38AD05F12FCF}" dt="2023-10-12T17:09:58.616" v="90" actId="21"/>
          <ac:spMkLst>
            <pc:docMk/>
            <pc:sldMk cId="3897947514" sldId="2134804693"/>
            <ac:spMk id="2" creationId="{4953B5A1-ACCF-4A35-A44D-E7AD4322A356}"/>
          </ac:spMkLst>
        </pc:spChg>
        <pc:spChg chg="add del">
          <ac:chgData name="Cory Fregm" userId="5cfd30a1-a280-4a57-9b12-ed01a2a5c078" providerId="ADAL" clId="{79EF9AAF-E69D-4FD2-B039-38AD05F12FCF}" dt="2023-10-12T17:07:41.133" v="5" actId="26606"/>
          <ac:spMkLst>
            <pc:docMk/>
            <pc:sldMk cId="3897947514" sldId="2134804693"/>
            <ac:spMk id="3" creationId="{489D15A9-ABF7-530A-1FC1-A76D45B00DE8}"/>
          </ac:spMkLst>
        </pc:spChg>
        <pc:spChg chg="add mod">
          <ac:chgData name="Cory Fregm" userId="5cfd30a1-a280-4a57-9b12-ed01a2a5c078" providerId="ADAL" clId="{79EF9AAF-E69D-4FD2-B039-38AD05F12FCF}" dt="2023-10-12T17:09:27.768" v="83" actId="21"/>
          <ac:spMkLst>
            <pc:docMk/>
            <pc:sldMk cId="3897947514" sldId="2134804693"/>
            <ac:spMk id="6" creationId="{09E21A52-4EF7-40FC-D400-1E2227225F1D}"/>
          </ac:spMkLst>
        </pc:spChg>
        <pc:graphicFrameChg chg="add del mod">
          <ac:chgData name="Cory Fregm" userId="5cfd30a1-a280-4a57-9b12-ed01a2a5c078" providerId="ADAL" clId="{79EF9AAF-E69D-4FD2-B039-38AD05F12FCF}" dt="2023-10-12T17:07:41.117" v="4" actId="26606"/>
          <ac:graphicFrameMkLst>
            <pc:docMk/>
            <pc:sldMk cId="3897947514" sldId="2134804693"/>
            <ac:graphicFrameMk id="5" creationId="{FCCC4A31-86AF-7943-9BAE-0C4E66DFAC5F}"/>
          </ac:graphicFrameMkLst>
        </pc:graphicFrameChg>
        <pc:graphicFrameChg chg="add del mod">
          <ac:chgData name="Cory Fregm" userId="5cfd30a1-a280-4a57-9b12-ed01a2a5c078" providerId="ADAL" clId="{79EF9AAF-E69D-4FD2-B039-38AD05F12FCF}" dt="2023-10-12T17:09:27.768" v="83" actId="21"/>
          <ac:graphicFrameMkLst>
            <pc:docMk/>
            <pc:sldMk cId="3897947514" sldId="2134804693"/>
            <ac:graphicFrameMk id="7" creationId="{0899F42D-43F7-E36D-B400-CE993C379084}"/>
          </ac:graphicFrameMkLst>
        </pc:graphicFrameChg>
      </pc:sldChg>
      <pc:sldChg chg="modSp del mod">
        <pc:chgData name="Cory Fregm" userId="5cfd30a1-a280-4a57-9b12-ed01a2a5c078" providerId="ADAL" clId="{79EF9AAF-E69D-4FD2-B039-38AD05F12FCF}" dt="2023-10-12T17:12:08.017" v="145" actId="47"/>
        <pc:sldMkLst>
          <pc:docMk/>
          <pc:sldMk cId="1002705540" sldId="2134804694"/>
        </pc:sldMkLst>
        <pc:spChg chg="mod">
          <ac:chgData name="Cory Fregm" userId="5cfd30a1-a280-4a57-9b12-ed01a2a5c078" providerId="ADAL" clId="{79EF9AAF-E69D-4FD2-B039-38AD05F12FCF}" dt="2023-10-12T17:11:41.994" v="135" actId="21"/>
          <ac:spMkLst>
            <pc:docMk/>
            <pc:sldMk cId="1002705540" sldId="2134804694"/>
            <ac:spMk id="2" creationId="{221AF041-995A-FF3B-2F39-08B96FB24EC4}"/>
          </ac:spMkLst>
        </pc:spChg>
        <pc:spChg chg="mod">
          <ac:chgData name="Cory Fregm" userId="5cfd30a1-a280-4a57-9b12-ed01a2a5c078" providerId="ADAL" clId="{79EF9AAF-E69D-4FD2-B039-38AD05F12FCF}" dt="2023-10-12T17:11:56.964" v="139" actId="21"/>
          <ac:spMkLst>
            <pc:docMk/>
            <pc:sldMk cId="1002705540" sldId="2134804694"/>
            <ac:spMk id="3" creationId="{7C5BFB21-375F-A5D0-3473-6A043B2C6178}"/>
          </ac:spMkLst>
        </pc:spChg>
      </pc:sldChg>
      <pc:sldChg chg="addSp delSp modSp mod modClrScheme chgLayout">
        <pc:chgData name="Cory Fregm" userId="5cfd30a1-a280-4a57-9b12-ed01a2a5c078" providerId="ADAL" clId="{79EF9AAF-E69D-4FD2-B039-38AD05F12FCF}" dt="2023-10-12T17:24:50.002" v="751" actId="20577"/>
        <pc:sldMkLst>
          <pc:docMk/>
          <pc:sldMk cId="597155240" sldId="2134804695"/>
        </pc:sldMkLst>
        <pc:spChg chg="mod">
          <ac:chgData name="Cory Fregm" userId="5cfd30a1-a280-4a57-9b12-ed01a2a5c078" providerId="ADAL" clId="{79EF9AAF-E69D-4FD2-B039-38AD05F12FCF}" dt="2023-10-12T17:10:26.615" v="93" actId="108"/>
          <ac:spMkLst>
            <pc:docMk/>
            <pc:sldMk cId="597155240" sldId="2134804695"/>
            <ac:spMk id="2" creationId="{9D6EC03B-4862-C46C-E8ED-2526D610583E}"/>
          </ac:spMkLst>
        </pc:spChg>
        <pc:spChg chg="mod">
          <ac:chgData name="Cory Fregm" userId="5cfd30a1-a280-4a57-9b12-ed01a2a5c078" providerId="ADAL" clId="{79EF9AAF-E69D-4FD2-B039-38AD05F12FCF}" dt="2023-10-12T17:24:50.002" v="751" actId="20577"/>
          <ac:spMkLst>
            <pc:docMk/>
            <pc:sldMk cId="597155240" sldId="2134804695"/>
            <ac:spMk id="3" creationId="{751B519A-8CC1-FB89-CE97-A08F709C601C}"/>
          </ac:spMkLst>
        </pc:spChg>
        <pc:spChg chg="add del mod">
          <ac:chgData name="Cory Fregm" userId="5cfd30a1-a280-4a57-9b12-ed01a2a5c078" providerId="ADAL" clId="{79EF9AAF-E69D-4FD2-B039-38AD05F12FCF}" dt="2023-10-12T17:08:10.721" v="6" actId="478"/>
          <ac:spMkLst>
            <pc:docMk/>
            <pc:sldMk cId="597155240" sldId="2134804695"/>
            <ac:spMk id="8" creationId="{6A5B0CDF-0357-6C22-C0AA-F77DE797DC51}"/>
          </ac:spMkLst>
        </pc:spChg>
      </pc:sldChg>
      <pc:sldChg chg="delSp mod">
        <pc:chgData name="Cory Fregm" userId="5cfd30a1-a280-4a57-9b12-ed01a2a5c078" providerId="ADAL" clId="{79EF9AAF-E69D-4FD2-B039-38AD05F12FCF}" dt="2023-10-12T17:12:30.190" v="147" actId="478"/>
        <pc:sldMkLst>
          <pc:docMk/>
          <pc:sldMk cId="1650127983" sldId="2134804696"/>
        </pc:sldMkLst>
        <pc:spChg chg="del">
          <ac:chgData name="Cory Fregm" userId="5cfd30a1-a280-4a57-9b12-ed01a2a5c078" providerId="ADAL" clId="{79EF9AAF-E69D-4FD2-B039-38AD05F12FCF}" dt="2023-10-12T17:12:30.190" v="147" actId="478"/>
          <ac:spMkLst>
            <pc:docMk/>
            <pc:sldMk cId="1650127983" sldId="2134804696"/>
            <ac:spMk id="5" creationId="{156D93CD-DF98-6EC7-AD49-2BB9D40B0DC0}"/>
          </ac:spMkLst>
        </pc:spChg>
      </pc:sldChg>
      <pc:sldChg chg="modSp del mod">
        <pc:chgData name="Cory Fregm" userId="5cfd30a1-a280-4a57-9b12-ed01a2a5c078" providerId="ADAL" clId="{79EF9AAF-E69D-4FD2-B039-38AD05F12FCF}" dt="2023-10-12T17:14:41.024" v="308" actId="47"/>
        <pc:sldMkLst>
          <pc:docMk/>
          <pc:sldMk cId="1677995008" sldId="2134804697"/>
        </pc:sldMkLst>
        <pc:spChg chg="mod">
          <ac:chgData name="Cory Fregm" userId="5cfd30a1-a280-4a57-9b12-ed01a2a5c078" providerId="ADAL" clId="{79EF9AAF-E69D-4FD2-B039-38AD05F12FCF}" dt="2023-10-12T17:13:02.512" v="177" actId="21"/>
          <ac:spMkLst>
            <pc:docMk/>
            <pc:sldMk cId="1677995008" sldId="2134804697"/>
            <ac:spMk id="2" creationId="{397A0D8A-0DA4-9447-514F-4B73FC89BD6D}"/>
          </ac:spMkLst>
        </pc:spChg>
      </pc:sldChg>
      <pc:sldChg chg="modSp add del mod">
        <pc:chgData name="Cory Fregm" userId="5cfd30a1-a280-4a57-9b12-ed01a2a5c078" providerId="ADAL" clId="{79EF9AAF-E69D-4FD2-B039-38AD05F12FCF}" dt="2023-10-12T17:20:01.721" v="655" actId="47"/>
        <pc:sldMkLst>
          <pc:docMk/>
          <pc:sldMk cId="2366277810" sldId="2134804699"/>
        </pc:sldMkLst>
        <pc:spChg chg="mod">
          <ac:chgData name="Cory Fregm" userId="5cfd30a1-a280-4a57-9b12-ed01a2a5c078" providerId="ADAL" clId="{79EF9AAF-E69D-4FD2-B039-38AD05F12FCF}" dt="2023-10-12T17:16:19.544" v="347" actId="21"/>
          <ac:spMkLst>
            <pc:docMk/>
            <pc:sldMk cId="2366277810" sldId="2134804699"/>
            <ac:spMk id="2" creationId="{397A0D8A-0DA4-9447-514F-4B73FC89BD6D}"/>
          </ac:spMkLst>
        </pc:spChg>
        <pc:spChg chg="mod">
          <ac:chgData name="Cory Fregm" userId="5cfd30a1-a280-4a57-9b12-ed01a2a5c078" providerId="ADAL" clId="{79EF9AAF-E69D-4FD2-B039-38AD05F12FCF}" dt="2023-10-12T17:16:31.154" v="350" actId="21"/>
          <ac:spMkLst>
            <pc:docMk/>
            <pc:sldMk cId="2366277810" sldId="2134804699"/>
            <ac:spMk id="3" creationId="{7CE853C4-6CF0-B061-4CB6-B9BAF559C747}"/>
          </ac:spMkLst>
        </pc:spChg>
      </pc:sldChg>
      <pc:sldChg chg="modSp del mod">
        <pc:chgData name="Cory Fregm" userId="5cfd30a1-a280-4a57-9b12-ed01a2a5c078" providerId="ADAL" clId="{79EF9AAF-E69D-4FD2-B039-38AD05F12FCF}" dt="2023-10-12T17:18:52.207" v="643" actId="47"/>
        <pc:sldMkLst>
          <pc:docMk/>
          <pc:sldMk cId="3607552944" sldId="2134804700"/>
        </pc:sldMkLst>
        <pc:spChg chg="mod">
          <ac:chgData name="Cory Fregm" userId="5cfd30a1-a280-4a57-9b12-ed01a2a5c078" providerId="ADAL" clId="{79EF9AAF-E69D-4FD2-B039-38AD05F12FCF}" dt="2023-10-12T17:17:03.593" v="369" actId="20577"/>
          <ac:spMkLst>
            <pc:docMk/>
            <pc:sldMk cId="3607552944" sldId="2134804700"/>
            <ac:spMk id="2" creationId="{397A0D8A-0DA4-9447-514F-4B73FC89BD6D}"/>
          </ac:spMkLst>
        </pc:spChg>
      </pc:sldChg>
      <pc:sldChg chg="delSp mod">
        <pc:chgData name="Cory Fregm" userId="5cfd30a1-a280-4a57-9b12-ed01a2a5c078" providerId="ADAL" clId="{79EF9AAF-E69D-4FD2-B039-38AD05F12FCF}" dt="2023-10-12T17:16:42.317" v="354" actId="478"/>
        <pc:sldMkLst>
          <pc:docMk/>
          <pc:sldMk cId="3405357697" sldId="2134804701"/>
        </pc:sldMkLst>
        <pc:spChg chg="del">
          <ac:chgData name="Cory Fregm" userId="5cfd30a1-a280-4a57-9b12-ed01a2a5c078" providerId="ADAL" clId="{79EF9AAF-E69D-4FD2-B039-38AD05F12FCF}" dt="2023-10-12T17:16:42.317" v="354" actId="478"/>
          <ac:spMkLst>
            <pc:docMk/>
            <pc:sldMk cId="3405357697" sldId="2134804701"/>
            <ac:spMk id="3" creationId="{193365C6-3DC4-4B24-93CD-8A204A6659C1}"/>
          </ac:spMkLst>
        </pc:spChg>
      </pc:sldChg>
      <pc:sldChg chg="modSp del mod">
        <pc:chgData name="Cory Fregm" userId="5cfd30a1-a280-4a57-9b12-ed01a2a5c078" providerId="ADAL" clId="{79EF9AAF-E69D-4FD2-B039-38AD05F12FCF}" dt="2023-10-12T17:20:28.334" v="679" actId="47"/>
        <pc:sldMkLst>
          <pc:docMk/>
          <pc:sldMk cId="901555094" sldId="2134804702"/>
        </pc:sldMkLst>
        <pc:spChg chg="mod">
          <ac:chgData name="Cory Fregm" userId="5cfd30a1-a280-4a57-9b12-ed01a2a5c078" providerId="ADAL" clId="{79EF9AAF-E69D-4FD2-B039-38AD05F12FCF}" dt="2023-10-12T17:19:50.921" v="651" actId="20577"/>
          <ac:spMkLst>
            <pc:docMk/>
            <pc:sldMk cId="901555094" sldId="2134804702"/>
            <ac:spMk id="2" creationId="{397A0D8A-0DA4-9447-514F-4B73FC89BD6D}"/>
          </ac:spMkLst>
        </pc:spChg>
        <pc:spChg chg="mod">
          <ac:chgData name="Cory Fregm" userId="5cfd30a1-a280-4a57-9b12-ed01a2a5c078" providerId="ADAL" clId="{79EF9AAF-E69D-4FD2-B039-38AD05F12FCF}" dt="2023-10-12T17:20:20.074" v="674" actId="21"/>
          <ac:spMkLst>
            <pc:docMk/>
            <pc:sldMk cId="901555094" sldId="2134804702"/>
            <ac:spMk id="3" creationId="{7CE853C4-6CF0-B061-4CB6-B9BAF559C747}"/>
          </ac:spMkLst>
        </pc:spChg>
      </pc:sldChg>
      <pc:sldChg chg="del">
        <pc:chgData name="Cory Fregm" userId="5cfd30a1-a280-4a57-9b12-ed01a2a5c078" providerId="ADAL" clId="{79EF9AAF-E69D-4FD2-B039-38AD05F12FCF}" dt="2023-10-12T17:18:50.297" v="641" actId="47"/>
        <pc:sldMkLst>
          <pc:docMk/>
          <pc:sldMk cId="2029178997" sldId="2134804703"/>
        </pc:sldMkLst>
      </pc:sldChg>
      <pc:sldChg chg="del">
        <pc:chgData name="Cory Fregm" userId="5cfd30a1-a280-4a57-9b12-ed01a2a5c078" providerId="ADAL" clId="{79EF9AAF-E69D-4FD2-B039-38AD05F12FCF}" dt="2023-10-12T17:18:51.356" v="642" actId="47"/>
        <pc:sldMkLst>
          <pc:docMk/>
          <pc:sldMk cId="2404168326" sldId="2134804704"/>
        </pc:sldMkLst>
      </pc:sldChg>
      <pc:sldChg chg="del">
        <pc:chgData name="Cory Fregm" userId="5cfd30a1-a280-4a57-9b12-ed01a2a5c078" providerId="ADAL" clId="{79EF9AAF-E69D-4FD2-B039-38AD05F12FCF}" dt="2023-10-12T17:20:34.170" v="680" actId="47"/>
        <pc:sldMkLst>
          <pc:docMk/>
          <pc:sldMk cId="2502562531" sldId="2134804705"/>
        </pc:sldMkLst>
      </pc:sldChg>
      <pc:sldChg chg="delSp mod">
        <pc:chgData name="Cory Fregm" userId="5cfd30a1-a280-4a57-9b12-ed01a2a5c078" providerId="ADAL" clId="{79EF9AAF-E69D-4FD2-B039-38AD05F12FCF}" dt="2023-10-12T17:19:00.929" v="644" actId="478"/>
        <pc:sldMkLst>
          <pc:docMk/>
          <pc:sldMk cId="1532009904" sldId="2134804706"/>
        </pc:sldMkLst>
        <pc:spChg chg="del">
          <ac:chgData name="Cory Fregm" userId="5cfd30a1-a280-4a57-9b12-ed01a2a5c078" providerId="ADAL" clId="{79EF9AAF-E69D-4FD2-B039-38AD05F12FCF}" dt="2023-10-12T17:19:00.929" v="644" actId="478"/>
          <ac:spMkLst>
            <pc:docMk/>
            <pc:sldMk cId="1532009904" sldId="2134804706"/>
            <ac:spMk id="3" creationId="{193365C6-3DC4-4B24-93CD-8A204A6659C1}"/>
          </ac:spMkLst>
        </pc:spChg>
      </pc:sldChg>
      <pc:sldChg chg="addSp delSp modSp add mod">
        <pc:chgData name="Cory Fregm" userId="5cfd30a1-a280-4a57-9b12-ed01a2a5c078" providerId="ADAL" clId="{79EF9AAF-E69D-4FD2-B039-38AD05F12FCF}" dt="2023-10-12T17:10:02.642" v="91"/>
        <pc:sldMkLst>
          <pc:docMk/>
          <pc:sldMk cId="2921821998" sldId="2134804707"/>
        </pc:sldMkLst>
        <pc:spChg chg="mod">
          <ac:chgData name="Cory Fregm" userId="5cfd30a1-a280-4a57-9b12-ed01a2a5c078" providerId="ADAL" clId="{79EF9AAF-E69D-4FD2-B039-38AD05F12FCF}" dt="2023-10-12T17:10:02.642" v="91"/>
          <ac:spMkLst>
            <pc:docMk/>
            <pc:sldMk cId="2921821998" sldId="2134804707"/>
            <ac:spMk id="2" creationId="{9D6EC03B-4862-C46C-E8ED-2526D610583E}"/>
          </ac:spMkLst>
        </pc:spChg>
        <pc:spChg chg="del">
          <ac:chgData name="Cory Fregm" userId="5cfd30a1-a280-4a57-9b12-ed01a2a5c078" providerId="ADAL" clId="{79EF9AAF-E69D-4FD2-B039-38AD05F12FCF}" dt="2023-10-12T17:09:31.873" v="84" actId="478"/>
          <ac:spMkLst>
            <pc:docMk/>
            <pc:sldMk cId="2921821998" sldId="2134804707"/>
            <ac:spMk id="3" creationId="{751B519A-8CC1-FB89-CE97-A08F709C601C}"/>
          </ac:spMkLst>
        </pc:spChg>
        <pc:spChg chg="add del mod">
          <ac:chgData name="Cory Fregm" userId="5cfd30a1-a280-4a57-9b12-ed01a2a5c078" providerId="ADAL" clId="{79EF9AAF-E69D-4FD2-B039-38AD05F12FCF}" dt="2023-10-12T17:09:48.236" v="87" actId="478"/>
          <ac:spMkLst>
            <pc:docMk/>
            <pc:sldMk cId="2921821998" sldId="2134804707"/>
            <ac:spMk id="5" creationId="{2CF1F29D-1E6E-481A-50A9-FA0A3C24DC03}"/>
          </ac:spMkLst>
        </pc:spChg>
        <pc:graphicFrameChg chg="add del mod">
          <ac:chgData name="Cory Fregm" userId="5cfd30a1-a280-4a57-9b12-ed01a2a5c078" providerId="ADAL" clId="{79EF9AAF-E69D-4FD2-B039-38AD05F12FCF}" dt="2023-10-12T17:09:44.494" v="86"/>
          <ac:graphicFrameMkLst>
            <pc:docMk/>
            <pc:sldMk cId="2921821998" sldId="2134804707"/>
            <ac:graphicFrameMk id="6" creationId="{CD35A34A-47DF-506E-2F22-3E1619EE3FBA}"/>
          </ac:graphicFrameMkLst>
        </pc:graphicFrameChg>
        <pc:graphicFrameChg chg="add mod">
          <ac:chgData name="Cory Fregm" userId="5cfd30a1-a280-4a57-9b12-ed01a2a5c078" providerId="ADAL" clId="{79EF9AAF-E69D-4FD2-B039-38AD05F12FCF}" dt="2023-10-12T17:09:52.485" v="89" actId="14100"/>
          <ac:graphicFrameMkLst>
            <pc:docMk/>
            <pc:sldMk cId="2921821998" sldId="2134804707"/>
            <ac:graphicFrameMk id="7" creationId="{74329B67-D0A9-F2F8-4130-DE294C730301}"/>
          </ac:graphicFrameMkLst>
        </pc:graphicFrameChg>
      </pc:sldChg>
      <pc:sldChg chg="modSp add mod ord">
        <pc:chgData name="Cory Fregm" userId="5cfd30a1-a280-4a57-9b12-ed01a2a5c078" providerId="ADAL" clId="{79EF9AAF-E69D-4FD2-B039-38AD05F12FCF}" dt="2023-10-12T17:12:16.964" v="146" actId="1076"/>
        <pc:sldMkLst>
          <pc:docMk/>
          <pc:sldMk cId="2148308414" sldId="2134804708"/>
        </pc:sldMkLst>
        <pc:spChg chg="mod">
          <ac:chgData name="Cory Fregm" userId="5cfd30a1-a280-4a57-9b12-ed01a2a5c078" providerId="ADAL" clId="{79EF9AAF-E69D-4FD2-B039-38AD05F12FCF}" dt="2023-10-12T17:11:50.535" v="138" actId="27636"/>
          <ac:spMkLst>
            <pc:docMk/>
            <pc:sldMk cId="2148308414" sldId="2134804708"/>
            <ac:spMk id="2" creationId="{9D6EC03B-4862-C46C-E8ED-2526D610583E}"/>
          </ac:spMkLst>
        </pc:spChg>
        <pc:spChg chg="mod">
          <ac:chgData name="Cory Fregm" userId="5cfd30a1-a280-4a57-9b12-ed01a2a5c078" providerId="ADAL" clId="{79EF9AAF-E69D-4FD2-B039-38AD05F12FCF}" dt="2023-10-12T17:12:16.964" v="146" actId="1076"/>
          <ac:spMkLst>
            <pc:docMk/>
            <pc:sldMk cId="2148308414" sldId="2134804708"/>
            <ac:spMk id="3" creationId="{751B519A-8CC1-FB89-CE97-A08F709C601C}"/>
          </ac:spMkLst>
        </pc:spChg>
      </pc:sldChg>
      <pc:sldChg chg="modSp add mod ord">
        <pc:chgData name="Cory Fregm" userId="5cfd30a1-a280-4a57-9b12-ed01a2a5c078" providerId="ADAL" clId="{79EF9AAF-E69D-4FD2-B039-38AD05F12FCF}" dt="2023-10-12T17:12:44.900" v="173" actId="20577"/>
        <pc:sldMkLst>
          <pc:docMk/>
          <pc:sldMk cId="2252447434" sldId="2134804709"/>
        </pc:sldMkLst>
        <pc:spChg chg="mod">
          <ac:chgData name="Cory Fregm" userId="5cfd30a1-a280-4a57-9b12-ed01a2a5c078" providerId="ADAL" clId="{79EF9AAF-E69D-4FD2-B039-38AD05F12FCF}" dt="2023-10-12T17:12:44.900" v="173" actId="20577"/>
          <ac:spMkLst>
            <pc:docMk/>
            <pc:sldMk cId="2252447434" sldId="2134804709"/>
            <ac:spMk id="3" creationId="{6B7FC4A8-0B03-4273-421C-0FA8F86B2518}"/>
          </ac:spMkLst>
        </pc:spChg>
      </pc:sldChg>
      <pc:sldChg chg="modSp add mod ord">
        <pc:chgData name="Cory Fregm" userId="5cfd30a1-a280-4a57-9b12-ed01a2a5c078" providerId="ADAL" clId="{79EF9AAF-E69D-4FD2-B039-38AD05F12FCF}" dt="2023-10-12T17:14:36.139" v="307" actId="5793"/>
        <pc:sldMkLst>
          <pc:docMk/>
          <pc:sldMk cId="1528785056" sldId="2134804710"/>
        </pc:sldMkLst>
        <pc:spChg chg="mod">
          <ac:chgData name="Cory Fregm" userId="5cfd30a1-a280-4a57-9b12-ed01a2a5c078" providerId="ADAL" clId="{79EF9AAF-E69D-4FD2-B039-38AD05F12FCF}" dt="2023-10-12T17:13:25.247" v="240" actId="20577"/>
          <ac:spMkLst>
            <pc:docMk/>
            <pc:sldMk cId="1528785056" sldId="2134804710"/>
            <ac:spMk id="2" creationId="{9D6EC03B-4862-C46C-E8ED-2526D610583E}"/>
          </ac:spMkLst>
        </pc:spChg>
        <pc:spChg chg="mod">
          <ac:chgData name="Cory Fregm" userId="5cfd30a1-a280-4a57-9b12-ed01a2a5c078" providerId="ADAL" clId="{79EF9AAF-E69D-4FD2-B039-38AD05F12FCF}" dt="2023-10-12T17:14:36.139" v="307" actId="5793"/>
          <ac:spMkLst>
            <pc:docMk/>
            <pc:sldMk cId="1528785056" sldId="2134804710"/>
            <ac:spMk id="3" creationId="{751B519A-8CC1-FB89-CE97-A08F709C601C}"/>
          </ac:spMkLst>
        </pc:spChg>
      </pc:sldChg>
      <pc:sldChg chg="addSp modSp add mod">
        <pc:chgData name="Cory Fregm" userId="5cfd30a1-a280-4a57-9b12-ed01a2a5c078" providerId="ADAL" clId="{79EF9AAF-E69D-4FD2-B039-38AD05F12FCF}" dt="2023-10-12T17:15:58.526" v="342"/>
        <pc:sldMkLst>
          <pc:docMk/>
          <pc:sldMk cId="396518546" sldId="2134804711"/>
        </pc:sldMkLst>
        <pc:spChg chg="mod">
          <ac:chgData name="Cory Fregm" userId="5cfd30a1-a280-4a57-9b12-ed01a2a5c078" providerId="ADAL" clId="{79EF9AAF-E69D-4FD2-B039-38AD05F12FCF}" dt="2023-10-12T17:15:16.186" v="315" actId="27636"/>
          <ac:spMkLst>
            <pc:docMk/>
            <pc:sldMk cId="396518546" sldId="2134804711"/>
            <ac:spMk id="2" creationId="{9D6EC03B-4862-C46C-E8ED-2526D610583E}"/>
          </ac:spMkLst>
        </pc:spChg>
        <pc:spChg chg="mod">
          <ac:chgData name="Cory Fregm" userId="5cfd30a1-a280-4a57-9b12-ed01a2a5c078" providerId="ADAL" clId="{79EF9AAF-E69D-4FD2-B039-38AD05F12FCF}" dt="2023-10-12T17:15:34.925" v="323" actId="27636"/>
          <ac:spMkLst>
            <pc:docMk/>
            <pc:sldMk cId="396518546" sldId="2134804711"/>
            <ac:spMk id="3" creationId="{751B519A-8CC1-FB89-CE97-A08F709C601C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5" creationId="{B48D7348-4C9C-3197-35B0-94B72DB91C4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6" creationId="{DC04A19B-7A0B-6EB3-C7BE-38409C14E2F1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7" creationId="{CD942BC4-148A-C9E2-43E3-F78452109CE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8" creationId="{BC71937F-710A-EBAF-B39A-AA1ECCF2ECB4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9" creationId="{038DC0F6-612E-68B5-EFE9-7AC25DD3D37D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0" creationId="{3F090AD7-6842-5458-90DA-F6991CE70536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1" creationId="{24A2AB6F-30DF-0FDF-0E89-D84DDE84001C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2" creationId="{ACA660B0-C8F4-3979-D72D-C49CB4753741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3" creationId="{C681EDC7-696F-CA29-6A43-ACC73C13E988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4" creationId="{96F1D526-DC2E-45C6-FF8A-0C762A9BCBC1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5" creationId="{0B4EEB74-B092-F815-4507-865647E1F19C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6" creationId="{30C28D4F-F5DA-BC7A-6F8E-820402E27001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7" creationId="{18A755E4-529F-C817-E004-4F3C950ED65B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8" creationId="{0ECEED16-8259-4544-CCF1-9AF53B4739DE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9" creationId="{54973D61-6F42-4D01-5147-405A4A814D0B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20" creationId="{14443BAC-CB01-3691-2CD9-5835AC5557DE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21" creationId="{C90C1D7D-9E4F-E297-F849-FF3ABD9C9AD5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22" creationId="{F43D7464-6DD8-15A8-E413-BB9A00033148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23" creationId="{4939C1EA-FE61-7917-4124-7962894FCDF2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24" creationId="{1D9D232D-68C4-294C-44FC-498CCF0DB0C5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25" creationId="{9EF19505-4BC6-A95A-B792-212A34BC6404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26" creationId="{F041343F-3D7B-1DB6-A86F-242848C396D6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27" creationId="{FD8591BE-E152-3035-C629-8DFE744DC3C5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28" creationId="{D703FB65-0DFF-B012-C885-20D52941A9C6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29" creationId="{A0C6EAE5-700A-4D61-01FB-4775EFA9C9D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30" creationId="{9BF2BE14-B115-E076-7F69-36EED08D1893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31" creationId="{68920B60-1A7A-D011-07C7-4D958A0CA03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32" creationId="{C13AA6FB-E666-63FE-8F92-41C848F70953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33" creationId="{DF286CE5-1703-5F6B-1CC8-DB7306A498EF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34" creationId="{A43C4863-249C-8D1E-0E51-094DB5C1BF9D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35" creationId="{62A72B92-2E5C-3A31-885B-2BCA4ECA6F6E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36" creationId="{1A4AE1CA-BB1E-E3BC-BE7C-B8532104FF03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37" creationId="{AC606658-3B9A-0D2A-E4AC-A09BAD177360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38" creationId="{F1B47D0F-EBF9-1150-BF48-DBD62EB5E38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39" creationId="{431E9D11-33FC-BA42-66E0-568C5861B7F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40" creationId="{A25DDD60-E4D6-D235-0FD4-F530249CFAB1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41" creationId="{DE29968E-E9FD-634E-3456-CE08E912712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42" creationId="{60D2395B-BBE9-005C-68B2-87ADD46248CF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43" creationId="{73D6DD78-FCF5-99D1-6E85-D6CE6D315307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44" creationId="{008AF03C-E2C6-EEEE-3893-E4FE6AE537FB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45" creationId="{06EA1A7A-09E4-8789-2C68-2610BA72A346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46" creationId="{199C8873-4D00-2820-065B-A4AA6AE19F62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47" creationId="{3751401C-BC46-2FA3-C653-85F7A8A00714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48" creationId="{DAA50263-FFD4-7D30-7207-8F90DABC4E4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49" creationId="{9F3F444A-0007-5780-6731-B3C05C0AFA8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50" creationId="{F3062195-8635-EFA5-8066-981E5B42089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51" creationId="{5B2DBF73-9F32-9234-C5C7-28E2FE1C010D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52" creationId="{DBFDBC63-D3D9-9EE0-185E-5B8846AC7D9F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53" creationId="{B3A3DC41-9A4E-E2F9-FD48-C595A4354A6E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54" creationId="{5C235DE9-3FCC-12F2-B42D-0913D44BFF1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55" creationId="{FFB54857-E5C5-7C9C-E110-BF42479770FF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56" creationId="{115EEDCF-BB3E-67B3-BA8E-C9A998F46F37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57" creationId="{074032A7-730D-FCF6-99C9-0E51BDF8857C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58" creationId="{48B68D87-B56E-609A-7D4B-45904D561CC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59" creationId="{B5D09DE9-FDB2-BFF1-3F4C-ABF24AE6659B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60" creationId="{DFDB5758-E7CB-5F3D-E4FB-978A2AC519FF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61" creationId="{84B130F6-6972-EC34-8A46-69B4D33C40E2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62" creationId="{D480D7CD-3198-2656-C4F1-CC4B3E6D6FC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63" creationId="{4A267C8A-B9E9-0E88-98A3-368D39FFDBCD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64" creationId="{0673E1E8-198E-163A-9FCD-9C6548011D10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65" creationId="{FCAC9F42-D6B7-9684-7D27-EA88088E467E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66" creationId="{35957660-80A2-077A-EA46-F3689C77D71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67" creationId="{4BC253A8-18F1-F15A-BBBB-743A373C58DC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68" creationId="{505F01B8-8886-DF8C-8CE8-7F850A0B9C8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69" creationId="{ED7C1D51-E1CA-37D2-44ED-76A84D24D262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70" creationId="{CD0D4055-090C-FD9F-020B-F10DE11EDC1F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71" creationId="{5DBE7E3B-19EB-786A-64AD-A9F26D3F7FB4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73" creationId="{2101B348-A2D0-04B1-D062-1AD1FA640B0D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74" creationId="{CA842248-D975-D4EB-D717-ABB77E68B0D8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75" creationId="{8164E58C-DD2F-D9C6-D1C6-731DB1E692A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76" creationId="{BED1DEFD-1C11-30D1-C7C4-2BE0B25C0747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77" creationId="{B68FD9F9-1EB9-2845-36ED-29B2DCFCF7CC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78" creationId="{154C1464-FAD2-0DE8-CB8F-3710EF9F708F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79" creationId="{FE55C588-2457-93E6-5638-50AEA7D95B54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80" creationId="{85214209-8B91-4038-7973-8B0D26599BF3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81" creationId="{CF803F8E-50CE-EEDA-C5A3-C3C62DC793C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82" creationId="{2493EBA7-9C4B-F9E4-2AA4-CE9CB0343D00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83" creationId="{93BE6BAD-DBD1-FD37-7556-A3CC47AD21A8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84" creationId="{30169552-D93A-547F-61DF-A03F5CCE8D60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85" creationId="{E75A6B92-00C2-B8DE-8625-CBFBB3F5513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86" creationId="{D66D309E-FB58-A70D-E545-CCC655DE5143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87" creationId="{9F2BAA42-3FC1-DC37-3251-50BB3957F2D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88" creationId="{9B7C68EB-771E-0691-6D4D-69FEEAFAE85F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89" creationId="{319EA1F8-F395-8C05-8542-7BA0EA491A72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90" creationId="{E8C3BD27-08CD-2821-C0C1-5F702D5E1EEB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91" creationId="{4088D99D-6F9E-49EC-5AA0-67727C92AA8D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92" creationId="{AB46A8FD-C181-826E-2792-8EC0D268DBA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93" creationId="{B4B15785-480B-2F81-C589-BE52A939DC40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94" creationId="{1865D8DF-93B4-1C02-2B2C-5504AC02ABCB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95" creationId="{E656C6D2-95D1-C54B-46D0-59480FA30727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96" creationId="{7A8B0C56-310D-561A-FDF7-8D1F73FE1F3D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97" creationId="{33FE2E85-7E37-F0D6-ED2C-6018D6377AE4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98" creationId="{D3A4EF4A-3EB3-AB16-2597-278137B9BEE0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99" creationId="{AD4014F4-E1AB-FC41-9E97-B9325CCCF2D6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00" creationId="{5C6EB4F1-3D2A-F12E-6EE8-3EC67E29D798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01" creationId="{C481E3C1-06DC-CF9D-DC17-D8FB3002FF4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02" creationId="{D0ABDAEB-F954-3258-EBD7-D93415246A02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03" creationId="{DEDCA48F-BC41-FEC6-12F3-792A20FE1D65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04" creationId="{BEA4A205-39FE-3808-F91C-5AC13C64A53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05" creationId="{BAC685A5-0EB0-6C1D-2C9C-E377B9464C78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06" creationId="{A50322B7-FDC5-7B7F-8861-CF122D57CC8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07" creationId="{007F5634-B4D0-F37F-A407-0A9748083222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08" creationId="{3B0EA1ED-7250-2AE2-3F75-96DCDC6B2E5F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09" creationId="{9846403D-E429-9960-09D3-D554A72F4578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10" creationId="{1F2226D7-EB92-87A4-0B4F-899DC65DA39D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11" creationId="{C073A2C0-5D54-75DE-C04A-78C2F7B44056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12" creationId="{D1020834-CBF9-B9BB-4543-EEDAD254C085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13" creationId="{684C29CE-C923-5B3D-8351-32C6B41DC8AC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14" creationId="{A3B5257E-684E-E5A0-A781-B3D46AF0EE9E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15" creationId="{E232F763-2E5B-F92F-4BBD-26810071A9C7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16" creationId="{524441B7-ED45-ED59-9E6F-32D1AD0E9677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17" creationId="{2353120C-B050-FBC6-D00F-09932DFE9680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18" creationId="{8B91233C-54C5-E519-1E82-BB150BBF883A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19" creationId="{407A67DC-729B-7590-50D6-39D0E3644BED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20" creationId="{7E3CD6A7-E670-008C-9C92-DC20E3F6D5DC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21" creationId="{2FEFE161-5220-A45F-36A9-8CA582D38796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22" creationId="{257FE43E-912A-81FF-2FDB-6AAE27404876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23" creationId="{555120AA-2E95-5CE6-1396-71E151753B8E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24" creationId="{D5538021-4227-F0CE-C573-43C586834950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25" creationId="{475826F8-7909-5366-7F82-BD3A42774A54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26" creationId="{614C47E5-E55D-650B-4206-9263E75A1A80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27" creationId="{C3D885A2-DE30-683E-CCCE-E031ED636DE7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28" creationId="{52A7A1FC-9AAF-FC0C-9BB1-408B26DE6A9D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29" creationId="{35BC7997-15F0-DB3E-0F93-C4A9C819CF76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30" creationId="{EB3BB015-1F7A-3136-F881-2A11A0CA9CD3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31" creationId="{D7E0FD63-885F-8BDA-0F7E-C56C7AC1035F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32" creationId="{8EC1B270-9E4B-6B01-BD4F-D6DD1ECCE3E3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33" creationId="{8332D42D-B8A1-6FAD-D7A8-5AC8C83CCA72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34" creationId="{1D092975-BAAB-73C2-D9FD-00C7CF32A918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35" creationId="{3AE285F1-77E6-CEC6-07ED-CBE2315F8A8C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36" creationId="{37EE93DB-D0DA-A551-3A20-02177B1322A9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37" creationId="{054EA9F5-7621-CCBE-CE2A-0D2120780945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38" creationId="{D7F00360-8D0F-C68A-3DF8-E50FDFED982D}"/>
          </ac:spMkLst>
        </pc:spChg>
        <pc:spChg chg="mod">
          <ac:chgData name="Cory Fregm" userId="5cfd30a1-a280-4a57-9b12-ed01a2a5c078" providerId="ADAL" clId="{79EF9AAF-E69D-4FD2-B039-38AD05F12FCF}" dt="2023-10-12T17:15:46.493" v="326"/>
          <ac:spMkLst>
            <pc:docMk/>
            <pc:sldMk cId="396518546" sldId="2134804711"/>
            <ac:spMk id="139" creationId="{8AC81719-7CE5-D4AE-8019-C7436B2F5481}"/>
          </ac:spMkLst>
        </pc:spChg>
        <pc:spChg chg="mod">
          <ac:chgData name="Cory Fregm" userId="5cfd30a1-a280-4a57-9b12-ed01a2a5c078" providerId="ADAL" clId="{79EF9AAF-E69D-4FD2-B039-38AD05F12FCF}" dt="2023-10-12T17:15:58.526" v="342"/>
          <ac:spMkLst>
            <pc:docMk/>
            <pc:sldMk cId="396518546" sldId="2134804711"/>
            <ac:spMk id="141" creationId="{4D31785A-5371-F39B-0786-158C080CAB64}"/>
          </ac:spMkLst>
        </pc:spChg>
        <pc:spChg chg="mod">
          <ac:chgData name="Cory Fregm" userId="5cfd30a1-a280-4a57-9b12-ed01a2a5c078" providerId="ADAL" clId="{79EF9AAF-E69D-4FD2-B039-38AD05F12FCF}" dt="2023-10-12T17:15:58.526" v="342"/>
          <ac:spMkLst>
            <pc:docMk/>
            <pc:sldMk cId="396518546" sldId="2134804711"/>
            <ac:spMk id="142" creationId="{49B69409-CDA6-3A91-A7FD-119BA8CF3553}"/>
          </ac:spMkLst>
        </pc:spChg>
        <pc:spChg chg="mod">
          <ac:chgData name="Cory Fregm" userId="5cfd30a1-a280-4a57-9b12-ed01a2a5c078" providerId="ADAL" clId="{79EF9AAF-E69D-4FD2-B039-38AD05F12FCF}" dt="2023-10-12T17:15:58.526" v="342"/>
          <ac:spMkLst>
            <pc:docMk/>
            <pc:sldMk cId="396518546" sldId="2134804711"/>
            <ac:spMk id="143" creationId="{8005D112-3E1F-858E-5A77-BCA1602D3786}"/>
          </ac:spMkLst>
        </pc:spChg>
        <pc:spChg chg="mod">
          <ac:chgData name="Cory Fregm" userId="5cfd30a1-a280-4a57-9b12-ed01a2a5c078" providerId="ADAL" clId="{79EF9AAF-E69D-4FD2-B039-38AD05F12FCF}" dt="2023-10-12T17:15:58.526" v="342"/>
          <ac:spMkLst>
            <pc:docMk/>
            <pc:sldMk cId="396518546" sldId="2134804711"/>
            <ac:spMk id="144" creationId="{D255C89D-219A-063B-D7D1-560FF9D009C0}"/>
          </ac:spMkLst>
        </pc:spChg>
        <pc:grpChg chg="add mod">
          <ac:chgData name="Cory Fregm" userId="5cfd30a1-a280-4a57-9b12-ed01a2a5c078" providerId="ADAL" clId="{79EF9AAF-E69D-4FD2-B039-38AD05F12FCF}" dt="2023-10-12T17:15:51.507" v="340" actId="1036"/>
          <ac:grpSpMkLst>
            <pc:docMk/>
            <pc:sldMk cId="396518546" sldId="2134804711"/>
            <ac:grpSpMk id="4" creationId="{E9B7E452-CD4B-C17D-625C-39241C8A6133}"/>
          </ac:grpSpMkLst>
        </pc:grpChg>
        <pc:grpChg chg="add mod">
          <ac:chgData name="Cory Fregm" userId="5cfd30a1-a280-4a57-9b12-ed01a2a5c078" providerId="ADAL" clId="{79EF9AAF-E69D-4FD2-B039-38AD05F12FCF}" dt="2023-10-12T17:15:51.507" v="340" actId="1036"/>
          <ac:grpSpMkLst>
            <pc:docMk/>
            <pc:sldMk cId="396518546" sldId="2134804711"/>
            <ac:grpSpMk id="72" creationId="{E680CC5B-216F-96E0-CB3B-EA0CB4FD8BFD}"/>
          </ac:grpSpMkLst>
        </pc:grpChg>
        <pc:grpChg chg="add mod">
          <ac:chgData name="Cory Fregm" userId="5cfd30a1-a280-4a57-9b12-ed01a2a5c078" providerId="ADAL" clId="{79EF9AAF-E69D-4FD2-B039-38AD05F12FCF}" dt="2023-10-12T17:15:58.526" v="342"/>
          <ac:grpSpMkLst>
            <pc:docMk/>
            <pc:sldMk cId="396518546" sldId="2134804711"/>
            <ac:grpSpMk id="140" creationId="{627322D5-432C-A647-22D5-5BDCCE88974C}"/>
          </ac:grpSpMkLst>
        </pc:grpChg>
      </pc:sldChg>
      <pc:sldChg chg="modSp add mod ord">
        <pc:chgData name="Cory Fregm" userId="5cfd30a1-a280-4a57-9b12-ed01a2a5c078" providerId="ADAL" clId="{79EF9AAF-E69D-4FD2-B039-38AD05F12FCF}" dt="2023-10-12T17:16:36.892" v="353"/>
        <pc:sldMkLst>
          <pc:docMk/>
          <pc:sldMk cId="3740658998" sldId="2134804712"/>
        </pc:sldMkLst>
        <pc:spChg chg="mod">
          <ac:chgData name="Cory Fregm" userId="5cfd30a1-a280-4a57-9b12-ed01a2a5c078" providerId="ADAL" clId="{79EF9AAF-E69D-4FD2-B039-38AD05F12FCF}" dt="2023-10-12T17:16:22.582" v="349" actId="27636"/>
          <ac:spMkLst>
            <pc:docMk/>
            <pc:sldMk cId="3740658998" sldId="2134804712"/>
            <ac:spMk id="2" creationId="{9D6EC03B-4862-C46C-E8ED-2526D610583E}"/>
          </ac:spMkLst>
        </pc:spChg>
        <pc:spChg chg="mod">
          <ac:chgData name="Cory Fregm" userId="5cfd30a1-a280-4a57-9b12-ed01a2a5c078" providerId="ADAL" clId="{79EF9AAF-E69D-4FD2-B039-38AD05F12FCF}" dt="2023-10-12T17:16:36.892" v="353"/>
          <ac:spMkLst>
            <pc:docMk/>
            <pc:sldMk cId="3740658998" sldId="2134804712"/>
            <ac:spMk id="3" creationId="{751B519A-8CC1-FB89-CE97-A08F709C601C}"/>
          </ac:spMkLst>
        </pc:spChg>
      </pc:sldChg>
      <pc:sldChg chg="add del ord">
        <pc:chgData name="Cory Fregm" userId="5cfd30a1-a280-4a57-9b12-ed01a2a5c078" providerId="ADAL" clId="{79EF9AAF-E69D-4FD2-B039-38AD05F12FCF}" dt="2023-10-12T17:19:51.855" v="653" actId="2890"/>
        <pc:sldMkLst>
          <pc:docMk/>
          <pc:sldMk cId="1773845220" sldId="2134804713"/>
        </pc:sldMkLst>
      </pc:sldChg>
      <pc:sldChg chg="modSp add mod ord">
        <pc:chgData name="Cory Fregm" userId="5cfd30a1-a280-4a57-9b12-ed01a2a5c078" providerId="ADAL" clId="{79EF9AAF-E69D-4FD2-B039-38AD05F12FCF}" dt="2023-10-12T17:20:25.937" v="678"/>
        <pc:sldMkLst>
          <pc:docMk/>
          <pc:sldMk cId="3035522826" sldId="2134804713"/>
        </pc:sldMkLst>
        <pc:spChg chg="mod">
          <ac:chgData name="Cory Fregm" userId="5cfd30a1-a280-4a57-9b12-ed01a2a5c078" providerId="ADAL" clId="{79EF9AAF-E69D-4FD2-B039-38AD05F12FCF}" dt="2023-10-12T17:20:13.807" v="673" actId="20577"/>
          <ac:spMkLst>
            <pc:docMk/>
            <pc:sldMk cId="3035522826" sldId="2134804713"/>
            <ac:spMk id="2" creationId="{9D6EC03B-4862-C46C-E8ED-2526D610583E}"/>
          </ac:spMkLst>
        </pc:spChg>
        <pc:spChg chg="mod">
          <ac:chgData name="Cory Fregm" userId="5cfd30a1-a280-4a57-9b12-ed01a2a5c078" providerId="ADAL" clId="{79EF9AAF-E69D-4FD2-B039-38AD05F12FCF}" dt="2023-10-12T17:20:25.937" v="678"/>
          <ac:spMkLst>
            <pc:docMk/>
            <pc:sldMk cId="3035522826" sldId="2134804713"/>
            <ac:spMk id="3" creationId="{751B519A-8CC1-FB89-CE97-A08F709C601C}"/>
          </ac:spMkLst>
        </pc:spChg>
      </pc:sldChg>
    </pc:docChg>
  </pc:docChgLst>
  <pc:docChgLst>
    <pc:chgData name="Jason Henry-Ruhl" userId="e7d7dda2-e521-4606-ae0d-8292ca943250" providerId="ADAL" clId="{E13F1F95-3810-4CEC-8B7E-A0D5CD44FB1A}"/>
    <pc:docChg chg="undo custSel addSld delSld modSld sldOrd modMainMaster delSection modSection">
      <pc:chgData name="Jason Henry-Ruhl" userId="e7d7dda2-e521-4606-ae0d-8292ca943250" providerId="ADAL" clId="{E13F1F95-3810-4CEC-8B7E-A0D5CD44FB1A}" dt="2023-10-13T16:17:08.531" v="1817" actId="14100"/>
      <pc:docMkLst>
        <pc:docMk/>
      </pc:docMkLst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643932052" sldId="796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983367311" sldId="1974"/>
        </pc:sldMkLst>
      </pc:sldChg>
      <pc:sldChg chg="addSp delSp modSp add mod modTransition modClrScheme chgLayout modNotesTx">
        <pc:chgData name="Jason Henry-Ruhl" userId="e7d7dda2-e521-4606-ae0d-8292ca943250" providerId="ADAL" clId="{E13F1F95-3810-4CEC-8B7E-A0D5CD44FB1A}" dt="2023-10-11T20:15:33.683" v="1610" actId="313"/>
        <pc:sldMkLst>
          <pc:docMk/>
          <pc:sldMk cId="2348234457" sldId="1975"/>
        </pc:sldMkLst>
        <pc:spChg chg="del">
          <ac:chgData name="Jason Henry-Ruhl" userId="e7d7dda2-e521-4606-ae0d-8292ca943250" providerId="ADAL" clId="{E13F1F95-3810-4CEC-8B7E-A0D5CD44FB1A}" dt="2023-10-11T19:37:02.911" v="458" actId="478"/>
          <ac:spMkLst>
            <pc:docMk/>
            <pc:sldMk cId="2348234457" sldId="1975"/>
            <ac:spMk id="3" creationId="{BBD32DEB-ACCB-410E-90D6-88E43BB21F03}"/>
          </ac:spMkLst>
        </pc:spChg>
        <pc:spChg chg="add mod ord">
          <ac:chgData name="Jason Henry-Ruhl" userId="e7d7dda2-e521-4606-ae0d-8292ca943250" providerId="ADAL" clId="{E13F1F95-3810-4CEC-8B7E-A0D5CD44FB1A}" dt="2023-10-11T19:37:15.582" v="492" actId="20577"/>
          <ac:spMkLst>
            <pc:docMk/>
            <pc:sldMk cId="2348234457" sldId="1975"/>
            <ac:spMk id="4" creationId="{41A59D8C-85DC-B066-689F-F45078734168}"/>
          </ac:spMkLst>
        </pc:spChg>
        <pc:spChg chg="add del mod ord">
          <ac:chgData name="Jason Henry-Ruhl" userId="e7d7dda2-e521-4606-ae0d-8292ca943250" providerId="ADAL" clId="{E13F1F95-3810-4CEC-8B7E-A0D5CD44FB1A}" dt="2023-10-11T19:36:58.033" v="456" actId="478"/>
          <ac:spMkLst>
            <pc:docMk/>
            <pc:sldMk cId="2348234457" sldId="1975"/>
            <ac:spMk id="5" creationId="{AC917C54-A4B8-D0DF-E081-8628C5BB46B4}"/>
          </ac:spMkLst>
        </pc:spChg>
        <pc:spChg chg="add mod">
          <ac:chgData name="Jason Henry-Ruhl" userId="e7d7dda2-e521-4606-ae0d-8292ca943250" providerId="ADAL" clId="{E13F1F95-3810-4CEC-8B7E-A0D5CD44FB1A}" dt="2023-10-11T20:15:33.683" v="1610" actId="313"/>
          <ac:spMkLst>
            <pc:docMk/>
            <pc:sldMk cId="2348234457" sldId="1975"/>
            <ac:spMk id="6" creationId="{B156299B-3BD2-3A3B-858F-49839DF8CEC1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82" creationId="{E6ABE2E9-651F-421B-BC23-9751DF44FE2D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83" creationId="{F0D89906-0523-4075-B5FB-CE12980A39F6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84" creationId="{4EDAD12F-190E-48B5-847B-C1236B218E00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85" creationId="{2D169C0E-8A72-47D1-84DD-FC9B45349AC3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86" creationId="{9F8271BE-D53C-4350-8BFF-44BA4A08801A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87" creationId="{B87845E3-DE8F-40B9-8941-81B198985BEF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88" creationId="{3CE9DE8D-779B-415D-913E-72FF0ECF8170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89" creationId="{B32187F5-51E0-4A9F-9225-6ADA77A94005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90" creationId="{D950B394-B6B9-4A82-BD5F-BA8BF1A0F758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91" creationId="{8D5B5C05-5206-4759-8A62-4A6E52036E20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92" creationId="{4477ED48-9FF3-43B0-8950-0841ABCB6A31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93" creationId="{A99580EA-7561-4513-85C7-1D3C6E978E1C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94" creationId="{91A67342-6689-4390-B8EE-5BC0897B8B3B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95" creationId="{C8F4B8B2-5790-486C-A40B-27B187DA639D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96" creationId="{0FB5C60B-6C7D-465C-8C65-D4E6C8825CB1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97" creationId="{7DD6547D-E0C4-4153-A416-B295F0EFAC7D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98" creationId="{40A1262F-7991-4C8F-AC91-4E35ECF0A3B3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299" creationId="{FB8BF79B-2E42-4A69-8708-E9AEEB0195D4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00" creationId="{725920D6-9952-4934-B5A6-16BA11C66E5E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01" creationId="{CBB43E1D-FCB6-465B-A669-94EDEA197605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02" creationId="{F63A3A3E-A541-480D-8120-54B885AE54A4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03" creationId="{CE3E8890-94D5-40FC-9D7B-3F3EC2A40188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04" creationId="{38ECF9AE-DEC8-4E5A-A2F5-CF132053C5CA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05" creationId="{54A5A667-817C-4B36-8A71-9A28AED9A8F6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06" creationId="{D1032682-CE0F-4025-BD54-BD9005F8180B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07" creationId="{8E14200F-4993-4BB6-816A-96D9B3BF4907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08" creationId="{A5CC59A0-8F32-473F-A633-3D061904C25B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09" creationId="{6C2FEE03-5FAE-48A6-AA6D-3E78E54A9BB0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10" creationId="{25919F3B-D220-43E1-AD2B-BF147628CE46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11" creationId="{98BEEF0A-65A7-46CC-BE33-38FED74F4478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12" creationId="{E175A5BD-A204-4102-BF09-4B58F743E916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13" creationId="{7AE48C30-041B-47EE-9E3E-E66A62DD0008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14" creationId="{2ACA23C3-CEB4-47DF-9DA6-EB3CBF1102F7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15" creationId="{0AFC0514-75D6-446E-8315-CC88B7D1AD9D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16" creationId="{1E194372-9B9E-4C3C-9E18-739E8854F93B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17" creationId="{A58EA5FF-4050-4A7D-B559-D66278435E1F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18" creationId="{299463DA-6113-442D-846E-ABD5DF0918F4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19" creationId="{981449DA-A79E-409E-A745-17AB8D73FC26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20" creationId="{166F2A1F-1C62-4C6B-8BE3-E88FF18B8ED3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21" creationId="{0E0754EE-186F-4D02-A06F-E3C60BBC1440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22" creationId="{B4A74104-7E1F-488A-AA1B-DD12AAC178FB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23" creationId="{B59D523E-2191-439D-B3B7-9F3238058FE2}"/>
          </ac:spMkLst>
        </pc:spChg>
        <pc:spChg chg="mod">
          <ac:chgData name="Jason Henry-Ruhl" userId="e7d7dda2-e521-4606-ae0d-8292ca943250" providerId="ADAL" clId="{E13F1F95-3810-4CEC-8B7E-A0D5CD44FB1A}" dt="2023-10-11T20:01:44.784" v="696" actId="108"/>
          <ac:spMkLst>
            <pc:docMk/>
            <pc:sldMk cId="2348234457" sldId="1975"/>
            <ac:spMk id="324" creationId="{1A9E6CFF-6184-47B3-A186-DE897BD0583C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25" creationId="{C163F586-CAD7-4902-9D6B-27BC2232DA73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26" creationId="{DF81E967-E06B-4FC7-A0DB-410E95F5393B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27" creationId="{82E6BEEB-BD50-4032-9899-9540E9A0E867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28" creationId="{D0C35B1A-D7C2-4201-91DB-D1893EEC04FC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29" creationId="{1690D471-C54F-42CD-9644-EECBC1C2B5AD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30" creationId="{14FA8F5F-9E2E-46BC-B5E1-62EAF286AF2C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31" creationId="{3CB2D995-72F0-4C59-938D-3773C875CBF0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32" creationId="{313D82DB-0F9C-4841-880D-B359B53BAC34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33" creationId="{8A63E42D-ABC0-4011-9A46-E2C9DDE8E482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34" creationId="{BEEB5741-35A4-4734-A17E-9756C0960528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35" creationId="{53057A77-AA6D-4472-A4A6-B7DAB2732AED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36" creationId="{BEB7FDE1-F47E-49E3-85DF-5079FF5832B7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37" creationId="{30590EBD-7B6F-4F9C-A5E3-7B604A68314A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38" creationId="{F9AE3DFE-504F-464D-A48A-87C99C92A50F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39" creationId="{69DF4E1E-F0D9-4422-B3BA-83DDAD4C96B5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40" creationId="{203ADB1A-F354-4951-8AA3-4043FF721F97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41" creationId="{0F8A043D-4F47-4907-A1F1-0F5F80BC87D2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42" creationId="{4B4C06C1-292C-469D-93E8-F69EBB22BB0C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43" creationId="{92C85ABB-96E8-40B8-BD94-BD2FA03197C1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44" creationId="{9D233BFE-CA88-4658-B0E9-AD69D3615B70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45" creationId="{A1181573-6059-4119-8101-D219018B14EC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46" creationId="{F707039A-06F3-41B2-BC25-40F174B7A61C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47" creationId="{D4F10F04-46E0-47DB-8ADF-802ED9A6A8DB}"/>
          </ac:spMkLst>
        </pc:spChg>
        <pc:spChg chg="mod">
          <ac:chgData name="Jason Henry-Ruhl" userId="e7d7dda2-e521-4606-ae0d-8292ca943250" providerId="ADAL" clId="{E13F1F95-3810-4CEC-8B7E-A0D5CD44FB1A}" dt="2023-10-11T20:01:16.315" v="693" actId="404"/>
          <ac:spMkLst>
            <pc:docMk/>
            <pc:sldMk cId="2348234457" sldId="1975"/>
            <ac:spMk id="349" creationId="{D90995D0-BE46-4E37-8EEA-5966445F6732}"/>
          </ac:spMkLst>
        </pc:spChg>
        <pc:spChg chg="mod">
          <ac:chgData name="Jason Henry-Ruhl" userId="e7d7dda2-e521-4606-ae0d-8292ca943250" providerId="ADAL" clId="{E13F1F95-3810-4CEC-8B7E-A0D5CD44FB1A}" dt="2023-10-11T19:58:29.640" v="671" actId="108"/>
          <ac:spMkLst>
            <pc:docMk/>
            <pc:sldMk cId="2348234457" sldId="1975"/>
            <ac:spMk id="356" creationId="{15887AA2-02CA-4FBA-99FC-0F6B8FD595ED}"/>
          </ac:spMkLst>
        </pc:spChg>
        <pc:spChg chg="mod">
          <ac:chgData name="Jason Henry-Ruhl" userId="e7d7dda2-e521-4606-ae0d-8292ca943250" providerId="ADAL" clId="{E13F1F95-3810-4CEC-8B7E-A0D5CD44FB1A}" dt="2023-10-11T19:59:01.993" v="673" actId="108"/>
          <ac:spMkLst>
            <pc:docMk/>
            <pc:sldMk cId="2348234457" sldId="1975"/>
            <ac:spMk id="357" creationId="{B29A5AB3-FEAA-44EC-A803-22A77DDA0BAA}"/>
          </ac:spMkLst>
        </pc:spChg>
        <pc:spChg chg="mod">
          <ac:chgData name="Jason Henry-Ruhl" userId="e7d7dda2-e521-4606-ae0d-8292ca943250" providerId="ADAL" clId="{E13F1F95-3810-4CEC-8B7E-A0D5CD44FB1A}" dt="2023-10-11T19:56:42.918" v="663" actId="207"/>
          <ac:spMkLst>
            <pc:docMk/>
            <pc:sldMk cId="2348234457" sldId="1975"/>
            <ac:spMk id="358" creationId="{CEF78CFF-281F-490D-926D-5359F9DE12BC}"/>
          </ac:spMkLst>
        </pc:spChg>
        <pc:spChg chg="mod">
          <ac:chgData name="Jason Henry-Ruhl" userId="e7d7dda2-e521-4606-ae0d-8292ca943250" providerId="ADAL" clId="{E13F1F95-3810-4CEC-8B7E-A0D5CD44FB1A}" dt="2023-10-11T19:59:22.557" v="675" actId="207"/>
          <ac:spMkLst>
            <pc:docMk/>
            <pc:sldMk cId="2348234457" sldId="1975"/>
            <ac:spMk id="359" creationId="{072B2509-606F-4356-B0AC-BA115F70E29B}"/>
          </ac:spMkLst>
        </pc:spChg>
        <pc:spChg chg="mod">
          <ac:chgData name="Jason Henry-Ruhl" userId="e7d7dda2-e521-4606-ae0d-8292ca943250" providerId="ADAL" clId="{E13F1F95-3810-4CEC-8B7E-A0D5CD44FB1A}" dt="2023-10-11T19:52:11.883" v="639" actId="108"/>
          <ac:spMkLst>
            <pc:docMk/>
            <pc:sldMk cId="2348234457" sldId="1975"/>
            <ac:spMk id="360" creationId="{25B06E2D-53E0-452E-BCA5-6EB3F24A3EB2}"/>
          </ac:spMkLst>
        </pc:spChg>
        <pc:spChg chg="mod">
          <ac:chgData name="Jason Henry-Ruhl" userId="e7d7dda2-e521-4606-ae0d-8292ca943250" providerId="ADAL" clId="{E13F1F95-3810-4CEC-8B7E-A0D5CD44FB1A}" dt="2023-10-11T20:00:58.809" v="690" actId="207"/>
          <ac:spMkLst>
            <pc:docMk/>
            <pc:sldMk cId="2348234457" sldId="1975"/>
            <ac:spMk id="361" creationId="{92C2794D-8296-4F58-84F2-EEF66E96BF2C}"/>
          </ac:spMkLst>
        </pc:spChg>
        <pc:spChg chg="mod">
          <ac:chgData name="Jason Henry-Ruhl" userId="e7d7dda2-e521-4606-ae0d-8292ca943250" providerId="ADAL" clId="{E13F1F95-3810-4CEC-8B7E-A0D5CD44FB1A}" dt="2023-10-11T19:52:52.447" v="647" actId="207"/>
          <ac:spMkLst>
            <pc:docMk/>
            <pc:sldMk cId="2348234457" sldId="1975"/>
            <ac:spMk id="362" creationId="{8AD235D9-F548-4453-B806-C834768AED9F}"/>
          </ac:spMkLst>
        </pc:spChg>
        <pc:spChg chg="mod">
          <ac:chgData name="Jason Henry-Ruhl" userId="e7d7dda2-e521-4606-ae0d-8292ca943250" providerId="ADAL" clId="{E13F1F95-3810-4CEC-8B7E-A0D5CD44FB1A}" dt="2023-10-11T19:52:12.690" v="640" actId="108"/>
          <ac:spMkLst>
            <pc:docMk/>
            <pc:sldMk cId="2348234457" sldId="1975"/>
            <ac:spMk id="363" creationId="{2FF5ED70-3695-47FF-BA04-44E6A94C6A97}"/>
          </ac:spMkLst>
        </pc:spChg>
        <pc:spChg chg="mod">
          <ac:chgData name="Jason Henry-Ruhl" userId="e7d7dda2-e521-4606-ae0d-8292ca943250" providerId="ADAL" clId="{E13F1F95-3810-4CEC-8B7E-A0D5CD44FB1A}" dt="2023-10-11T19:53:04.400" v="650" actId="108"/>
          <ac:spMkLst>
            <pc:docMk/>
            <pc:sldMk cId="2348234457" sldId="1975"/>
            <ac:spMk id="364" creationId="{FF2457FE-252C-4559-BAF6-24E3A6831216}"/>
          </ac:spMkLst>
        </pc:spChg>
        <pc:spChg chg="mod">
          <ac:chgData name="Jason Henry-Ruhl" userId="e7d7dda2-e521-4606-ae0d-8292ca943250" providerId="ADAL" clId="{E13F1F95-3810-4CEC-8B7E-A0D5CD44FB1A}" dt="2023-10-11T19:52:06.240" v="632" actId="108"/>
          <ac:spMkLst>
            <pc:docMk/>
            <pc:sldMk cId="2348234457" sldId="1975"/>
            <ac:spMk id="365" creationId="{31C9E6C8-24B9-4821-9087-5BAF59A17DC4}"/>
          </ac:spMkLst>
        </pc:spChg>
        <pc:spChg chg="mod">
          <ac:chgData name="Jason Henry-Ruhl" userId="e7d7dda2-e521-4606-ae0d-8292ca943250" providerId="ADAL" clId="{E13F1F95-3810-4CEC-8B7E-A0D5CD44FB1A}" dt="2023-10-11T19:52:09.597" v="636" actId="108"/>
          <ac:spMkLst>
            <pc:docMk/>
            <pc:sldMk cId="2348234457" sldId="1975"/>
            <ac:spMk id="366" creationId="{C80A1AD0-22AE-4B65-84CC-B436EC2CCB61}"/>
          </ac:spMkLst>
        </pc:spChg>
        <pc:spChg chg="mod">
          <ac:chgData name="Jason Henry-Ruhl" userId="e7d7dda2-e521-4606-ae0d-8292ca943250" providerId="ADAL" clId="{E13F1F95-3810-4CEC-8B7E-A0D5CD44FB1A}" dt="2023-10-11T19:52:08.887" v="635" actId="108"/>
          <ac:spMkLst>
            <pc:docMk/>
            <pc:sldMk cId="2348234457" sldId="1975"/>
            <ac:spMk id="367" creationId="{7DD4D35A-FE5C-4DB6-B4E5-3750451B8558}"/>
          </ac:spMkLst>
        </pc:spChg>
        <pc:spChg chg="mod">
          <ac:chgData name="Jason Henry-Ruhl" userId="e7d7dda2-e521-4606-ae0d-8292ca943250" providerId="ADAL" clId="{E13F1F95-3810-4CEC-8B7E-A0D5CD44FB1A}" dt="2023-10-11T19:53:51.060" v="651" actId="108"/>
          <ac:spMkLst>
            <pc:docMk/>
            <pc:sldMk cId="2348234457" sldId="1975"/>
            <ac:spMk id="368" creationId="{0C2BDA3A-D397-4749-8057-1243FC2EE365}"/>
          </ac:spMkLst>
        </pc:spChg>
        <pc:spChg chg="mod">
          <ac:chgData name="Jason Henry-Ruhl" userId="e7d7dda2-e521-4606-ae0d-8292ca943250" providerId="ADAL" clId="{E13F1F95-3810-4CEC-8B7E-A0D5CD44FB1A}" dt="2023-10-11T19:54:23.821" v="656" actId="108"/>
          <ac:spMkLst>
            <pc:docMk/>
            <pc:sldMk cId="2348234457" sldId="1975"/>
            <ac:spMk id="369" creationId="{396DCDB7-B6EC-4592-ABDC-F25ADD5512BC}"/>
          </ac:spMkLst>
        </pc:spChg>
        <pc:spChg chg="mod">
          <ac:chgData name="Jason Henry-Ruhl" userId="e7d7dda2-e521-4606-ae0d-8292ca943250" providerId="ADAL" clId="{E13F1F95-3810-4CEC-8B7E-A0D5CD44FB1A}" dt="2023-10-11T19:54:19.601" v="655" actId="108"/>
          <ac:spMkLst>
            <pc:docMk/>
            <pc:sldMk cId="2348234457" sldId="1975"/>
            <ac:spMk id="370" creationId="{244C6AC1-31C2-4D3C-B9EA-E6DD42946730}"/>
          </ac:spMkLst>
        </pc:spChg>
        <pc:spChg chg="mod">
          <ac:chgData name="Jason Henry-Ruhl" userId="e7d7dda2-e521-4606-ae0d-8292ca943250" providerId="ADAL" clId="{E13F1F95-3810-4CEC-8B7E-A0D5CD44FB1A}" dt="2023-10-11T19:57:15.124" v="665" actId="207"/>
          <ac:spMkLst>
            <pc:docMk/>
            <pc:sldMk cId="2348234457" sldId="1975"/>
            <ac:spMk id="371" creationId="{5AB14C1F-BAC6-4C52-9F1D-4E74E263C896}"/>
          </ac:spMkLst>
        </pc:spChg>
        <pc:spChg chg="mod">
          <ac:chgData name="Jason Henry-Ruhl" userId="e7d7dda2-e521-4606-ae0d-8292ca943250" providerId="ADAL" clId="{E13F1F95-3810-4CEC-8B7E-A0D5CD44FB1A}" dt="2023-10-11T19:51:30.537" v="617" actId="108"/>
          <ac:spMkLst>
            <pc:docMk/>
            <pc:sldMk cId="2348234457" sldId="1975"/>
            <ac:spMk id="372" creationId="{2EE2C570-2939-405F-9668-08F9366EA6FB}"/>
          </ac:spMkLst>
        </pc:spChg>
        <pc:spChg chg="mod">
          <ac:chgData name="Jason Henry-Ruhl" userId="e7d7dda2-e521-4606-ae0d-8292ca943250" providerId="ADAL" clId="{E13F1F95-3810-4CEC-8B7E-A0D5CD44FB1A}" dt="2023-10-11T19:57:44.935" v="667" actId="207"/>
          <ac:spMkLst>
            <pc:docMk/>
            <pc:sldMk cId="2348234457" sldId="1975"/>
            <ac:spMk id="373" creationId="{A662FEC7-C213-4F1F-B243-DFD8DB8BB5C8}"/>
          </ac:spMkLst>
        </pc:spChg>
        <pc:spChg chg="mod">
          <ac:chgData name="Jason Henry-Ruhl" userId="e7d7dda2-e521-4606-ae0d-8292ca943250" providerId="ADAL" clId="{E13F1F95-3810-4CEC-8B7E-A0D5CD44FB1A}" dt="2023-10-11T19:52:13.336" v="641" actId="108"/>
          <ac:spMkLst>
            <pc:docMk/>
            <pc:sldMk cId="2348234457" sldId="1975"/>
            <ac:spMk id="374" creationId="{68340208-D7E3-4732-886E-3F05EEC4E869}"/>
          </ac:spMkLst>
        </pc:spChg>
        <pc:spChg chg="mod">
          <ac:chgData name="Jason Henry-Ruhl" userId="e7d7dda2-e521-4606-ae0d-8292ca943250" providerId="ADAL" clId="{E13F1F95-3810-4CEC-8B7E-A0D5CD44FB1A}" dt="2023-10-11T19:54:47.860" v="658" actId="207"/>
          <ac:spMkLst>
            <pc:docMk/>
            <pc:sldMk cId="2348234457" sldId="1975"/>
            <ac:spMk id="375" creationId="{4C16E997-BE04-4EE4-8072-DD23C5243E60}"/>
          </ac:spMkLst>
        </pc:spChg>
        <pc:spChg chg="mod">
          <ac:chgData name="Jason Henry-Ruhl" userId="e7d7dda2-e521-4606-ae0d-8292ca943250" providerId="ADAL" clId="{E13F1F95-3810-4CEC-8B7E-A0D5CD44FB1A}" dt="2023-10-11T19:51:31.184" v="618" actId="108"/>
          <ac:spMkLst>
            <pc:docMk/>
            <pc:sldMk cId="2348234457" sldId="1975"/>
            <ac:spMk id="376" creationId="{64041143-713C-4887-907F-8752A23213C2}"/>
          </ac:spMkLst>
        </pc:spChg>
        <pc:spChg chg="mod">
          <ac:chgData name="Jason Henry-Ruhl" userId="e7d7dda2-e521-4606-ae0d-8292ca943250" providerId="ADAL" clId="{E13F1F95-3810-4CEC-8B7E-A0D5CD44FB1A}" dt="2023-10-11T19:58:30.632" v="672" actId="108"/>
          <ac:spMkLst>
            <pc:docMk/>
            <pc:sldMk cId="2348234457" sldId="1975"/>
            <ac:spMk id="377" creationId="{4DD16AB7-4385-41B1-BFCA-06CEF2677C26}"/>
          </ac:spMkLst>
        </pc:spChg>
        <pc:spChg chg="mod">
          <ac:chgData name="Jason Henry-Ruhl" userId="e7d7dda2-e521-4606-ae0d-8292ca943250" providerId="ADAL" clId="{E13F1F95-3810-4CEC-8B7E-A0D5CD44FB1A}" dt="2023-10-11T20:01:55.277" v="700" actId="108"/>
          <ac:spMkLst>
            <pc:docMk/>
            <pc:sldMk cId="2348234457" sldId="1975"/>
            <ac:spMk id="378" creationId="{72BF9186-1EA5-48CC-A175-44F0C40D4239}"/>
          </ac:spMkLst>
        </pc:spChg>
        <pc:spChg chg="mod">
          <ac:chgData name="Jason Henry-Ruhl" userId="e7d7dda2-e521-4606-ae0d-8292ca943250" providerId="ADAL" clId="{E13F1F95-3810-4CEC-8B7E-A0D5CD44FB1A}" dt="2023-10-11T19:52:14.206" v="642" actId="108"/>
          <ac:spMkLst>
            <pc:docMk/>
            <pc:sldMk cId="2348234457" sldId="1975"/>
            <ac:spMk id="379" creationId="{AC4485CE-E425-4DBD-8658-538724B037FA}"/>
          </ac:spMkLst>
        </pc:spChg>
        <pc:spChg chg="mod">
          <ac:chgData name="Jason Henry-Ruhl" userId="e7d7dda2-e521-4606-ae0d-8292ca943250" providerId="ADAL" clId="{E13F1F95-3810-4CEC-8B7E-A0D5CD44FB1A}" dt="2023-10-11T19:52:14.912" v="643" actId="108"/>
          <ac:spMkLst>
            <pc:docMk/>
            <pc:sldMk cId="2348234457" sldId="1975"/>
            <ac:spMk id="380" creationId="{5FBBC9B0-7034-4188-B237-D80F2FBA5AEB}"/>
          </ac:spMkLst>
        </pc:spChg>
        <pc:spChg chg="mod">
          <ac:chgData name="Jason Henry-Ruhl" userId="e7d7dda2-e521-4606-ae0d-8292ca943250" providerId="ADAL" clId="{E13F1F95-3810-4CEC-8B7E-A0D5CD44FB1A}" dt="2023-10-11T20:00:42.702" v="687" actId="108"/>
          <ac:spMkLst>
            <pc:docMk/>
            <pc:sldMk cId="2348234457" sldId="1975"/>
            <ac:spMk id="381" creationId="{3F6F7DB9-54C6-4D0B-AB54-1F538C20FD50}"/>
          </ac:spMkLst>
        </pc:spChg>
        <pc:spChg chg="mod">
          <ac:chgData name="Jason Henry-Ruhl" userId="e7d7dda2-e521-4606-ae0d-8292ca943250" providerId="ADAL" clId="{E13F1F95-3810-4CEC-8B7E-A0D5CD44FB1A}" dt="2023-10-11T19:52:05.559" v="631" actId="108"/>
          <ac:spMkLst>
            <pc:docMk/>
            <pc:sldMk cId="2348234457" sldId="1975"/>
            <ac:spMk id="382" creationId="{BA28B66E-4D36-42FD-A549-81621CC963BA}"/>
          </ac:spMkLst>
        </pc:spChg>
        <pc:spChg chg="mod">
          <ac:chgData name="Jason Henry-Ruhl" userId="e7d7dda2-e521-4606-ae0d-8292ca943250" providerId="ADAL" clId="{E13F1F95-3810-4CEC-8B7E-A0D5CD44FB1A}" dt="2023-10-11T19:52:07.856" v="634" actId="108"/>
          <ac:spMkLst>
            <pc:docMk/>
            <pc:sldMk cId="2348234457" sldId="1975"/>
            <ac:spMk id="383" creationId="{2B33C285-3298-4D0B-BB99-720AAC283DBF}"/>
          </ac:spMkLst>
        </pc:spChg>
        <pc:spChg chg="mod">
          <ac:chgData name="Jason Henry-Ruhl" userId="e7d7dda2-e521-4606-ae0d-8292ca943250" providerId="ADAL" clId="{E13F1F95-3810-4CEC-8B7E-A0D5CD44FB1A}" dt="2023-10-11T19:52:07.085" v="633" actId="108"/>
          <ac:spMkLst>
            <pc:docMk/>
            <pc:sldMk cId="2348234457" sldId="1975"/>
            <ac:spMk id="384" creationId="{4F3A4DF6-7114-4233-888A-08C376BC2504}"/>
          </ac:spMkLst>
        </pc:spChg>
        <pc:spChg chg="mod">
          <ac:chgData name="Jason Henry-Ruhl" userId="e7d7dda2-e521-4606-ae0d-8292ca943250" providerId="ADAL" clId="{E13F1F95-3810-4CEC-8B7E-A0D5CD44FB1A}" dt="2023-10-11T20:00:45.944" v="688" actId="108"/>
          <ac:spMkLst>
            <pc:docMk/>
            <pc:sldMk cId="2348234457" sldId="1975"/>
            <ac:spMk id="385" creationId="{352798F8-A8AA-4E43-9543-F88C9FEDF02C}"/>
          </ac:spMkLst>
        </pc:spChg>
        <pc:spChg chg="mod">
          <ac:chgData name="Jason Henry-Ruhl" userId="e7d7dda2-e521-4606-ae0d-8292ca943250" providerId="ADAL" clId="{E13F1F95-3810-4CEC-8B7E-A0D5CD44FB1A}" dt="2023-10-11T19:52:11.121" v="638" actId="108"/>
          <ac:spMkLst>
            <pc:docMk/>
            <pc:sldMk cId="2348234457" sldId="1975"/>
            <ac:spMk id="386" creationId="{B0F12158-C959-4800-8CF7-8D82C69B9785}"/>
          </ac:spMkLst>
        </pc:spChg>
        <pc:spChg chg="mod">
          <ac:chgData name="Jason Henry-Ruhl" userId="e7d7dda2-e521-4606-ae0d-8292ca943250" providerId="ADAL" clId="{E13F1F95-3810-4CEC-8B7E-A0D5CD44FB1A}" dt="2023-10-11T19:58:18.525" v="670" actId="207"/>
          <ac:spMkLst>
            <pc:docMk/>
            <pc:sldMk cId="2348234457" sldId="1975"/>
            <ac:spMk id="387" creationId="{46E5BE55-1063-42BA-BF2C-CF44E157754B}"/>
          </ac:spMkLst>
        </pc:spChg>
        <pc:spChg chg="mod">
          <ac:chgData name="Jason Henry-Ruhl" userId="e7d7dda2-e521-4606-ae0d-8292ca943250" providerId="ADAL" clId="{E13F1F95-3810-4CEC-8B7E-A0D5CD44FB1A}" dt="2023-10-11T19:52:10.501" v="637" actId="108"/>
          <ac:spMkLst>
            <pc:docMk/>
            <pc:sldMk cId="2348234457" sldId="1975"/>
            <ac:spMk id="388" creationId="{CBF6211F-EB80-448C-BED1-74713D61A707}"/>
          </ac:spMkLst>
        </pc:spChg>
        <pc:spChg chg="mod">
          <ac:chgData name="Jason Henry-Ruhl" userId="e7d7dda2-e521-4606-ae0d-8292ca943250" providerId="ADAL" clId="{E13F1F95-3810-4CEC-8B7E-A0D5CD44FB1A}" dt="2023-10-11T19:51:27.698" v="614" actId="108"/>
          <ac:spMkLst>
            <pc:docMk/>
            <pc:sldMk cId="2348234457" sldId="1975"/>
            <ac:spMk id="389" creationId="{212276F0-7ACB-420D-A13D-67E2FEFEF37C}"/>
          </ac:spMkLst>
        </pc:spChg>
        <pc:spChg chg="mod">
          <ac:chgData name="Jason Henry-Ruhl" userId="e7d7dda2-e521-4606-ae0d-8292ca943250" providerId="ADAL" clId="{E13F1F95-3810-4CEC-8B7E-A0D5CD44FB1A}" dt="2023-10-11T20:03:46.266" v="867" actId="108"/>
          <ac:spMkLst>
            <pc:docMk/>
            <pc:sldMk cId="2348234457" sldId="1975"/>
            <ac:spMk id="390" creationId="{B6C2FF76-961A-4681-A452-75AE0D67BE8B}"/>
          </ac:spMkLst>
        </pc:spChg>
        <pc:spChg chg="mod">
          <ac:chgData name="Jason Henry-Ruhl" userId="e7d7dda2-e521-4606-ae0d-8292ca943250" providerId="ADAL" clId="{E13F1F95-3810-4CEC-8B7E-A0D5CD44FB1A}" dt="2023-10-11T20:00:24.927" v="684" actId="108"/>
          <ac:spMkLst>
            <pc:docMk/>
            <pc:sldMk cId="2348234457" sldId="1975"/>
            <ac:spMk id="391" creationId="{8F7D12F1-3CC4-41D2-A399-0A007C8DFA5C}"/>
          </ac:spMkLst>
        </pc:spChg>
        <pc:spChg chg="mod">
          <ac:chgData name="Jason Henry-Ruhl" userId="e7d7dda2-e521-4606-ae0d-8292ca943250" providerId="ADAL" clId="{E13F1F95-3810-4CEC-8B7E-A0D5CD44FB1A}" dt="2023-10-11T19:51:24.816" v="610" actId="108"/>
          <ac:spMkLst>
            <pc:docMk/>
            <pc:sldMk cId="2348234457" sldId="1975"/>
            <ac:spMk id="392" creationId="{2221B8CA-B4F8-4941-AD72-CB42E330609C}"/>
          </ac:spMkLst>
        </pc:spChg>
        <pc:spChg chg="mod">
          <ac:chgData name="Jason Henry-Ruhl" userId="e7d7dda2-e521-4606-ae0d-8292ca943250" providerId="ADAL" clId="{E13F1F95-3810-4CEC-8B7E-A0D5CD44FB1A}" dt="2023-10-11T19:51:28.511" v="615" actId="108"/>
          <ac:spMkLst>
            <pc:docMk/>
            <pc:sldMk cId="2348234457" sldId="1975"/>
            <ac:spMk id="393" creationId="{24C48A24-67F6-4CEE-975A-A2B9AD3AC4C1}"/>
          </ac:spMkLst>
        </pc:spChg>
        <pc:spChg chg="mod">
          <ac:chgData name="Jason Henry-Ruhl" userId="e7d7dda2-e521-4606-ae0d-8292ca943250" providerId="ADAL" clId="{E13F1F95-3810-4CEC-8B7E-A0D5CD44FB1A}" dt="2023-10-11T19:52:00.881" v="624" actId="108"/>
          <ac:spMkLst>
            <pc:docMk/>
            <pc:sldMk cId="2348234457" sldId="1975"/>
            <ac:spMk id="394" creationId="{656AD448-4989-4F21-B045-297D8E653CE6}"/>
          </ac:spMkLst>
        </pc:spChg>
        <pc:spChg chg="mod">
          <ac:chgData name="Jason Henry-Ruhl" userId="e7d7dda2-e521-4606-ae0d-8292ca943250" providerId="ADAL" clId="{E13F1F95-3810-4CEC-8B7E-A0D5CD44FB1A}" dt="2023-10-11T19:51:26.673" v="613" actId="108"/>
          <ac:spMkLst>
            <pc:docMk/>
            <pc:sldMk cId="2348234457" sldId="1975"/>
            <ac:spMk id="395" creationId="{8919F282-F9FE-4D96-98DE-98D144E13B58}"/>
          </ac:spMkLst>
        </pc:spChg>
        <pc:spChg chg="mod">
          <ac:chgData name="Jason Henry-Ruhl" userId="e7d7dda2-e521-4606-ae0d-8292ca943250" providerId="ADAL" clId="{E13F1F95-3810-4CEC-8B7E-A0D5CD44FB1A}" dt="2023-10-11T19:52:37.695" v="645" actId="207"/>
          <ac:spMkLst>
            <pc:docMk/>
            <pc:sldMk cId="2348234457" sldId="1975"/>
            <ac:spMk id="396" creationId="{BD6B7C8B-98F7-4D27-ABBC-E3E7CDBF9D2B}"/>
          </ac:spMkLst>
        </pc:spChg>
        <pc:spChg chg="mod">
          <ac:chgData name="Jason Henry-Ruhl" userId="e7d7dda2-e521-4606-ae0d-8292ca943250" providerId="ADAL" clId="{E13F1F95-3810-4CEC-8B7E-A0D5CD44FB1A}" dt="2023-10-11T19:51:59.483" v="622" actId="108"/>
          <ac:spMkLst>
            <pc:docMk/>
            <pc:sldMk cId="2348234457" sldId="1975"/>
            <ac:spMk id="397" creationId="{48E0FC28-FC5E-496D-8C7B-69E2F1CB3C3B}"/>
          </ac:spMkLst>
        </pc:spChg>
        <pc:spChg chg="mod">
          <ac:chgData name="Jason Henry-Ruhl" userId="e7d7dda2-e521-4606-ae0d-8292ca943250" providerId="ADAL" clId="{E13F1F95-3810-4CEC-8B7E-A0D5CD44FB1A}" dt="2023-10-11T19:54:52.828" v="659" actId="108"/>
          <ac:spMkLst>
            <pc:docMk/>
            <pc:sldMk cId="2348234457" sldId="1975"/>
            <ac:spMk id="398" creationId="{6E30DB9B-D905-4894-856D-160FD1208EF6}"/>
          </ac:spMkLst>
        </pc:spChg>
        <pc:spChg chg="mod">
          <ac:chgData name="Jason Henry-Ruhl" userId="e7d7dda2-e521-4606-ae0d-8292ca943250" providerId="ADAL" clId="{E13F1F95-3810-4CEC-8B7E-A0D5CD44FB1A}" dt="2023-10-11T19:51:25.735" v="611" actId="108"/>
          <ac:spMkLst>
            <pc:docMk/>
            <pc:sldMk cId="2348234457" sldId="1975"/>
            <ac:spMk id="399" creationId="{FC990E42-64D5-4EA4-A50E-0A49A2896D76}"/>
          </ac:spMkLst>
        </pc:spChg>
        <pc:spChg chg="mod">
          <ac:chgData name="Jason Henry-Ruhl" userId="e7d7dda2-e521-4606-ae0d-8292ca943250" providerId="ADAL" clId="{E13F1F95-3810-4CEC-8B7E-A0D5CD44FB1A}" dt="2023-10-11T19:59:44.027" v="677" actId="207"/>
          <ac:spMkLst>
            <pc:docMk/>
            <pc:sldMk cId="2348234457" sldId="1975"/>
            <ac:spMk id="400" creationId="{D7DD3515-2082-4B25-AE54-507F602F7F7D}"/>
          </ac:spMkLst>
        </pc:spChg>
        <pc:spChg chg="mod">
          <ac:chgData name="Jason Henry-Ruhl" userId="e7d7dda2-e521-4606-ae0d-8292ca943250" providerId="ADAL" clId="{E13F1F95-3810-4CEC-8B7E-A0D5CD44FB1A}" dt="2023-10-11T20:00:39.132" v="686" actId="108"/>
          <ac:spMkLst>
            <pc:docMk/>
            <pc:sldMk cId="2348234457" sldId="1975"/>
            <ac:spMk id="401" creationId="{959DB831-E657-401F-8C27-6C86BABB069F}"/>
          </ac:spMkLst>
        </pc:spChg>
        <pc:spChg chg="mod">
          <ac:chgData name="Jason Henry-Ruhl" userId="e7d7dda2-e521-4606-ae0d-8292ca943250" providerId="ADAL" clId="{E13F1F95-3810-4CEC-8B7E-A0D5CD44FB1A}" dt="2023-10-11T19:52:03.433" v="628" actId="108"/>
          <ac:spMkLst>
            <pc:docMk/>
            <pc:sldMk cId="2348234457" sldId="1975"/>
            <ac:spMk id="402" creationId="{F04BE76F-15FA-45EB-9EE6-FE9356A49AA5}"/>
          </ac:spMkLst>
        </pc:spChg>
        <pc:spChg chg="mod">
          <ac:chgData name="Jason Henry-Ruhl" userId="e7d7dda2-e521-4606-ae0d-8292ca943250" providerId="ADAL" clId="{E13F1F95-3810-4CEC-8B7E-A0D5CD44FB1A}" dt="2023-10-11T20:01:54.222" v="699" actId="108"/>
          <ac:spMkLst>
            <pc:docMk/>
            <pc:sldMk cId="2348234457" sldId="1975"/>
            <ac:spMk id="403" creationId="{71C44A88-1A23-479F-98E8-24E1B6E8F8D7}"/>
          </ac:spMkLst>
        </pc:spChg>
        <pc:spChg chg="mod">
          <ac:chgData name="Jason Henry-Ruhl" userId="e7d7dda2-e521-4606-ae0d-8292ca943250" providerId="ADAL" clId="{E13F1F95-3810-4CEC-8B7E-A0D5CD44FB1A}" dt="2023-10-11T19:52:01.812" v="625" actId="108"/>
          <ac:spMkLst>
            <pc:docMk/>
            <pc:sldMk cId="2348234457" sldId="1975"/>
            <ac:spMk id="404" creationId="{9148DAAB-9AED-43E5-B453-204B2CBCCB70}"/>
          </ac:spMkLst>
        </pc:spChg>
        <pc:spChg chg="mod">
          <ac:chgData name="Jason Henry-Ruhl" userId="e7d7dda2-e521-4606-ae0d-8292ca943250" providerId="ADAL" clId="{E13F1F95-3810-4CEC-8B7E-A0D5CD44FB1A}" dt="2023-10-11T19:51:19.463" v="603" actId="108"/>
          <ac:spMkLst>
            <pc:docMk/>
            <pc:sldMk cId="2348234457" sldId="1975"/>
            <ac:spMk id="405" creationId="{FE1EE18E-0A82-47CA-9219-E449DE899429}"/>
          </ac:spMkLst>
        </pc:spChg>
        <pc:spChg chg="mod">
          <ac:chgData name="Jason Henry-Ruhl" userId="e7d7dda2-e521-4606-ae0d-8292ca943250" providerId="ADAL" clId="{E13F1F95-3810-4CEC-8B7E-A0D5CD44FB1A}" dt="2023-10-11T19:52:00.130" v="623" actId="108"/>
          <ac:spMkLst>
            <pc:docMk/>
            <pc:sldMk cId="2348234457" sldId="1975"/>
            <ac:spMk id="406" creationId="{1A2683B8-34FE-4DA7-90AF-70D7FE8A9357}"/>
          </ac:spMkLst>
        </pc:spChg>
        <pc:spChg chg="mod">
          <ac:chgData name="Jason Henry-Ruhl" userId="e7d7dda2-e521-4606-ae0d-8292ca943250" providerId="ADAL" clId="{E13F1F95-3810-4CEC-8B7E-A0D5CD44FB1A}" dt="2023-10-11T19:51:20.314" v="604" actId="108"/>
          <ac:spMkLst>
            <pc:docMk/>
            <pc:sldMk cId="2348234457" sldId="1975"/>
            <ac:spMk id="407" creationId="{10BC7575-4FB3-4E4B-A268-8E9E580AE29E}"/>
          </ac:spMkLst>
        </pc:spChg>
        <pc:spChg chg="mod">
          <ac:chgData name="Jason Henry-Ruhl" userId="e7d7dda2-e521-4606-ae0d-8292ca943250" providerId="ADAL" clId="{E13F1F95-3810-4CEC-8B7E-A0D5CD44FB1A}" dt="2023-10-11T19:51:18.797" v="602" actId="108"/>
          <ac:spMkLst>
            <pc:docMk/>
            <pc:sldMk cId="2348234457" sldId="1975"/>
            <ac:spMk id="408" creationId="{AA7A4784-AE1E-4416-98E5-A5FFF5C05809}"/>
          </ac:spMkLst>
        </pc:spChg>
        <pc:spChg chg="mod">
          <ac:chgData name="Jason Henry-Ruhl" userId="e7d7dda2-e521-4606-ae0d-8292ca943250" providerId="ADAL" clId="{E13F1F95-3810-4CEC-8B7E-A0D5CD44FB1A}" dt="2023-10-11T19:51:58.315" v="621" actId="108"/>
          <ac:spMkLst>
            <pc:docMk/>
            <pc:sldMk cId="2348234457" sldId="1975"/>
            <ac:spMk id="409" creationId="{3B131E53-C295-45D8-81ED-B252848B8DE7}"/>
          </ac:spMkLst>
        </pc:spChg>
        <pc:spChg chg="mod">
          <ac:chgData name="Jason Henry-Ruhl" userId="e7d7dda2-e521-4606-ae0d-8292ca943250" providerId="ADAL" clId="{E13F1F95-3810-4CEC-8B7E-A0D5CD44FB1A}" dt="2023-10-11T20:01:53.269" v="698" actId="108"/>
          <ac:spMkLst>
            <pc:docMk/>
            <pc:sldMk cId="2348234457" sldId="1975"/>
            <ac:spMk id="410" creationId="{10C65DBD-3211-4021-842E-0F11CE01C194}"/>
          </ac:spMkLst>
        </pc:spChg>
        <pc:spChg chg="mod">
          <ac:chgData name="Jason Henry-Ruhl" userId="e7d7dda2-e521-4606-ae0d-8292ca943250" providerId="ADAL" clId="{E13F1F95-3810-4CEC-8B7E-A0D5CD44FB1A}" dt="2023-10-11T19:51:20.931" v="605" actId="108"/>
          <ac:spMkLst>
            <pc:docMk/>
            <pc:sldMk cId="2348234457" sldId="1975"/>
            <ac:spMk id="411" creationId="{DDB4C743-BADD-4613-AC00-EB10377A71DF}"/>
          </ac:spMkLst>
        </pc:spChg>
        <pc:spChg chg="mod">
          <ac:chgData name="Jason Henry-Ruhl" userId="e7d7dda2-e521-4606-ae0d-8292ca943250" providerId="ADAL" clId="{E13F1F95-3810-4CEC-8B7E-A0D5CD44FB1A}" dt="2023-10-11T19:56:08.147" v="661" actId="207"/>
          <ac:spMkLst>
            <pc:docMk/>
            <pc:sldMk cId="2348234457" sldId="1975"/>
            <ac:spMk id="412" creationId="{7B435D48-7080-488A-8537-A4DE63A9D219}"/>
          </ac:spMkLst>
        </pc:spChg>
        <pc:spChg chg="mod">
          <ac:chgData name="Jason Henry-Ruhl" userId="e7d7dda2-e521-4606-ae0d-8292ca943250" providerId="ADAL" clId="{E13F1F95-3810-4CEC-8B7E-A0D5CD44FB1A}" dt="2023-10-11T19:52:02.391" v="626" actId="108"/>
          <ac:spMkLst>
            <pc:docMk/>
            <pc:sldMk cId="2348234457" sldId="1975"/>
            <ac:spMk id="413" creationId="{5BD48C9A-EE57-4C7E-BF57-3D362D91B96F}"/>
          </ac:spMkLst>
        </pc:spChg>
        <pc:spChg chg="mod">
          <ac:chgData name="Jason Henry-Ruhl" userId="e7d7dda2-e521-4606-ae0d-8292ca943250" providerId="ADAL" clId="{E13F1F95-3810-4CEC-8B7E-A0D5CD44FB1A}" dt="2023-10-11T19:51:16.984" v="599" actId="108"/>
          <ac:spMkLst>
            <pc:docMk/>
            <pc:sldMk cId="2348234457" sldId="1975"/>
            <ac:spMk id="414" creationId="{EE933D05-CC4C-48DB-982E-AD655950A0C0}"/>
          </ac:spMkLst>
        </pc:spChg>
        <pc:spChg chg="mod">
          <ac:chgData name="Jason Henry-Ruhl" userId="e7d7dda2-e521-4606-ae0d-8292ca943250" providerId="ADAL" clId="{E13F1F95-3810-4CEC-8B7E-A0D5CD44FB1A}" dt="2023-10-11T19:51:17.443" v="600" actId="108"/>
          <ac:spMkLst>
            <pc:docMk/>
            <pc:sldMk cId="2348234457" sldId="1975"/>
            <ac:spMk id="415" creationId="{CD7A1E30-3E7F-403C-A6D4-59F12C04BFB0}"/>
          </ac:spMkLst>
        </pc:spChg>
        <pc:spChg chg="mod">
          <ac:chgData name="Jason Henry-Ruhl" userId="e7d7dda2-e521-4606-ae0d-8292ca943250" providerId="ADAL" clId="{E13F1F95-3810-4CEC-8B7E-A0D5CD44FB1A}" dt="2023-10-11T20:01:48.872" v="697" actId="108"/>
          <ac:spMkLst>
            <pc:docMk/>
            <pc:sldMk cId="2348234457" sldId="1975"/>
            <ac:spMk id="416" creationId="{D5BFEDD9-6F94-4B9A-9ACD-465808700ACF}"/>
          </ac:spMkLst>
        </pc:spChg>
        <pc:spChg chg="mod">
          <ac:chgData name="Jason Henry-Ruhl" userId="e7d7dda2-e521-4606-ae0d-8292ca943250" providerId="ADAL" clId="{E13F1F95-3810-4CEC-8B7E-A0D5CD44FB1A}" dt="2023-10-11T19:52:02.968" v="627" actId="108"/>
          <ac:spMkLst>
            <pc:docMk/>
            <pc:sldMk cId="2348234457" sldId="1975"/>
            <ac:spMk id="417" creationId="{508BD90A-1957-4EC4-8D7A-784ED98142BE}"/>
          </ac:spMkLst>
        </pc:spChg>
        <pc:spChg chg="mod">
          <ac:chgData name="Jason Henry-Ruhl" userId="e7d7dda2-e521-4606-ae0d-8292ca943250" providerId="ADAL" clId="{E13F1F95-3810-4CEC-8B7E-A0D5CD44FB1A}" dt="2023-10-11T19:51:23.421" v="608" actId="108"/>
          <ac:spMkLst>
            <pc:docMk/>
            <pc:sldMk cId="2348234457" sldId="1975"/>
            <ac:spMk id="418" creationId="{53DEF054-A88E-42F2-9E66-5389A68E8DAE}"/>
          </ac:spMkLst>
        </pc:spChg>
        <pc:spChg chg="mod">
          <ac:chgData name="Jason Henry-Ruhl" userId="e7d7dda2-e521-4606-ae0d-8292ca943250" providerId="ADAL" clId="{E13F1F95-3810-4CEC-8B7E-A0D5CD44FB1A}" dt="2023-10-11T19:51:21.873" v="606" actId="108"/>
          <ac:spMkLst>
            <pc:docMk/>
            <pc:sldMk cId="2348234457" sldId="1975"/>
            <ac:spMk id="419" creationId="{49DDBA86-235C-49F7-8EE8-9003531D152C}"/>
          </ac:spMkLst>
        </pc:spChg>
        <pc:spChg chg="mod">
          <ac:chgData name="Jason Henry-Ruhl" userId="e7d7dda2-e521-4606-ae0d-8292ca943250" providerId="ADAL" clId="{E13F1F95-3810-4CEC-8B7E-A0D5CD44FB1A}" dt="2023-10-11T19:51:16.175" v="598" actId="108"/>
          <ac:spMkLst>
            <pc:docMk/>
            <pc:sldMk cId="2348234457" sldId="1975"/>
            <ac:spMk id="420" creationId="{EAA4977E-7EB5-4A14-9F8E-2E1E3889D08C}"/>
          </ac:spMkLst>
        </pc:spChg>
        <pc:spChg chg="mod">
          <ac:chgData name="Jason Henry-Ruhl" userId="e7d7dda2-e521-4606-ae0d-8292ca943250" providerId="ADAL" clId="{E13F1F95-3810-4CEC-8B7E-A0D5CD44FB1A}" dt="2023-10-11T19:51:55.134" v="620" actId="207"/>
          <ac:spMkLst>
            <pc:docMk/>
            <pc:sldMk cId="2348234457" sldId="1975"/>
            <ac:spMk id="421" creationId="{A0E2C613-E337-431B-9CAD-8AF704285D71}"/>
          </ac:spMkLst>
        </pc:spChg>
        <pc:spChg chg="mod">
          <ac:chgData name="Jason Henry-Ruhl" userId="e7d7dda2-e521-4606-ae0d-8292ca943250" providerId="ADAL" clId="{E13F1F95-3810-4CEC-8B7E-A0D5CD44FB1A}" dt="2023-10-11T19:51:13.350" v="597" actId="207"/>
          <ac:spMkLst>
            <pc:docMk/>
            <pc:sldMk cId="2348234457" sldId="1975"/>
            <ac:spMk id="422" creationId="{54DD197C-37FE-42AB-8892-6E6879BB9B94}"/>
          </ac:spMkLst>
        </pc:spChg>
        <pc:grpChg chg="del">
          <ac:chgData name="Jason Henry-Ruhl" userId="e7d7dda2-e521-4606-ae0d-8292ca943250" providerId="ADAL" clId="{E13F1F95-3810-4CEC-8B7E-A0D5CD44FB1A}" dt="2023-10-11T19:37:19.250" v="493" actId="478"/>
          <ac:grpSpMkLst>
            <pc:docMk/>
            <pc:sldMk cId="2348234457" sldId="1975"/>
            <ac:grpSpMk id="145" creationId="{4ED57983-884A-42B2-BBEE-97C8740EC4BD}"/>
          </ac:grpSpMkLst>
        </pc:grpChg>
        <pc:grpChg chg="add del mod">
          <ac:chgData name="Jason Henry-Ruhl" userId="e7d7dda2-e521-4606-ae0d-8292ca943250" providerId="ADAL" clId="{E13F1F95-3810-4CEC-8B7E-A0D5CD44FB1A}" dt="2023-10-11T20:04:00.641" v="868" actId="1076"/>
          <ac:grpSpMkLst>
            <pc:docMk/>
            <pc:sldMk cId="2348234457" sldId="1975"/>
            <ac:grpSpMk id="281" creationId="{A5184799-B37F-491F-AD45-6D83E267A78D}"/>
          </ac:grpSpMkLst>
        </pc:grpChg>
        <pc:grpChg chg="add del mod">
          <ac:chgData name="Jason Henry-Ruhl" userId="e7d7dda2-e521-4606-ae0d-8292ca943250" providerId="ADAL" clId="{E13F1F95-3810-4CEC-8B7E-A0D5CD44FB1A}" dt="2023-10-11T20:04:00.641" v="868" actId="1076"/>
          <ac:grpSpMkLst>
            <pc:docMk/>
            <pc:sldMk cId="2348234457" sldId="1975"/>
            <ac:grpSpMk id="355" creationId="{12965AD8-2EA4-4F40-A301-0C1AEDC0905D}"/>
          </ac:grpSpMkLst>
        </pc:grpChg>
        <pc:picChg chg="del">
          <ac:chgData name="Jason Henry-Ruhl" userId="e7d7dda2-e521-4606-ae0d-8292ca943250" providerId="ADAL" clId="{E13F1F95-3810-4CEC-8B7E-A0D5CD44FB1A}" dt="2023-10-11T19:37:01.387" v="457" actId="478"/>
          <ac:picMkLst>
            <pc:docMk/>
            <pc:sldMk cId="2348234457" sldId="1975"/>
            <ac:picMk id="2" creationId="{B2E8B6E6-F013-4179-8BC6-B11F35D5D5F2}"/>
          </ac:picMkLst>
        </pc:picChg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36680775" sldId="1994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371854288" sldId="200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895266507" sldId="202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653387708" sldId="2134804395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774097781" sldId="2134804397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547690293" sldId="213480439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688109284" sldId="2134804399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276806997" sldId="213480440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496225658" sldId="2134804401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131910628" sldId="2134804403"/>
        </pc:sldMkLst>
      </pc:sldChg>
      <pc:sldChg chg="ord">
        <pc:chgData name="Jason Henry-Ruhl" userId="e7d7dda2-e521-4606-ae0d-8292ca943250" providerId="ADAL" clId="{E13F1F95-3810-4CEC-8B7E-A0D5CD44FB1A}" dt="2023-10-11T20:04:44.053" v="875"/>
        <pc:sldMkLst>
          <pc:docMk/>
          <pc:sldMk cId="2049451806" sldId="2134804406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908470310" sldId="213480440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203592518" sldId="2134804412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549749655" sldId="2134804417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892293467" sldId="213480443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306609966" sldId="213480444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426283154" sldId="2134804473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632707864" sldId="2134804475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815949240" sldId="2134804479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669565342" sldId="2134804487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52285785" sldId="213480449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033247641" sldId="213480451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686758720" sldId="2134804549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576949743" sldId="213480455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239902309" sldId="2134804556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996757439" sldId="2134804568"/>
        </pc:sldMkLst>
      </pc:sldChg>
      <pc:sldChg chg="addSp delSp modSp del mod ord modClrScheme chgLayout">
        <pc:chgData name="Jason Henry-Ruhl" userId="e7d7dda2-e521-4606-ae0d-8292ca943250" providerId="ADAL" clId="{E13F1F95-3810-4CEC-8B7E-A0D5CD44FB1A}" dt="2023-10-11T19:04:07.476" v="169" actId="47"/>
        <pc:sldMkLst>
          <pc:docMk/>
          <pc:sldMk cId="1137053248" sldId="2134804569"/>
        </pc:sldMkLst>
        <pc:spChg chg="mod ord">
          <ac:chgData name="Jason Henry-Ruhl" userId="e7d7dda2-e521-4606-ae0d-8292ca943250" providerId="ADAL" clId="{E13F1F95-3810-4CEC-8B7E-A0D5CD44FB1A}" dt="2023-10-11T19:02:22.088" v="151" actId="700"/>
          <ac:spMkLst>
            <pc:docMk/>
            <pc:sldMk cId="1137053248" sldId="2134804569"/>
            <ac:spMk id="2" creationId="{D7BC5E5C-5A2F-B41F-FC26-F08E98B0E170}"/>
          </ac:spMkLst>
        </pc:spChg>
        <pc:spChg chg="del mod">
          <ac:chgData name="Jason Henry-Ruhl" userId="e7d7dda2-e521-4606-ae0d-8292ca943250" providerId="ADAL" clId="{E13F1F95-3810-4CEC-8B7E-A0D5CD44FB1A}" dt="2023-10-11T18:58:32.215" v="147" actId="478"/>
          <ac:spMkLst>
            <pc:docMk/>
            <pc:sldMk cId="1137053248" sldId="2134804569"/>
            <ac:spMk id="3" creationId="{373B30E3-1063-2F49-6F71-B729F4008796}"/>
          </ac:spMkLst>
        </pc:spChg>
        <pc:spChg chg="del">
          <ac:chgData name="Jason Henry-Ruhl" userId="e7d7dda2-e521-4606-ae0d-8292ca943250" providerId="ADAL" clId="{E13F1F95-3810-4CEC-8B7E-A0D5CD44FB1A}" dt="2023-10-11T18:57:46.831" v="143" actId="478"/>
          <ac:spMkLst>
            <pc:docMk/>
            <pc:sldMk cId="1137053248" sldId="2134804569"/>
            <ac:spMk id="4" creationId="{3231C9A4-C903-FC6E-A04F-5CAEB712EF30}"/>
          </ac:spMkLst>
        </pc:spChg>
        <pc:spChg chg="add del mod">
          <ac:chgData name="Jason Henry-Ruhl" userId="e7d7dda2-e521-4606-ae0d-8292ca943250" providerId="ADAL" clId="{E13F1F95-3810-4CEC-8B7E-A0D5CD44FB1A}" dt="2023-10-11T19:02:06.482" v="148"/>
          <ac:spMkLst>
            <pc:docMk/>
            <pc:sldMk cId="1137053248" sldId="2134804569"/>
            <ac:spMk id="6" creationId="{67995715-2773-EFD4-569C-295E529F6EDA}"/>
          </ac:spMkLst>
        </pc:spChg>
        <pc:spChg chg="add mod">
          <ac:chgData name="Jason Henry-Ruhl" userId="e7d7dda2-e521-4606-ae0d-8292ca943250" providerId="ADAL" clId="{E13F1F95-3810-4CEC-8B7E-A0D5CD44FB1A}" dt="2023-10-11T19:03:32.328" v="167" actId="1076"/>
          <ac:spMkLst>
            <pc:docMk/>
            <pc:sldMk cId="1137053248" sldId="2134804569"/>
            <ac:spMk id="9" creationId="{B0C7A8E2-9304-E6F3-A90E-B20EC67D6243}"/>
          </ac:spMkLst>
        </pc:spChg>
        <pc:picChg chg="add mod ord">
          <ac:chgData name="Jason Henry-Ruhl" userId="e7d7dda2-e521-4606-ae0d-8292ca943250" providerId="ADAL" clId="{E13F1F95-3810-4CEC-8B7E-A0D5CD44FB1A}" dt="2023-10-11T19:03:43.071" v="168"/>
          <ac:picMkLst>
            <pc:docMk/>
            <pc:sldMk cId="1137053248" sldId="2134804569"/>
            <ac:picMk id="8" creationId="{BD1BBCF7-5DFD-9BA2-7B76-869CF3322DA9}"/>
          </ac:picMkLst>
        </pc:picChg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77293619" sldId="2134804596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053653277" sldId="213480459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586415730" sldId="2134804599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649816874" sldId="213480460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121257087" sldId="2134804602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572297048" sldId="2134804603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231821478" sldId="2134804604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227317085" sldId="213480460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185066888" sldId="2134804612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416567674" sldId="2134804613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38251785" sldId="2134804614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495351558" sldId="2134804615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631118586" sldId="2134804616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290352781" sldId="2134804617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251989471" sldId="213480461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06602107" sldId="2134804619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712018511" sldId="213480462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217795216" sldId="2134804621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19894938" sldId="2134804622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644062979" sldId="2134804623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953854591" sldId="2134804624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448878438" sldId="2134804625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652761792" sldId="2134804626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166889005" sldId="2134804627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595256685" sldId="213480462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797770661" sldId="2134804629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801884446" sldId="213480463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926492551" sldId="2134804631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381939100" sldId="2134804632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999604072" sldId="2134804633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046293021" sldId="2134804634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567736992" sldId="2134804635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647512646" sldId="2134804636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156357819" sldId="2134804637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102604220" sldId="213480463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872361797" sldId="2134804639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435274138" sldId="213480464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901587407" sldId="2134804641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911444794" sldId="2134804642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16513494" sldId="2134804643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55303824" sldId="2134804644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157373488" sldId="2134804647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280734819" sldId="213480464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852293334" sldId="2134804649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06139647" sldId="213480465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970915640" sldId="2134804651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727964191" sldId="2134804653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64231973" sldId="2134804654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561876367" sldId="2134804655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00609644" sldId="2134804656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198237326" sldId="2134804661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797200493" sldId="2134804662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292672473" sldId="2134804663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06103085" sldId="2134804664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105804089" sldId="2134804665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499294706" sldId="2134804666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596068917" sldId="2134804667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81662866" sldId="213480466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033524651" sldId="2134804669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630100656" sldId="213480467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825241045" sldId="2134804675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395627821" sldId="2134804676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418833619" sldId="2134804677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149653119" sldId="213480467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920305593" sldId="2134804679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443822240" sldId="2134804680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1052802687" sldId="2134804681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632469977" sldId="2134804682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468214022" sldId="2134804683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435781386" sldId="2134804684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754938456" sldId="2134804685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2536329534" sldId="2134804686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814275990" sldId="2134804687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3641802567" sldId="2134804688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552268789" sldId="2134804689"/>
        </pc:sldMkLst>
      </pc:sldChg>
      <pc:sldChg chg="del">
        <pc:chgData name="Jason Henry-Ruhl" userId="e7d7dda2-e521-4606-ae0d-8292ca943250" providerId="ADAL" clId="{E13F1F95-3810-4CEC-8B7E-A0D5CD44FB1A}" dt="2023-10-11T20:04:29.123" v="869" actId="47"/>
        <pc:sldMkLst>
          <pc:docMk/>
          <pc:sldMk cId="829652808" sldId="2134804690"/>
        </pc:sldMkLst>
      </pc:sldChg>
      <pc:sldChg chg="modSp new mod ord">
        <pc:chgData name="Jason Henry-Ruhl" userId="e7d7dda2-e521-4606-ae0d-8292ca943250" providerId="ADAL" clId="{E13F1F95-3810-4CEC-8B7E-A0D5CD44FB1A}" dt="2023-10-11T18:49:01.949" v="34" actId="404"/>
        <pc:sldMkLst>
          <pc:docMk/>
          <pc:sldMk cId="725054178" sldId="2134804691"/>
        </pc:sldMkLst>
        <pc:spChg chg="mod">
          <ac:chgData name="Jason Henry-Ruhl" userId="e7d7dda2-e521-4606-ae0d-8292ca943250" providerId="ADAL" clId="{E13F1F95-3810-4CEC-8B7E-A0D5CD44FB1A}" dt="2023-10-11T18:49:01.949" v="34" actId="404"/>
          <ac:spMkLst>
            <pc:docMk/>
            <pc:sldMk cId="725054178" sldId="2134804691"/>
            <ac:spMk id="3" creationId="{F102E8DF-A651-6E01-31AE-C4390997C8D2}"/>
          </ac:spMkLst>
        </pc:spChg>
      </pc:sldChg>
      <pc:sldChg chg="addSp delSp modSp new mod">
        <pc:chgData name="Jason Henry-Ruhl" userId="e7d7dda2-e521-4606-ae0d-8292ca943250" providerId="ADAL" clId="{E13F1F95-3810-4CEC-8B7E-A0D5CD44FB1A}" dt="2023-10-11T18:57:49.161" v="144" actId="478"/>
        <pc:sldMkLst>
          <pc:docMk/>
          <pc:sldMk cId="2838894756" sldId="2134804692"/>
        </pc:sldMkLst>
        <pc:spChg chg="mod">
          <ac:chgData name="Jason Henry-Ruhl" userId="e7d7dda2-e521-4606-ae0d-8292ca943250" providerId="ADAL" clId="{E13F1F95-3810-4CEC-8B7E-A0D5CD44FB1A}" dt="2023-10-11T18:57:34.611" v="142" actId="122"/>
          <ac:spMkLst>
            <pc:docMk/>
            <pc:sldMk cId="2838894756" sldId="2134804692"/>
            <ac:spMk id="2" creationId="{B0CBE935-A53A-D29E-CFF1-C5D8EFE02E5D}"/>
          </ac:spMkLst>
        </pc:spChg>
        <pc:spChg chg="del">
          <ac:chgData name="Jason Henry-Ruhl" userId="e7d7dda2-e521-4606-ae0d-8292ca943250" providerId="ADAL" clId="{E13F1F95-3810-4CEC-8B7E-A0D5CD44FB1A}" dt="2023-10-11T18:55:25.787" v="101" actId="478"/>
          <ac:spMkLst>
            <pc:docMk/>
            <pc:sldMk cId="2838894756" sldId="2134804692"/>
            <ac:spMk id="3" creationId="{B0443F60-0DE9-181D-48FC-BA00736ADCB3}"/>
          </ac:spMkLst>
        </pc:spChg>
        <pc:spChg chg="del">
          <ac:chgData name="Jason Henry-Ruhl" userId="e7d7dda2-e521-4606-ae0d-8292ca943250" providerId="ADAL" clId="{E13F1F95-3810-4CEC-8B7E-A0D5CD44FB1A}" dt="2023-10-11T18:57:49.161" v="144" actId="478"/>
          <ac:spMkLst>
            <pc:docMk/>
            <pc:sldMk cId="2838894756" sldId="2134804692"/>
            <ac:spMk id="4" creationId="{6137D74E-71FD-894E-399A-6F382D4D0747}"/>
          </ac:spMkLst>
        </pc:spChg>
        <pc:spChg chg="mod">
          <ac:chgData name="Jason Henry-Ruhl" userId="e7d7dda2-e521-4606-ae0d-8292ca943250" providerId="ADAL" clId="{E13F1F95-3810-4CEC-8B7E-A0D5CD44FB1A}" dt="2023-10-11T18:55:26.230" v="102"/>
          <ac:spMkLst>
            <pc:docMk/>
            <pc:sldMk cId="2838894756" sldId="2134804692"/>
            <ac:spMk id="6" creationId="{636C10B6-B167-96BA-3ED5-7102172C35DC}"/>
          </ac:spMkLst>
        </pc:spChg>
        <pc:spChg chg="mod">
          <ac:chgData name="Jason Henry-Ruhl" userId="e7d7dda2-e521-4606-ae0d-8292ca943250" providerId="ADAL" clId="{E13F1F95-3810-4CEC-8B7E-A0D5CD44FB1A}" dt="2023-10-11T18:55:26.230" v="102"/>
          <ac:spMkLst>
            <pc:docMk/>
            <pc:sldMk cId="2838894756" sldId="2134804692"/>
            <ac:spMk id="8" creationId="{927AC43F-FA0F-3AEB-94FE-F4EEC273BBDD}"/>
          </ac:spMkLst>
        </pc:spChg>
        <pc:spChg chg="mod">
          <ac:chgData name="Jason Henry-Ruhl" userId="e7d7dda2-e521-4606-ae0d-8292ca943250" providerId="ADAL" clId="{E13F1F95-3810-4CEC-8B7E-A0D5CD44FB1A}" dt="2023-10-11T18:55:49.234" v="125" actId="20577"/>
          <ac:spMkLst>
            <pc:docMk/>
            <pc:sldMk cId="2838894756" sldId="2134804692"/>
            <ac:spMk id="12" creationId="{A0B0116C-F9A3-1FE5-BB22-8A4EC138C0CC}"/>
          </ac:spMkLst>
        </pc:spChg>
        <pc:spChg chg="mod">
          <ac:chgData name="Jason Henry-Ruhl" userId="e7d7dda2-e521-4606-ae0d-8292ca943250" providerId="ADAL" clId="{E13F1F95-3810-4CEC-8B7E-A0D5CD44FB1A}" dt="2023-10-11T18:55:26.230" v="102"/>
          <ac:spMkLst>
            <pc:docMk/>
            <pc:sldMk cId="2838894756" sldId="2134804692"/>
            <ac:spMk id="13" creationId="{7764BD62-67B8-6AC9-7B99-2721B73F37DC}"/>
          </ac:spMkLst>
        </pc:spChg>
        <pc:grpChg chg="add mod">
          <ac:chgData name="Jason Henry-Ruhl" userId="e7d7dda2-e521-4606-ae0d-8292ca943250" providerId="ADAL" clId="{E13F1F95-3810-4CEC-8B7E-A0D5CD44FB1A}" dt="2023-10-11T18:55:54.314" v="126" actId="1076"/>
          <ac:grpSpMkLst>
            <pc:docMk/>
            <pc:sldMk cId="2838894756" sldId="2134804692"/>
            <ac:grpSpMk id="5" creationId="{2F1BE3AB-C7E9-4291-816B-1796E52D9FF7}"/>
          </ac:grpSpMkLst>
        </pc:grpChg>
        <pc:grpChg chg="mod">
          <ac:chgData name="Jason Henry-Ruhl" userId="e7d7dda2-e521-4606-ae0d-8292ca943250" providerId="ADAL" clId="{E13F1F95-3810-4CEC-8B7E-A0D5CD44FB1A}" dt="2023-10-11T18:55:26.230" v="102"/>
          <ac:grpSpMkLst>
            <pc:docMk/>
            <pc:sldMk cId="2838894756" sldId="2134804692"/>
            <ac:grpSpMk id="7" creationId="{D2DA5334-D35A-97B1-5E6F-87E456DCA2FD}"/>
          </ac:grpSpMkLst>
        </pc:grpChg>
        <pc:grpChg chg="add mod">
          <ac:chgData name="Jason Henry-Ruhl" userId="e7d7dda2-e521-4606-ae0d-8292ca943250" providerId="ADAL" clId="{E13F1F95-3810-4CEC-8B7E-A0D5CD44FB1A}" dt="2023-10-11T18:55:59.030" v="127" actId="1076"/>
          <ac:grpSpMkLst>
            <pc:docMk/>
            <pc:sldMk cId="2838894756" sldId="2134804692"/>
            <ac:grpSpMk id="10" creationId="{0F324437-CBAC-59DA-61D1-67BC625DA33D}"/>
          </ac:grpSpMkLst>
        </pc:grpChg>
        <pc:grpChg chg="mod">
          <ac:chgData name="Jason Henry-Ruhl" userId="e7d7dda2-e521-4606-ae0d-8292ca943250" providerId="ADAL" clId="{E13F1F95-3810-4CEC-8B7E-A0D5CD44FB1A}" dt="2023-10-11T18:55:26.230" v="102"/>
          <ac:grpSpMkLst>
            <pc:docMk/>
            <pc:sldMk cId="2838894756" sldId="2134804692"/>
            <ac:grpSpMk id="11" creationId="{41E8DD81-FE94-982A-D75D-F85165920510}"/>
          </ac:grpSpMkLst>
        </pc:grpChg>
        <pc:picChg chg="mod">
          <ac:chgData name="Jason Henry-Ruhl" userId="e7d7dda2-e521-4606-ae0d-8292ca943250" providerId="ADAL" clId="{E13F1F95-3810-4CEC-8B7E-A0D5CD44FB1A}" dt="2023-10-11T18:55:26.230" v="102"/>
          <ac:picMkLst>
            <pc:docMk/>
            <pc:sldMk cId="2838894756" sldId="2134804692"/>
            <ac:picMk id="9" creationId="{1539273F-1B1C-35C1-5727-B74E26A4E0CE}"/>
          </ac:picMkLst>
        </pc:picChg>
        <pc:picChg chg="mod">
          <ac:chgData name="Jason Henry-Ruhl" userId="e7d7dda2-e521-4606-ae0d-8292ca943250" providerId="ADAL" clId="{E13F1F95-3810-4CEC-8B7E-A0D5CD44FB1A}" dt="2023-10-11T18:55:26.230" v="102"/>
          <ac:picMkLst>
            <pc:docMk/>
            <pc:sldMk cId="2838894756" sldId="2134804692"/>
            <ac:picMk id="14" creationId="{4AC2F93D-4D82-16A6-ECDB-7FA00C7A962D}"/>
          </ac:picMkLst>
        </pc:picChg>
      </pc:sldChg>
      <pc:sldChg chg="modSp new mod">
        <pc:chgData name="Jason Henry-Ruhl" userId="e7d7dda2-e521-4606-ae0d-8292ca943250" providerId="ADAL" clId="{E13F1F95-3810-4CEC-8B7E-A0D5CD44FB1A}" dt="2023-10-11T19:06:22.513" v="220" actId="20577"/>
        <pc:sldMkLst>
          <pc:docMk/>
          <pc:sldMk cId="3897947514" sldId="2134804693"/>
        </pc:sldMkLst>
        <pc:spChg chg="mod">
          <ac:chgData name="Jason Henry-Ruhl" userId="e7d7dda2-e521-4606-ae0d-8292ca943250" providerId="ADAL" clId="{E13F1F95-3810-4CEC-8B7E-A0D5CD44FB1A}" dt="2023-10-11T19:04:11.849" v="177" actId="20577"/>
          <ac:spMkLst>
            <pc:docMk/>
            <pc:sldMk cId="3897947514" sldId="2134804693"/>
            <ac:spMk id="2" creationId="{4953B5A1-ACCF-4A35-A44D-E7AD4322A356}"/>
          </ac:spMkLst>
        </pc:spChg>
        <pc:spChg chg="mod">
          <ac:chgData name="Jason Henry-Ruhl" userId="e7d7dda2-e521-4606-ae0d-8292ca943250" providerId="ADAL" clId="{E13F1F95-3810-4CEC-8B7E-A0D5CD44FB1A}" dt="2023-10-11T19:06:22.513" v="220" actId="20577"/>
          <ac:spMkLst>
            <pc:docMk/>
            <pc:sldMk cId="3897947514" sldId="2134804693"/>
            <ac:spMk id="3" creationId="{489D15A9-ABF7-530A-1FC1-A76D45B00DE8}"/>
          </ac:spMkLst>
        </pc:spChg>
      </pc:sldChg>
      <pc:sldChg chg="modSp new mod">
        <pc:chgData name="Jason Henry-Ruhl" userId="e7d7dda2-e521-4606-ae0d-8292ca943250" providerId="ADAL" clId="{E13F1F95-3810-4CEC-8B7E-A0D5CD44FB1A}" dt="2023-10-11T19:10:17.315" v="451" actId="20577"/>
        <pc:sldMkLst>
          <pc:docMk/>
          <pc:sldMk cId="1002705540" sldId="2134804694"/>
        </pc:sldMkLst>
        <pc:spChg chg="mod">
          <ac:chgData name="Jason Henry-Ruhl" userId="e7d7dda2-e521-4606-ae0d-8292ca943250" providerId="ADAL" clId="{E13F1F95-3810-4CEC-8B7E-A0D5CD44FB1A}" dt="2023-10-11T19:06:38.110" v="246" actId="20577"/>
          <ac:spMkLst>
            <pc:docMk/>
            <pc:sldMk cId="1002705540" sldId="2134804694"/>
            <ac:spMk id="2" creationId="{221AF041-995A-FF3B-2F39-08B96FB24EC4}"/>
          </ac:spMkLst>
        </pc:spChg>
        <pc:spChg chg="mod">
          <ac:chgData name="Jason Henry-Ruhl" userId="e7d7dda2-e521-4606-ae0d-8292ca943250" providerId="ADAL" clId="{E13F1F95-3810-4CEC-8B7E-A0D5CD44FB1A}" dt="2023-10-11T19:10:17.315" v="451" actId="20577"/>
          <ac:spMkLst>
            <pc:docMk/>
            <pc:sldMk cId="1002705540" sldId="2134804694"/>
            <ac:spMk id="3" creationId="{7C5BFB21-375F-A5D0-3473-6A043B2C6178}"/>
          </ac:spMkLst>
        </pc:spChg>
      </pc:sldChg>
      <pc:sldChg chg="modSp new mod">
        <pc:chgData name="Jason Henry-Ruhl" userId="e7d7dda2-e521-4606-ae0d-8292ca943250" providerId="ADAL" clId="{E13F1F95-3810-4CEC-8B7E-A0D5CD44FB1A}" dt="2023-10-11T19:07:09.906" v="281" actId="5793"/>
        <pc:sldMkLst>
          <pc:docMk/>
          <pc:sldMk cId="597155240" sldId="2134804695"/>
        </pc:sldMkLst>
        <pc:spChg chg="mod">
          <ac:chgData name="Jason Henry-Ruhl" userId="e7d7dda2-e521-4606-ae0d-8292ca943250" providerId="ADAL" clId="{E13F1F95-3810-4CEC-8B7E-A0D5CD44FB1A}" dt="2023-10-11T19:06:58.517" v="279" actId="20577"/>
          <ac:spMkLst>
            <pc:docMk/>
            <pc:sldMk cId="597155240" sldId="2134804695"/>
            <ac:spMk id="2" creationId="{9D6EC03B-4862-C46C-E8ED-2526D610583E}"/>
          </ac:spMkLst>
        </pc:spChg>
        <pc:spChg chg="mod">
          <ac:chgData name="Jason Henry-Ruhl" userId="e7d7dda2-e521-4606-ae0d-8292ca943250" providerId="ADAL" clId="{E13F1F95-3810-4CEC-8B7E-A0D5CD44FB1A}" dt="2023-10-11T19:07:09.906" v="281" actId="5793"/>
          <ac:spMkLst>
            <pc:docMk/>
            <pc:sldMk cId="597155240" sldId="2134804695"/>
            <ac:spMk id="3" creationId="{751B519A-8CC1-FB89-CE97-A08F709C601C}"/>
          </ac:spMkLst>
        </pc:spChg>
      </pc:sldChg>
      <pc:sldChg chg="addSp delSp modSp new mod modClrScheme chgLayout">
        <pc:chgData name="Jason Henry-Ruhl" userId="e7d7dda2-e521-4606-ae0d-8292ca943250" providerId="ADAL" clId="{E13F1F95-3810-4CEC-8B7E-A0D5CD44FB1A}" dt="2023-10-11T20:16:48.712" v="1688" actId="14100"/>
        <pc:sldMkLst>
          <pc:docMk/>
          <pc:sldMk cId="1650127983" sldId="2134804696"/>
        </pc:sldMkLst>
        <pc:spChg chg="mod ord">
          <ac:chgData name="Jason Henry-Ruhl" userId="e7d7dda2-e521-4606-ae0d-8292ca943250" providerId="ADAL" clId="{E13F1F95-3810-4CEC-8B7E-A0D5CD44FB1A}" dt="2023-10-11T20:16:36.401" v="1686" actId="700"/>
          <ac:spMkLst>
            <pc:docMk/>
            <pc:sldMk cId="1650127983" sldId="2134804696"/>
            <ac:spMk id="2" creationId="{941CBBE8-D99B-696F-7C39-3AC1FCF5CBD0}"/>
          </ac:spMkLst>
        </pc:spChg>
        <pc:spChg chg="mod ord">
          <ac:chgData name="Jason Henry-Ruhl" userId="e7d7dda2-e521-4606-ae0d-8292ca943250" providerId="ADAL" clId="{E13F1F95-3810-4CEC-8B7E-A0D5CD44FB1A}" dt="2023-10-11T20:16:48.712" v="1688" actId="14100"/>
          <ac:spMkLst>
            <pc:docMk/>
            <pc:sldMk cId="1650127983" sldId="2134804696"/>
            <ac:spMk id="3" creationId="{6B7FC4A8-0B03-4273-421C-0FA8F86B2518}"/>
          </ac:spMkLst>
        </pc:spChg>
        <pc:spChg chg="del mod ord">
          <ac:chgData name="Jason Henry-Ruhl" userId="e7d7dda2-e521-4606-ae0d-8292ca943250" providerId="ADAL" clId="{E13F1F95-3810-4CEC-8B7E-A0D5CD44FB1A}" dt="2023-10-11T20:16:36.401" v="1686" actId="700"/>
          <ac:spMkLst>
            <pc:docMk/>
            <pc:sldMk cId="1650127983" sldId="2134804696"/>
            <ac:spMk id="4" creationId="{B8200404-8852-481B-D7D2-7104C0EBBA3B}"/>
          </ac:spMkLst>
        </pc:spChg>
        <pc:spChg chg="add mod ord">
          <ac:chgData name="Jason Henry-Ruhl" userId="e7d7dda2-e521-4606-ae0d-8292ca943250" providerId="ADAL" clId="{E13F1F95-3810-4CEC-8B7E-A0D5CD44FB1A}" dt="2023-10-11T20:16:36.401" v="1686" actId="700"/>
          <ac:spMkLst>
            <pc:docMk/>
            <pc:sldMk cId="1650127983" sldId="2134804696"/>
            <ac:spMk id="5" creationId="{156D93CD-DF98-6EC7-AD49-2BB9D40B0DC0}"/>
          </ac:spMkLst>
        </pc:spChg>
      </pc:sldChg>
      <pc:sldChg chg="new del">
        <pc:chgData name="Jason Henry-Ruhl" userId="e7d7dda2-e521-4606-ae0d-8292ca943250" providerId="ADAL" clId="{E13F1F95-3810-4CEC-8B7E-A0D5CD44FB1A}" dt="2023-10-11T19:35:48.527" v="454" actId="680"/>
        <pc:sldMkLst>
          <pc:docMk/>
          <pc:sldMk cId="2482144187" sldId="2134804696"/>
        </pc:sldMkLst>
      </pc:sldChg>
      <pc:sldChg chg="modSp new mod ord modNotesTx">
        <pc:chgData name="Jason Henry-Ruhl" userId="e7d7dda2-e521-4606-ae0d-8292ca943250" providerId="ADAL" clId="{E13F1F95-3810-4CEC-8B7E-A0D5CD44FB1A}" dt="2023-10-11T20:10:34.609" v="1356"/>
        <pc:sldMkLst>
          <pc:docMk/>
          <pc:sldMk cId="1677995008" sldId="2134804697"/>
        </pc:sldMkLst>
        <pc:spChg chg="mod">
          <ac:chgData name="Jason Henry-Ruhl" userId="e7d7dda2-e521-4606-ae0d-8292ca943250" providerId="ADAL" clId="{E13F1F95-3810-4CEC-8B7E-A0D5CD44FB1A}" dt="2023-10-11T20:08:05.264" v="980" actId="20577"/>
          <ac:spMkLst>
            <pc:docMk/>
            <pc:sldMk cId="1677995008" sldId="2134804697"/>
            <ac:spMk id="2" creationId="{397A0D8A-0DA4-9447-514F-4B73FC89BD6D}"/>
          </ac:spMkLst>
        </pc:spChg>
        <pc:spChg chg="mod">
          <ac:chgData name="Jason Henry-Ruhl" userId="e7d7dda2-e521-4606-ae0d-8292ca943250" providerId="ADAL" clId="{E13F1F95-3810-4CEC-8B7E-A0D5CD44FB1A}" dt="2023-10-11T20:10:07.622" v="1354" actId="20577"/>
          <ac:spMkLst>
            <pc:docMk/>
            <pc:sldMk cId="1677995008" sldId="2134804697"/>
            <ac:spMk id="3" creationId="{7CE853C4-6CF0-B061-4CB6-B9BAF559C747}"/>
          </ac:spMkLst>
        </pc:spChg>
      </pc:sldChg>
      <pc:sldChg chg="modSp add del mod">
        <pc:chgData name="Jason Henry-Ruhl" userId="e7d7dda2-e521-4606-ae0d-8292ca943250" providerId="ADAL" clId="{E13F1F95-3810-4CEC-8B7E-A0D5CD44FB1A}" dt="2023-10-11T20:16:11.900" v="1665" actId="47"/>
        <pc:sldMkLst>
          <pc:docMk/>
          <pc:sldMk cId="767958080" sldId="2134804698"/>
        </pc:sldMkLst>
        <pc:spChg chg="mod">
          <ac:chgData name="Jason Henry-Ruhl" userId="e7d7dda2-e521-4606-ae0d-8292ca943250" providerId="ADAL" clId="{E13F1F95-3810-4CEC-8B7E-A0D5CD44FB1A}" dt="2023-10-11T20:13:01.610" v="1395" actId="20577"/>
          <ac:spMkLst>
            <pc:docMk/>
            <pc:sldMk cId="767958080" sldId="2134804698"/>
            <ac:spMk id="3" creationId="{6B7FC4A8-0B03-4273-421C-0FA8F86B2518}"/>
          </ac:spMkLst>
        </pc:spChg>
      </pc:sldChg>
      <pc:sldChg chg="modSp add mod">
        <pc:chgData name="Jason Henry-Ruhl" userId="e7d7dda2-e521-4606-ae0d-8292ca943250" providerId="ADAL" clId="{E13F1F95-3810-4CEC-8B7E-A0D5CD44FB1A}" dt="2023-10-11T20:15:25.297" v="1609" actId="313"/>
        <pc:sldMkLst>
          <pc:docMk/>
          <pc:sldMk cId="2366277810" sldId="2134804699"/>
        </pc:sldMkLst>
        <pc:spChg chg="mod">
          <ac:chgData name="Jason Henry-Ruhl" userId="e7d7dda2-e521-4606-ae0d-8292ca943250" providerId="ADAL" clId="{E13F1F95-3810-4CEC-8B7E-A0D5CD44FB1A}" dt="2023-10-11T20:13:20.131" v="1426" actId="20577"/>
          <ac:spMkLst>
            <pc:docMk/>
            <pc:sldMk cId="2366277810" sldId="2134804699"/>
            <ac:spMk id="2" creationId="{397A0D8A-0DA4-9447-514F-4B73FC89BD6D}"/>
          </ac:spMkLst>
        </pc:spChg>
        <pc:spChg chg="mod">
          <ac:chgData name="Jason Henry-Ruhl" userId="e7d7dda2-e521-4606-ae0d-8292ca943250" providerId="ADAL" clId="{E13F1F95-3810-4CEC-8B7E-A0D5CD44FB1A}" dt="2023-10-11T20:15:25.297" v="1609" actId="313"/>
          <ac:spMkLst>
            <pc:docMk/>
            <pc:sldMk cId="2366277810" sldId="2134804699"/>
            <ac:spMk id="3" creationId="{7CE853C4-6CF0-B061-4CB6-B9BAF559C747}"/>
          </ac:spMkLst>
        </pc:spChg>
      </pc:sldChg>
      <pc:sldChg chg="modSp add mod">
        <pc:chgData name="Jason Henry-Ruhl" userId="e7d7dda2-e521-4606-ae0d-8292ca943250" providerId="ADAL" clId="{E13F1F95-3810-4CEC-8B7E-A0D5CD44FB1A}" dt="2023-10-11T20:17:04.076" v="1695" actId="20577"/>
        <pc:sldMkLst>
          <pc:docMk/>
          <pc:sldMk cId="3607552944" sldId="2134804700"/>
        </pc:sldMkLst>
        <pc:spChg chg="mod">
          <ac:chgData name="Jason Henry-Ruhl" userId="e7d7dda2-e521-4606-ae0d-8292ca943250" providerId="ADAL" clId="{E13F1F95-3810-4CEC-8B7E-A0D5CD44FB1A}" dt="2023-10-11T20:16:52.782" v="1690" actId="27636"/>
          <ac:spMkLst>
            <pc:docMk/>
            <pc:sldMk cId="3607552944" sldId="2134804700"/>
            <ac:spMk id="2" creationId="{397A0D8A-0DA4-9447-514F-4B73FC89BD6D}"/>
          </ac:spMkLst>
        </pc:spChg>
        <pc:spChg chg="mod">
          <ac:chgData name="Jason Henry-Ruhl" userId="e7d7dda2-e521-4606-ae0d-8292ca943250" providerId="ADAL" clId="{E13F1F95-3810-4CEC-8B7E-A0D5CD44FB1A}" dt="2023-10-11T20:17:04.076" v="1695" actId="20577"/>
          <ac:spMkLst>
            <pc:docMk/>
            <pc:sldMk cId="3607552944" sldId="2134804700"/>
            <ac:spMk id="3" creationId="{7CE853C4-6CF0-B061-4CB6-B9BAF559C747}"/>
          </ac:spMkLst>
        </pc:spChg>
      </pc:sldChg>
      <pc:sldChg chg="modSp new mod">
        <pc:chgData name="Jason Henry-Ruhl" userId="e7d7dda2-e521-4606-ae0d-8292ca943250" providerId="ADAL" clId="{E13F1F95-3810-4CEC-8B7E-A0D5CD44FB1A}" dt="2023-10-11T20:16:45.496" v="1687" actId="14100"/>
        <pc:sldMkLst>
          <pc:docMk/>
          <pc:sldMk cId="3405357697" sldId="2134804701"/>
        </pc:sldMkLst>
        <pc:spChg chg="mod">
          <ac:chgData name="Jason Henry-Ruhl" userId="e7d7dda2-e521-4606-ae0d-8292ca943250" providerId="ADAL" clId="{E13F1F95-3810-4CEC-8B7E-A0D5CD44FB1A}" dt="2023-10-11T20:16:45.496" v="1687" actId="14100"/>
          <ac:spMkLst>
            <pc:docMk/>
            <pc:sldMk cId="3405357697" sldId="2134804701"/>
            <ac:spMk id="2" creationId="{B21422A7-BC64-2B75-99A4-4600D3E75BDD}"/>
          </ac:spMkLst>
        </pc:spChg>
      </pc:sldChg>
      <pc:sldChg chg="modSp add mod">
        <pc:chgData name="Jason Henry-Ruhl" userId="e7d7dda2-e521-4606-ae0d-8292ca943250" providerId="ADAL" clId="{E13F1F95-3810-4CEC-8B7E-A0D5CD44FB1A}" dt="2023-10-11T20:17:12.676" v="1726" actId="20577"/>
        <pc:sldMkLst>
          <pc:docMk/>
          <pc:sldMk cId="901555094" sldId="2134804702"/>
        </pc:sldMkLst>
        <pc:spChg chg="mod">
          <ac:chgData name="Jason Henry-Ruhl" userId="e7d7dda2-e521-4606-ae0d-8292ca943250" providerId="ADAL" clId="{E13F1F95-3810-4CEC-8B7E-A0D5CD44FB1A}" dt="2023-10-11T20:17:12.676" v="1726" actId="20577"/>
          <ac:spMkLst>
            <pc:docMk/>
            <pc:sldMk cId="901555094" sldId="2134804702"/>
            <ac:spMk id="2" creationId="{397A0D8A-0DA4-9447-514F-4B73FC89BD6D}"/>
          </ac:spMkLst>
        </pc:spChg>
        <pc:spChg chg="mod">
          <ac:chgData name="Jason Henry-Ruhl" userId="e7d7dda2-e521-4606-ae0d-8292ca943250" providerId="ADAL" clId="{E13F1F95-3810-4CEC-8B7E-A0D5CD44FB1A}" dt="2023-10-11T20:17:01.166" v="1694" actId="20577"/>
          <ac:spMkLst>
            <pc:docMk/>
            <pc:sldMk cId="901555094" sldId="2134804702"/>
            <ac:spMk id="3" creationId="{7CE853C4-6CF0-B061-4CB6-B9BAF559C747}"/>
          </ac:spMkLst>
        </pc:spChg>
      </pc:sldChg>
      <pc:sldChg chg="modSp add mod">
        <pc:chgData name="Jason Henry-Ruhl" userId="e7d7dda2-e521-4606-ae0d-8292ca943250" providerId="ADAL" clId="{E13F1F95-3810-4CEC-8B7E-A0D5CD44FB1A}" dt="2023-10-11T20:17:47.908" v="1765" actId="20577"/>
        <pc:sldMkLst>
          <pc:docMk/>
          <pc:sldMk cId="2029178997" sldId="2134804703"/>
        </pc:sldMkLst>
        <pc:spChg chg="mod">
          <ac:chgData name="Jason Henry-Ruhl" userId="e7d7dda2-e521-4606-ae0d-8292ca943250" providerId="ADAL" clId="{E13F1F95-3810-4CEC-8B7E-A0D5CD44FB1A}" dt="2023-10-11T20:17:47.908" v="1765" actId="20577"/>
          <ac:spMkLst>
            <pc:docMk/>
            <pc:sldMk cId="2029178997" sldId="2134804703"/>
            <ac:spMk id="2" creationId="{397A0D8A-0DA4-9447-514F-4B73FC89BD6D}"/>
          </ac:spMkLst>
        </pc:spChg>
      </pc:sldChg>
      <pc:sldChg chg="modSp add mod">
        <pc:chgData name="Jason Henry-Ruhl" userId="e7d7dda2-e521-4606-ae0d-8292ca943250" providerId="ADAL" clId="{E13F1F95-3810-4CEC-8B7E-A0D5CD44FB1A}" dt="2023-10-11T20:17:58.578" v="1800" actId="20577"/>
        <pc:sldMkLst>
          <pc:docMk/>
          <pc:sldMk cId="2404168326" sldId="2134804704"/>
        </pc:sldMkLst>
        <pc:spChg chg="mod">
          <ac:chgData name="Jason Henry-Ruhl" userId="e7d7dda2-e521-4606-ae0d-8292ca943250" providerId="ADAL" clId="{E13F1F95-3810-4CEC-8B7E-A0D5CD44FB1A}" dt="2023-10-11T20:17:58.578" v="1800" actId="20577"/>
          <ac:spMkLst>
            <pc:docMk/>
            <pc:sldMk cId="2404168326" sldId="2134804704"/>
            <ac:spMk id="2" creationId="{397A0D8A-0DA4-9447-514F-4B73FC89BD6D}"/>
          </ac:spMkLst>
        </pc:spChg>
      </pc:sldChg>
      <pc:sldChg chg="modSp add mod">
        <pc:chgData name="Jason Henry-Ruhl" userId="e7d7dda2-e521-4606-ae0d-8292ca943250" providerId="ADAL" clId="{E13F1F95-3810-4CEC-8B7E-A0D5CD44FB1A}" dt="2023-10-11T20:18:10.184" v="1808" actId="20577"/>
        <pc:sldMkLst>
          <pc:docMk/>
          <pc:sldMk cId="2502562531" sldId="2134804705"/>
        </pc:sldMkLst>
        <pc:spChg chg="mod">
          <ac:chgData name="Jason Henry-Ruhl" userId="e7d7dda2-e521-4606-ae0d-8292ca943250" providerId="ADAL" clId="{E13F1F95-3810-4CEC-8B7E-A0D5CD44FB1A}" dt="2023-10-11T20:18:10.184" v="1808" actId="20577"/>
          <ac:spMkLst>
            <pc:docMk/>
            <pc:sldMk cId="2502562531" sldId="2134804705"/>
            <ac:spMk id="2" creationId="{397A0D8A-0DA4-9447-514F-4B73FC89BD6D}"/>
          </ac:spMkLst>
        </pc:spChg>
      </pc:sldChg>
      <pc:sldChg chg="modSp add mod">
        <pc:chgData name="Jason Henry-Ruhl" userId="e7d7dda2-e521-4606-ae0d-8292ca943250" providerId="ADAL" clId="{E13F1F95-3810-4CEC-8B7E-A0D5CD44FB1A}" dt="2023-10-11T20:18:15.788" v="1816" actId="20577"/>
        <pc:sldMkLst>
          <pc:docMk/>
          <pc:sldMk cId="1532009904" sldId="2134804706"/>
        </pc:sldMkLst>
        <pc:spChg chg="mod">
          <ac:chgData name="Jason Henry-Ruhl" userId="e7d7dda2-e521-4606-ae0d-8292ca943250" providerId="ADAL" clId="{E13F1F95-3810-4CEC-8B7E-A0D5CD44FB1A}" dt="2023-10-11T20:18:15.788" v="1816" actId="20577"/>
          <ac:spMkLst>
            <pc:docMk/>
            <pc:sldMk cId="1532009904" sldId="2134804706"/>
            <ac:spMk id="2" creationId="{B21422A7-BC64-2B75-99A4-4600D3E75BDD}"/>
          </ac:spMkLst>
        </pc:spChg>
      </pc:sldChg>
      <pc:sldChg chg="modSp mod">
        <pc:chgData name="Jason Henry-Ruhl" userId="e7d7dda2-e521-4606-ae0d-8292ca943250" providerId="ADAL" clId="{E13F1F95-3810-4CEC-8B7E-A0D5CD44FB1A}" dt="2023-10-13T16:17:08.531" v="1817" actId="14100"/>
        <pc:sldMkLst>
          <pc:docMk/>
          <pc:sldMk cId="396518546" sldId="2134804711"/>
        </pc:sldMkLst>
        <pc:spChg chg="mod">
          <ac:chgData name="Jason Henry-Ruhl" userId="e7d7dda2-e521-4606-ae0d-8292ca943250" providerId="ADAL" clId="{E13F1F95-3810-4CEC-8B7E-A0D5CD44FB1A}" dt="2023-10-13T16:17:08.531" v="1817" actId="14100"/>
          <ac:spMkLst>
            <pc:docMk/>
            <pc:sldMk cId="396518546" sldId="2134804711"/>
            <ac:spMk id="3" creationId="{751B519A-8CC1-FB89-CE97-A08F709C601C}"/>
          </ac:spMkLst>
        </pc:spChg>
      </pc:sldChg>
      <pc:sldMasterChg chg="delSldLayout">
        <pc:chgData name="Jason Henry-Ruhl" userId="e7d7dda2-e521-4606-ae0d-8292ca943250" providerId="ADAL" clId="{E13F1F95-3810-4CEC-8B7E-A0D5CD44FB1A}" dt="2023-10-11T20:04:29.123" v="869" actId="47"/>
        <pc:sldMasterMkLst>
          <pc:docMk/>
          <pc:sldMasterMk cId="4045549649" sldId="2147483648"/>
        </pc:sldMasterMkLst>
        <pc:sldLayoutChg chg="del">
          <pc:chgData name="Jason Henry-Ruhl" userId="e7d7dda2-e521-4606-ae0d-8292ca943250" providerId="ADAL" clId="{E13F1F95-3810-4CEC-8B7E-A0D5CD44FB1A}" dt="2023-10-11T20:04:29.123" v="869" actId="47"/>
          <pc:sldLayoutMkLst>
            <pc:docMk/>
            <pc:sldMasterMk cId="4045549649" sldId="2147483648"/>
            <pc:sldLayoutMk cId="3637274383" sldId="2147483674"/>
          </pc:sldLayoutMkLst>
        </pc:sldLayoutChg>
      </pc:sldMasterChg>
      <pc:sldMasterChg chg="modSldLayout">
        <pc:chgData name="Jason Henry-Ruhl" userId="e7d7dda2-e521-4606-ae0d-8292ca943250" providerId="ADAL" clId="{E13F1F95-3810-4CEC-8B7E-A0D5CD44FB1A}" dt="2023-10-11T18:51:41.748" v="50" actId="1076"/>
        <pc:sldMasterMkLst>
          <pc:docMk/>
          <pc:sldMasterMk cId="96557507" sldId="2147483676"/>
        </pc:sldMasterMkLst>
        <pc:sldLayoutChg chg="addSp delSp modSp mod">
          <pc:chgData name="Jason Henry-Ruhl" userId="e7d7dda2-e521-4606-ae0d-8292ca943250" providerId="ADAL" clId="{E13F1F95-3810-4CEC-8B7E-A0D5CD44FB1A}" dt="2023-10-11T18:51:41.748" v="50" actId="1076"/>
          <pc:sldLayoutMkLst>
            <pc:docMk/>
            <pc:sldMasterMk cId="96557507" sldId="2147483676"/>
            <pc:sldLayoutMk cId="3005329264" sldId="2147483677"/>
          </pc:sldLayoutMkLst>
          <pc:spChg chg="mod">
            <ac:chgData name="Jason Henry-Ruhl" userId="e7d7dda2-e521-4606-ae0d-8292ca943250" providerId="ADAL" clId="{E13F1F95-3810-4CEC-8B7E-A0D5CD44FB1A}" dt="2023-10-11T18:50:32.787" v="48" actId="1076"/>
            <ac:spMkLst>
              <pc:docMk/>
              <pc:sldMasterMk cId="96557507" sldId="2147483676"/>
              <pc:sldLayoutMk cId="3005329264" sldId="2147483677"/>
              <ac:spMk id="13" creationId="{B8F8CB95-F20B-F3C7-014F-042A37F2BE15}"/>
            </ac:spMkLst>
          </pc:spChg>
          <pc:picChg chg="del">
            <ac:chgData name="Jason Henry-Ruhl" userId="e7d7dda2-e521-4606-ae0d-8292ca943250" providerId="ADAL" clId="{E13F1F95-3810-4CEC-8B7E-A0D5CD44FB1A}" dt="2023-10-11T18:49:25.009" v="36" actId="478"/>
            <ac:picMkLst>
              <pc:docMk/>
              <pc:sldMasterMk cId="96557507" sldId="2147483676"/>
              <pc:sldLayoutMk cId="3005329264" sldId="2147483677"/>
              <ac:picMk id="7" creationId="{CB3A628E-AC5C-97F9-9C51-77BE4B75844B}"/>
            </ac:picMkLst>
          </pc:picChg>
          <pc:picChg chg="add mod">
            <ac:chgData name="Jason Henry-Ruhl" userId="e7d7dda2-e521-4606-ae0d-8292ca943250" providerId="ADAL" clId="{E13F1F95-3810-4CEC-8B7E-A0D5CD44FB1A}" dt="2023-10-11T18:50:19.188" v="46" actId="1076"/>
            <ac:picMkLst>
              <pc:docMk/>
              <pc:sldMasterMk cId="96557507" sldId="2147483676"/>
              <pc:sldLayoutMk cId="3005329264" sldId="2147483677"/>
              <ac:picMk id="10" creationId="{985544A5-99C8-E5A7-F579-66A92278D72D}"/>
            </ac:picMkLst>
          </pc:picChg>
          <pc:picChg chg="add mod">
            <ac:chgData name="Jason Henry-Ruhl" userId="e7d7dda2-e521-4606-ae0d-8292ca943250" providerId="ADAL" clId="{E13F1F95-3810-4CEC-8B7E-A0D5CD44FB1A}" dt="2023-10-11T18:51:41.748" v="50" actId="1076"/>
            <ac:picMkLst>
              <pc:docMk/>
              <pc:sldMasterMk cId="96557507" sldId="2147483676"/>
              <pc:sldLayoutMk cId="3005329264" sldId="2147483677"/>
              <ac:picMk id="11" creationId="{CD7BC28F-C7CC-F973-B636-19DC474A5883}"/>
            </ac:picMkLst>
          </pc:picChg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C5CB4D-90E7-448D-92CC-7A37AEC5AF0F}" type="doc">
      <dgm:prSet loTypeId="urn:microsoft.com/office/officeart/2018/2/layout/IconLabel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01EF700-AC32-4F8F-8C24-D83F6751C914}">
      <dgm:prSet/>
      <dgm:spPr/>
      <dgm:t>
        <a:bodyPr/>
        <a:lstStyle/>
        <a:p>
          <a:r>
            <a:rPr lang="en-US"/>
            <a:t>Legislation</a:t>
          </a:r>
        </a:p>
      </dgm:t>
    </dgm:pt>
    <dgm:pt modelId="{01E06CC6-C900-44F6-9DC3-1B410184F867}" type="parTrans" cxnId="{F9DEEF43-2211-4C00-9F03-37DC7248F375}">
      <dgm:prSet/>
      <dgm:spPr/>
      <dgm:t>
        <a:bodyPr/>
        <a:lstStyle/>
        <a:p>
          <a:endParaRPr lang="en-US"/>
        </a:p>
      </dgm:t>
    </dgm:pt>
    <dgm:pt modelId="{7728FF03-B716-4C8D-B597-36382AC7C8FF}" type="sibTrans" cxnId="{F9DEEF43-2211-4C00-9F03-37DC7248F375}">
      <dgm:prSet/>
      <dgm:spPr/>
      <dgm:t>
        <a:bodyPr/>
        <a:lstStyle/>
        <a:p>
          <a:endParaRPr lang="en-US"/>
        </a:p>
      </dgm:t>
    </dgm:pt>
    <dgm:pt modelId="{1931DAF2-B020-450D-905F-7D490B818112}">
      <dgm:prSet/>
      <dgm:spPr/>
      <dgm:t>
        <a:bodyPr/>
        <a:lstStyle/>
        <a:p>
          <a:r>
            <a:rPr lang="en-US"/>
            <a:t>Technology</a:t>
          </a:r>
        </a:p>
      </dgm:t>
    </dgm:pt>
    <dgm:pt modelId="{CFE7F2C2-997F-42FA-B35E-4B32A1D86C9C}" type="parTrans" cxnId="{344C3D9D-1ACA-4E46-AD05-A95B0CDC4E4F}">
      <dgm:prSet/>
      <dgm:spPr/>
      <dgm:t>
        <a:bodyPr/>
        <a:lstStyle/>
        <a:p>
          <a:endParaRPr lang="en-US"/>
        </a:p>
      </dgm:t>
    </dgm:pt>
    <dgm:pt modelId="{EBEE427E-0167-4199-811F-0E7C5823A4E5}" type="sibTrans" cxnId="{344C3D9D-1ACA-4E46-AD05-A95B0CDC4E4F}">
      <dgm:prSet/>
      <dgm:spPr/>
      <dgm:t>
        <a:bodyPr/>
        <a:lstStyle/>
        <a:p>
          <a:endParaRPr lang="en-US"/>
        </a:p>
      </dgm:t>
    </dgm:pt>
    <dgm:pt modelId="{E3ABF424-E329-4BC8-800C-CC702C0A08E3}">
      <dgm:prSet/>
      <dgm:spPr/>
      <dgm:t>
        <a:bodyPr/>
        <a:lstStyle/>
        <a:p>
          <a:r>
            <a:rPr lang="en-US"/>
            <a:t>Practicality</a:t>
          </a:r>
        </a:p>
      </dgm:t>
    </dgm:pt>
    <dgm:pt modelId="{6AE381BE-9A37-44B8-94B3-E2F004352753}" type="parTrans" cxnId="{AC60FB15-9872-4C9E-8735-2F82A6EC2B51}">
      <dgm:prSet/>
      <dgm:spPr/>
      <dgm:t>
        <a:bodyPr/>
        <a:lstStyle/>
        <a:p>
          <a:endParaRPr lang="en-US"/>
        </a:p>
      </dgm:t>
    </dgm:pt>
    <dgm:pt modelId="{ACFD0CB3-3AFA-437D-AD8B-B8E789475BF5}" type="sibTrans" cxnId="{AC60FB15-9872-4C9E-8735-2F82A6EC2B51}">
      <dgm:prSet/>
      <dgm:spPr/>
      <dgm:t>
        <a:bodyPr/>
        <a:lstStyle/>
        <a:p>
          <a:endParaRPr lang="en-US"/>
        </a:p>
      </dgm:t>
    </dgm:pt>
    <dgm:pt modelId="{D0CB5564-12D2-41DB-B35C-2193CC657D26}" type="pres">
      <dgm:prSet presAssocID="{50C5CB4D-90E7-448D-92CC-7A37AEC5AF0F}" presName="root" presStyleCnt="0">
        <dgm:presLayoutVars>
          <dgm:dir/>
          <dgm:resizeHandles val="exact"/>
        </dgm:presLayoutVars>
      </dgm:prSet>
      <dgm:spPr/>
    </dgm:pt>
    <dgm:pt modelId="{7C69AB0E-E9A1-4F9A-908A-A6EBED81B22B}" type="pres">
      <dgm:prSet presAssocID="{A01EF700-AC32-4F8F-8C24-D83F6751C914}" presName="compNode" presStyleCnt="0"/>
      <dgm:spPr/>
    </dgm:pt>
    <dgm:pt modelId="{BB9890E7-AAF8-4797-8792-5EB7695EB6B3}" type="pres">
      <dgm:prSet presAssocID="{A01EF700-AC32-4F8F-8C24-D83F6751C91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302081DA-6D89-45D2-AEB9-1055A606AAE1}" type="pres">
      <dgm:prSet presAssocID="{A01EF700-AC32-4F8F-8C24-D83F6751C914}" presName="spaceRect" presStyleCnt="0"/>
      <dgm:spPr/>
    </dgm:pt>
    <dgm:pt modelId="{E4F224EF-2383-4CE3-8EC8-7ED8343CD56C}" type="pres">
      <dgm:prSet presAssocID="{A01EF700-AC32-4F8F-8C24-D83F6751C914}" presName="textRect" presStyleLbl="revTx" presStyleIdx="0" presStyleCnt="3">
        <dgm:presLayoutVars>
          <dgm:chMax val="1"/>
          <dgm:chPref val="1"/>
        </dgm:presLayoutVars>
      </dgm:prSet>
      <dgm:spPr/>
    </dgm:pt>
    <dgm:pt modelId="{36239EA2-8497-4A4B-8115-4CA3A2DDAB0C}" type="pres">
      <dgm:prSet presAssocID="{7728FF03-B716-4C8D-B597-36382AC7C8FF}" presName="sibTrans" presStyleCnt="0"/>
      <dgm:spPr/>
    </dgm:pt>
    <dgm:pt modelId="{AF79ABD9-E989-46F5-812A-6B87B02AB583}" type="pres">
      <dgm:prSet presAssocID="{1931DAF2-B020-450D-905F-7D490B818112}" presName="compNode" presStyleCnt="0"/>
      <dgm:spPr/>
    </dgm:pt>
    <dgm:pt modelId="{6BC58323-D48C-4F8A-BBCF-E23CE71BE138}" type="pres">
      <dgm:prSet presAssocID="{1931DAF2-B020-450D-905F-7D490B81811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682DE4DA-9ED7-4FB7-93E6-AE8B8758E164}" type="pres">
      <dgm:prSet presAssocID="{1931DAF2-B020-450D-905F-7D490B818112}" presName="spaceRect" presStyleCnt="0"/>
      <dgm:spPr/>
    </dgm:pt>
    <dgm:pt modelId="{988901E7-082A-4695-88A5-B88D859D6D37}" type="pres">
      <dgm:prSet presAssocID="{1931DAF2-B020-450D-905F-7D490B818112}" presName="textRect" presStyleLbl="revTx" presStyleIdx="1" presStyleCnt="3">
        <dgm:presLayoutVars>
          <dgm:chMax val="1"/>
          <dgm:chPref val="1"/>
        </dgm:presLayoutVars>
      </dgm:prSet>
      <dgm:spPr/>
    </dgm:pt>
    <dgm:pt modelId="{7BDB0E0D-CE49-44E4-964C-5C3625D5041A}" type="pres">
      <dgm:prSet presAssocID="{EBEE427E-0167-4199-811F-0E7C5823A4E5}" presName="sibTrans" presStyleCnt="0"/>
      <dgm:spPr/>
    </dgm:pt>
    <dgm:pt modelId="{113DEFE6-4BD5-4B73-8A43-D9B628D85372}" type="pres">
      <dgm:prSet presAssocID="{E3ABF424-E329-4BC8-800C-CC702C0A08E3}" presName="compNode" presStyleCnt="0"/>
      <dgm:spPr/>
    </dgm:pt>
    <dgm:pt modelId="{C6FD9901-E5C5-4D51-A21B-FDFA59D66C86}" type="pres">
      <dgm:prSet presAssocID="{E3ABF424-E329-4BC8-800C-CC702C0A08E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762998E-EBB6-462C-9D7E-314C5E8BAC2A}" type="pres">
      <dgm:prSet presAssocID="{E3ABF424-E329-4BC8-800C-CC702C0A08E3}" presName="spaceRect" presStyleCnt="0"/>
      <dgm:spPr/>
    </dgm:pt>
    <dgm:pt modelId="{5A5BB0B1-4190-4944-B9F6-084236B37546}" type="pres">
      <dgm:prSet presAssocID="{E3ABF424-E329-4BC8-800C-CC702C0A08E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D8303E02-6010-4AA5-BDF5-3520CCEC0592}" type="presOf" srcId="{50C5CB4D-90E7-448D-92CC-7A37AEC5AF0F}" destId="{D0CB5564-12D2-41DB-B35C-2193CC657D26}" srcOrd="0" destOrd="0" presId="urn:microsoft.com/office/officeart/2018/2/layout/IconLabelList"/>
    <dgm:cxn modelId="{AC60FB15-9872-4C9E-8735-2F82A6EC2B51}" srcId="{50C5CB4D-90E7-448D-92CC-7A37AEC5AF0F}" destId="{E3ABF424-E329-4BC8-800C-CC702C0A08E3}" srcOrd="2" destOrd="0" parTransId="{6AE381BE-9A37-44B8-94B3-E2F004352753}" sibTransId="{ACFD0CB3-3AFA-437D-AD8B-B8E789475BF5}"/>
    <dgm:cxn modelId="{7CA78C27-6B73-4AC9-BC07-31E8D35D55A2}" type="presOf" srcId="{1931DAF2-B020-450D-905F-7D490B818112}" destId="{988901E7-082A-4695-88A5-B88D859D6D37}" srcOrd="0" destOrd="0" presId="urn:microsoft.com/office/officeart/2018/2/layout/IconLabelList"/>
    <dgm:cxn modelId="{F9DEEF43-2211-4C00-9F03-37DC7248F375}" srcId="{50C5CB4D-90E7-448D-92CC-7A37AEC5AF0F}" destId="{A01EF700-AC32-4F8F-8C24-D83F6751C914}" srcOrd="0" destOrd="0" parTransId="{01E06CC6-C900-44F6-9DC3-1B410184F867}" sibTransId="{7728FF03-B716-4C8D-B597-36382AC7C8FF}"/>
    <dgm:cxn modelId="{344C3D9D-1ACA-4E46-AD05-A95B0CDC4E4F}" srcId="{50C5CB4D-90E7-448D-92CC-7A37AEC5AF0F}" destId="{1931DAF2-B020-450D-905F-7D490B818112}" srcOrd="1" destOrd="0" parTransId="{CFE7F2C2-997F-42FA-B35E-4B32A1D86C9C}" sibTransId="{EBEE427E-0167-4199-811F-0E7C5823A4E5}"/>
    <dgm:cxn modelId="{05FC0CE2-6FE4-4B4A-A4AB-7BF8B1BCF9D6}" type="presOf" srcId="{A01EF700-AC32-4F8F-8C24-D83F6751C914}" destId="{E4F224EF-2383-4CE3-8EC8-7ED8343CD56C}" srcOrd="0" destOrd="0" presId="urn:microsoft.com/office/officeart/2018/2/layout/IconLabelList"/>
    <dgm:cxn modelId="{6F3D4DF8-AF8B-44A0-B379-2AE0F936DA74}" type="presOf" srcId="{E3ABF424-E329-4BC8-800C-CC702C0A08E3}" destId="{5A5BB0B1-4190-4944-B9F6-084236B37546}" srcOrd="0" destOrd="0" presId="urn:microsoft.com/office/officeart/2018/2/layout/IconLabelList"/>
    <dgm:cxn modelId="{F4F56635-7E58-473F-9EC8-98F887EE45C2}" type="presParOf" srcId="{D0CB5564-12D2-41DB-B35C-2193CC657D26}" destId="{7C69AB0E-E9A1-4F9A-908A-A6EBED81B22B}" srcOrd="0" destOrd="0" presId="urn:microsoft.com/office/officeart/2018/2/layout/IconLabelList"/>
    <dgm:cxn modelId="{44ABB3F9-51BE-4B96-ABF2-4D967F061AE6}" type="presParOf" srcId="{7C69AB0E-E9A1-4F9A-908A-A6EBED81B22B}" destId="{BB9890E7-AAF8-4797-8792-5EB7695EB6B3}" srcOrd="0" destOrd="0" presId="urn:microsoft.com/office/officeart/2018/2/layout/IconLabelList"/>
    <dgm:cxn modelId="{C9F54E6A-0875-4C10-9C0D-05EAA8BB8039}" type="presParOf" srcId="{7C69AB0E-E9A1-4F9A-908A-A6EBED81B22B}" destId="{302081DA-6D89-45D2-AEB9-1055A606AAE1}" srcOrd="1" destOrd="0" presId="urn:microsoft.com/office/officeart/2018/2/layout/IconLabelList"/>
    <dgm:cxn modelId="{2A4B334C-6027-41EF-9EDA-684F7C2D8A36}" type="presParOf" srcId="{7C69AB0E-E9A1-4F9A-908A-A6EBED81B22B}" destId="{E4F224EF-2383-4CE3-8EC8-7ED8343CD56C}" srcOrd="2" destOrd="0" presId="urn:microsoft.com/office/officeart/2018/2/layout/IconLabelList"/>
    <dgm:cxn modelId="{B76E2916-7E55-4D07-BC0A-450FBAAA44EE}" type="presParOf" srcId="{D0CB5564-12D2-41DB-B35C-2193CC657D26}" destId="{36239EA2-8497-4A4B-8115-4CA3A2DDAB0C}" srcOrd="1" destOrd="0" presId="urn:microsoft.com/office/officeart/2018/2/layout/IconLabelList"/>
    <dgm:cxn modelId="{7C0B0F6F-1B03-4A95-9840-0F6ECBCB636C}" type="presParOf" srcId="{D0CB5564-12D2-41DB-B35C-2193CC657D26}" destId="{AF79ABD9-E989-46F5-812A-6B87B02AB583}" srcOrd="2" destOrd="0" presId="urn:microsoft.com/office/officeart/2018/2/layout/IconLabelList"/>
    <dgm:cxn modelId="{B5BD4E5B-073A-4CDF-B17A-ECB2E99DEF2B}" type="presParOf" srcId="{AF79ABD9-E989-46F5-812A-6B87B02AB583}" destId="{6BC58323-D48C-4F8A-BBCF-E23CE71BE138}" srcOrd="0" destOrd="0" presId="urn:microsoft.com/office/officeart/2018/2/layout/IconLabelList"/>
    <dgm:cxn modelId="{91468DDA-5621-4645-A306-0E979626299E}" type="presParOf" srcId="{AF79ABD9-E989-46F5-812A-6B87B02AB583}" destId="{682DE4DA-9ED7-4FB7-93E6-AE8B8758E164}" srcOrd="1" destOrd="0" presId="urn:microsoft.com/office/officeart/2018/2/layout/IconLabelList"/>
    <dgm:cxn modelId="{BD6861F0-2D80-4531-B6E3-60CF4CBD4304}" type="presParOf" srcId="{AF79ABD9-E989-46F5-812A-6B87B02AB583}" destId="{988901E7-082A-4695-88A5-B88D859D6D37}" srcOrd="2" destOrd="0" presId="urn:microsoft.com/office/officeart/2018/2/layout/IconLabelList"/>
    <dgm:cxn modelId="{71324144-9528-4DD8-95C5-8C1A73A5F3DF}" type="presParOf" srcId="{D0CB5564-12D2-41DB-B35C-2193CC657D26}" destId="{7BDB0E0D-CE49-44E4-964C-5C3625D5041A}" srcOrd="3" destOrd="0" presId="urn:microsoft.com/office/officeart/2018/2/layout/IconLabelList"/>
    <dgm:cxn modelId="{E6FDE2D4-31D8-4506-A3CA-B6CEAF1D7B7D}" type="presParOf" srcId="{D0CB5564-12D2-41DB-B35C-2193CC657D26}" destId="{113DEFE6-4BD5-4B73-8A43-D9B628D85372}" srcOrd="4" destOrd="0" presId="urn:microsoft.com/office/officeart/2018/2/layout/IconLabelList"/>
    <dgm:cxn modelId="{82BF71EF-AEE1-419F-9463-FC92E06F87AF}" type="presParOf" srcId="{113DEFE6-4BD5-4B73-8A43-D9B628D85372}" destId="{C6FD9901-E5C5-4D51-A21B-FDFA59D66C86}" srcOrd="0" destOrd="0" presId="urn:microsoft.com/office/officeart/2018/2/layout/IconLabelList"/>
    <dgm:cxn modelId="{3A7B4E15-D9DA-4B9F-91CD-13C04461BA54}" type="presParOf" srcId="{113DEFE6-4BD5-4B73-8A43-D9B628D85372}" destId="{3762998E-EBB6-462C-9D7E-314C5E8BAC2A}" srcOrd="1" destOrd="0" presId="urn:microsoft.com/office/officeart/2018/2/layout/IconLabelList"/>
    <dgm:cxn modelId="{BAF5EC99-D214-4159-B0BC-C8BC79DE604B}" type="presParOf" srcId="{113DEFE6-4BD5-4B73-8A43-D9B628D85372}" destId="{5A5BB0B1-4190-4944-B9F6-084236B37546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890E7-AAF8-4797-8792-5EB7695EB6B3}">
      <dsp:nvSpPr>
        <dsp:cNvPr id="0" name=""/>
        <dsp:cNvSpPr/>
      </dsp:nvSpPr>
      <dsp:spPr>
        <a:xfrm>
          <a:off x="1212569" y="871395"/>
          <a:ext cx="1300252" cy="13002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F224EF-2383-4CE3-8EC8-7ED8343CD56C}">
      <dsp:nvSpPr>
        <dsp:cNvPr id="0" name=""/>
        <dsp:cNvSpPr/>
      </dsp:nvSpPr>
      <dsp:spPr>
        <a:xfrm>
          <a:off x="417971" y="2528167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Legislation</a:t>
          </a:r>
        </a:p>
      </dsp:txBody>
      <dsp:txXfrm>
        <a:off x="417971" y="2528167"/>
        <a:ext cx="2889450" cy="720000"/>
      </dsp:txXfrm>
    </dsp:sp>
    <dsp:sp modelId="{6BC58323-D48C-4F8A-BBCF-E23CE71BE138}">
      <dsp:nvSpPr>
        <dsp:cNvPr id="0" name=""/>
        <dsp:cNvSpPr/>
      </dsp:nvSpPr>
      <dsp:spPr>
        <a:xfrm>
          <a:off x="4607673" y="871395"/>
          <a:ext cx="1300252" cy="13002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8901E7-082A-4695-88A5-B88D859D6D37}">
      <dsp:nvSpPr>
        <dsp:cNvPr id="0" name=""/>
        <dsp:cNvSpPr/>
      </dsp:nvSpPr>
      <dsp:spPr>
        <a:xfrm>
          <a:off x="3813075" y="2528167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Technology</a:t>
          </a:r>
        </a:p>
      </dsp:txBody>
      <dsp:txXfrm>
        <a:off x="3813075" y="2528167"/>
        <a:ext cx="2889450" cy="720000"/>
      </dsp:txXfrm>
    </dsp:sp>
    <dsp:sp modelId="{C6FD9901-E5C5-4D51-A21B-FDFA59D66C86}">
      <dsp:nvSpPr>
        <dsp:cNvPr id="0" name=""/>
        <dsp:cNvSpPr/>
      </dsp:nvSpPr>
      <dsp:spPr>
        <a:xfrm>
          <a:off x="8002777" y="871395"/>
          <a:ext cx="1300252" cy="130025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5BB0B1-4190-4944-B9F6-084236B37546}">
      <dsp:nvSpPr>
        <dsp:cNvPr id="0" name=""/>
        <dsp:cNvSpPr/>
      </dsp:nvSpPr>
      <dsp:spPr>
        <a:xfrm>
          <a:off x="7208178" y="2528167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Practicality</a:t>
          </a:r>
        </a:p>
      </dsp:txBody>
      <dsp:txXfrm>
        <a:off x="7208178" y="2528167"/>
        <a:ext cx="28894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6434"/>
          </a:xfrm>
          <a:prstGeom prst="rect">
            <a:avLst/>
          </a:prstGeom>
        </p:spPr>
        <p:txBody>
          <a:bodyPr vert="horz" lIns="93162" tIns="46581" rIns="93162" bIns="4658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6434"/>
          </a:xfrm>
          <a:prstGeom prst="rect">
            <a:avLst/>
          </a:prstGeom>
        </p:spPr>
        <p:txBody>
          <a:bodyPr vert="horz" lIns="93162" tIns="46581" rIns="93162" bIns="46581" rtlCol="0"/>
          <a:lstStyle>
            <a:lvl1pPr algn="r">
              <a:defRPr sz="1200"/>
            </a:lvl1pPr>
          </a:lstStyle>
          <a:p>
            <a:fld id="{740E3D31-4795-4D33-ADED-E9176251407C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2" tIns="46581" rIns="93162" bIns="4658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62" tIns="46581" rIns="93162" bIns="4658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6433"/>
          </a:xfrm>
          <a:prstGeom prst="rect">
            <a:avLst/>
          </a:prstGeom>
        </p:spPr>
        <p:txBody>
          <a:bodyPr vert="horz" lIns="93162" tIns="46581" rIns="93162" bIns="4658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6433"/>
          </a:xfrm>
          <a:prstGeom prst="rect">
            <a:avLst/>
          </a:prstGeom>
        </p:spPr>
        <p:txBody>
          <a:bodyPr vert="horz" lIns="93162" tIns="46581" rIns="93162" bIns="46581" rtlCol="0" anchor="b"/>
          <a:lstStyle>
            <a:lvl1pPr algn="r">
              <a:defRPr sz="1200"/>
            </a:lvl1pPr>
          </a:lstStyle>
          <a:p>
            <a:fld id="{7B5AE5DF-7BC9-4C33-AF58-4B59A1746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6D6D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C75BE0C9-57BF-47A2-9A30-724D495922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432363"/>
            <a:ext cx="6932478" cy="522922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442BA3B-B1CB-4C67-A899-86369C6FA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7262" y="3573463"/>
            <a:ext cx="5210175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FFC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F6FE55-636E-4E63-8909-7CEF866512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10" name="Text Box 6">
            <a:extLst>
              <a:ext uri="{FF2B5EF4-FFF2-40B4-BE49-F238E27FC236}">
                <a16:creationId xmlns:a16="http://schemas.microsoft.com/office/drawing/2014/main" id="{933B896A-AA0B-4AA8-BF38-13955088F70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18E634-6D97-44E0-854F-CC6B59E26C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7263" y="1093788"/>
            <a:ext cx="3925116" cy="2387600"/>
          </a:xfrm>
        </p:spPr>
        <p:txBody>
          <a:bodyPr anchor="b"/>
          <a:lstStyle>
            <a:lvl1pPr algn="l">
              <a:defRPr sz="4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Teleosoft:</a:t>
            </a:r>
            <a:br>
              <a:rPr lang="en-US"/>
            </a:br>
            <a:r>
              <a:rPr lang="en-US"/>
              <a:t>Designed by Counties for Counties</a:t>
            </a:r>
          </a:p>
        </p:txBody>
      </p:sp>
    </p:spTree>
    <p:extLst>
      <p:ext uri="{BB962C8B-B14F-4D97-AF65-F5344CB8AC3E}">
        <p14:creationId xmlns:p14="http://schemas.microsoft.com/office/powerpoint/2010/main" val="2559185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CCD82D2-5703-42EA-B77D-7996F4A961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554"/>
            <a:ext cx="12192000" cy="128944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1A4E5-F022-4A32-9C1F-31315D5C6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96C49-DE0C-4A71-B2E2-8B4C150B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50395475-00AE-448A-A673-272FA981CF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8C7AC0C-C02F-4C82-BE5F-FA68F14D5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240"/>
          </a:xfrm>
        </p:spPr>
        <p:txBody>
          <a:bodyPr/>
          <a:lstStyle>
            <a:lvl1pPr>
              <a:defRPr>
                <a:solidFill>
                  <a:srgbClr val="274C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03E41D4-E631-4CA8-8E31-414E12D93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21752"/>
            <a:ext cx="5181600" cy="48552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2DB87F6-5561-41F9-974D-DBE64722C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21752"/>
            <a:ext cx="5181600" cy="48552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6952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CCD82D2-5703-42EA-B77D-7996F4A961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568554"/>
            <a:ext cx="12191999" cy="128944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1A4E5-F022-4A32-9C1F-31315D5C6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96C49-DE0C-4A71-B2E2-8B4C150B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50395475-00AE-448A-A673-272FA981CF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8C7AC0C-C02F-4C82-BE5F-FA68F14D5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240"/>
          </a:xfrm>
        </p:spPr>
        <p:txBody>
          <a:bodyPr/>
          <a:lstStyle>
            <a:lvl1pPr>
              <a:defRPr>
                <a:solidFill>
                  <a:srgbClr val="274C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03E41D4-E631-4CA8-8E31-414E12D93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21752"/>
            <a:ext cx="5181600" cy="48552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2DB87F6-5561-41F9-974D-DBE64722C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21752"/>
            <a:ext cx="5181600" cy="48552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8497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CCD82D2-5703-42EA-B77D-7996F4A961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4" y="5568554"/>
            <a:ext cx="12185146" cy="128944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1A4E5-F022-4A32-9C1F-31315D5C6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96C49-DE0C-4A71-B2E2-8B4C150B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50395475-00AE-448A-A673-272FA981CF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8C7AC0C-C02F-4C82-BE5F-FA68F14D5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txBody>
          <a:bodyPr/>
          <a:lstStyle>
            <a:lvl1pPr>
              <a:defRPr>
                <a:solidFill>
                  <a:srgbClr val="274C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03E41D4-E631-4CA8-8E31-414E12D93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23975"/>
            <a:ext cx="5181600" cy="4852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2DB87F6-5561-41F9-974D-DBE64722C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23975"/>
            <a:ext cx="5181600" cy="4852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731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2C8E1-4B09-41B3-A28F-F53CD0C1A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8106204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87349-CD1E-4BB3-9484-2797FE637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8106204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91032-2EED-413C-9746-CCE510FB0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19C04C-803E-4C35-A9ED-D66CB4A082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FD0E69D8-79FE-49F2-80A3-E9818C80D94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2E69CA-7463-484B-AEDA-E91EFCFAB1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5"/>
          <a:stretch/>
        </p:blipFill>
        <p:spPr>
          <a:xfrm>
            <a:off x="7593118" y="238125"/>
            <a:ext cx="4598882" cy="661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77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2C8E1-4B09-41B3-A28F-F53CD0C1A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8106204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87349-CD1E-4BB3-9484-2797FE637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8106204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91032-2EED-413C-9746-CCE510FB0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19C04C-803E-4C35-A9ED-D66CB4A082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FD0E69D8-79FE-49F2-80A3-E9818C80D94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D9C818-5D05-4172-A630-C3B54D241C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5"/>
          <a:stretch/>
        </p:blipFill>
        <p:spPr>
          <a:xfrm>
            <a:off x="7593118" y="238125"/>
            <a:ext cx="4598882" cy="661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1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2C8E1-4B09-41B3-A28F-F53CD0C1A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8106204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87349-CD1E-4BB3-9484-2797FE637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8106204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91032-2EED-413C-9746-CCE510FB0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19C04C-803E-4C35-A9ED-D66CB4A082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FD0E69D8-79FE-49F2-80A3-E9818C80D94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22B48BE6-3264-4A62-B198-DC424A2C6D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5"/>
          <a:stretch/>
        </p:blipFill>
        <p:spPr>
          <a:xfrm>
            <a:off x="7593118" y="238125"/>
            <a:ext cx="4598882" cy="6619875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36ECD260-B998-94EE-9C1A-C3040EEB15AE}"/>
              </a:ext>
            </a:extLst>
          </p:cNvPr>
          <p:cNvSpPr/>
          <p:nvPr userDrawn="1"/>
        </p:nvSpPr>
        <p:spPr>
          <a:xfrm>
            <a:off x="9051636" y="6858000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C32F3F9-5F90-0912-7FB2-F76A7C2A5DBA}"/>
              </a:ext>
            </a:extLst>
          </p:cNvPr>
          <p:cNvSpPr/>
          <p:nvPr userDrawn="1"/>
        </p:nvSpPr>
        <p:spPr>
          <a:xfrm>
            <a:off x="9047832" y="1256145"/>
            <a:ext cx="3125695" cy="5556136"/>
          </a:xfrm>
          <a:custGeom>
            <a:avLst/>
            <a:gdLst>
              <a:gd name="connsiteX0" fmla="*/ 3125695 w 3125695"/>
              <a:gd name="connsiteY0" fmla="*/ 0 h 5726546"/>
              <a:gd name="connsiteX1" fmla="*/ 2275950 w 3125695"/>
              <a:gd name="connsiteY1" fmla="*/ 563419 h 5726546"/>
              <a:gd name="connsiteX2" fmla="*/ 1860313 w 3125695"/>
              <a:gd name="connsiteY2" fmla="*/ 1560946 h 5726546"/>
              <a:gd name="connsiteX3" fmla="*/ 1860313 w 3125695"/>
              <a:gd name="connsiteY3" fmla="*/ 2918691 h 5726546"/>
              <a:gd name="connsiteX4" fmla="*/ 1102932 w 3125695"/>
              <a:gd name="connsiteY4" fmla="*/ 3999346 h 5726546"/>
              <a:gd name="connsiteX5" fmla="*/ 447150 w 3125695"/>
              <a:gd name="connsiteY5" fmla="*/ 4498110 h 5726546"/>
              <a:gd name="connsiteX6" fmla="*/ 49986 w 3125695"/>
              <a:gd name="connsiteY6" fmla="*/ 5246255 h 5726546"/>
              <a:gd name="connsiteX7" fmla="*/ 3804 w 3125695"/>
              <a:gd name="connsiteY7" fmla="*/ 5726546 h 5726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5695" h="5726546">
                <a:moveTo>
                  <a:pt x="3125695" y="0"/>
                </a:moveTo>
                <a:cubicBezTo>
                  <a:pt x="2806271" y="151630"/>
                  <a:pt x="2486847" y="303261"/>
                  <a:pt x="2275950" y="563419"/>
                </a:cubicBezTo>
                <a:cubicBezTo>
                  <a:pt x="2065053" y="823577"/>
                  <a:pt x="1929586" y="1168401"/>
                  <a:pt x="1860313" y="1560946"/>
                </a:cubicBezTo>
                <a:cubicBezTo>
                  <a:pt x="1791040" y="1953491"/>
                  <a:pt x="1986543" y="2512291"/>
                  <a:pt x="1860313" y="2918691"/>
                </a:cubicBezTo>
                <a:cubicBezTo>
                  <a:pt x="1734083" y="3325091"/>
                  <a:pt x="1338459" y="3736110"/>
                  <a:pt x="1102932" y="3999346"/>
                </a:cubicBezTo>
                <a:cubicBezTo>
                  <a:pt x="867405" y="4262582"/>
                  <a:pt x="622641" y="4290292"/>
                  <a:pt x="447150" y="4498110"/>
                </a:cubicBezTo>
                <a:cubicBezTo>
                  <a:pt x="271659" y="4705928"/>
                  <a:pt x="123877" y="5041516"/>
                  <a:pt x="49986" y="5246255"/>
                </a:cubicBezTo>
                <a:cubicBezTo>
                  <a:pt x="-23905" y="5450994"/>
                  <a:pt x="6883" y="5628025"/>
                  <a:pt x="3804" y="5726546"/>
                </a:cubicBezTo>
              </a:path>
            </a:pathLst>
          </a:custGeom>
          <a:noFill/>
          <a:ln w="2857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461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bg>
      <p:bgPr>
        <a:solidFill>
          <a:srgbClr val="6D6D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2C8E1-4B09-41B3-A28F-F53CD0C1A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8106204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87349-CD1E-4BB3-9484-2797FE637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8106204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91032-2EED-413C-9746-CCE510FB0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19C04C-803E-4C35-A9ED-D66CB4A082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FD0E69D8-79FE-49F2-80A3-E9818C80D94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0FBA9D33-53D5-46ED-A057-3CFCF5B3D8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5"/>
          <a:stretch/>
        </p:blipFill>
        <p:spPr>
          <a:xfrm>
            <a:off x="7593118" y="238125"/>
            <a:ext cx="4598882" cy="661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48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06FC0B5D-25C5-4BC0-A039-460B3663BF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47900" y="526776"/>
            <a:ext cx="7759700" cy="585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604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F9FA4-9CCB-437A-810B-79E5137B7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4067D3-7323-4AD3-8938-BBCB376CF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FDC8EA-0021-4C82-9F99-C3C79ABC76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6FA276-D542-4E23-905D-A8184C3D29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2F2F09-F3D2-42BF-B31A-444915D418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49D05A-AE95-4310-852D-9AA281CFC5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2D91F7-2ECE-4F2A-B057-85894AD691C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2901F0-FE95-4F28-9BCB-7F2728F44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50DEC1-9E8C-42D7-A4ED-55D535E8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0434-7530-4903-BEF2-FC1815DFC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71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5E3B3-026A-4DA2-A05A-3C0F67A14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2D06B4-FB65-44E4-BD3E-8D454A9CA4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2D91F7-2ECE-4F2A-B057-85894AD691C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EF457D-81CA-4B96-B233-D01E657CB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D5C1BD-01FA-47FB-908F-BDF3AEFA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0434-7530-4903-BEF2-FC1815DFC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7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8D04E4C-0E62-4148-B251-484007815D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5"/>
          <a:stretch/>
        </p:blipFill>
        <p:spPr>
          <a:xfrm>
            <a:off x="7593118" y="238125"/>
            <a:ext cx="4598882" cy="661987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9D7529-B790-45AC-97CB-73BCE49EF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91F7-2ECE-4F2A-B057-85894AD691C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ACB57C-2397-43FA-A29F-362627BF1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A95858-9B33-4765-B565-71676960D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0434-7530-4903-BEF2-FC1815DFCE7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55439DA-6274-4552-933F-BA70179C6319}"/>
              </a:ext>
            </a:extLst>
          </p:cNvPr>
          <p:cNvSpPr txBox="1">
            <a:spLocks/>
          </p:cNvSpPr>
          <p:nvPr userDrawn="1"/>
        </p:nvSpPr>
        <p:spPr>
          <a:xfrm>
            <a:off x="1917707" y="2699193"/>
            <a:ext cx="5832559" cy="3118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bg2">
                    <a:lumMod val="25000"/>
                  </a:schemeClr>
                </a:solidFill>
                <a:latin typeface="Proxima Nova" panose="020B050303050206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Proxima Nova" panose="020B050303050206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Proxima Nova" panose="020B050303050206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Proxima Nova" panose="020B050303050206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Proxima Nova" panose="020B050303050206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37" indent="-285737">
              <a:spcBef>
                <a:spcPts val="12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endParaRPr lang="en-US" sz="1800" spc="51">
              <a:latin typeface="+mn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E1D0A4E-B343-4D20-A0CD-EC73B9BDF148}"/>
              </a:ext>
            </a:extLst>
          </p:cNvPr>
          <p:cNvCxnSpPr>
            <a:cxnSpLocks/>
          </p:cNvCxnSpPr>
          <p:nvPr userDrawn="1"/>
        </p:nvCxnSpPr>
        <p:spPr>
          <a:xfrm>
            <a:off x="1917704" y="2397299"/>
            <a:ext cx="51414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1C1B6701-DCEE-4198-8E05-A86C92876D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02AFE9B-034E-4F77-974C-E307F37C7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7704" y="2514028"/>
            <a:ext cx="5141498" cy="36629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55E9796-3B63-4CE5-8D46-93A304380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7704" y="1515886"/>
            <a:ext cx="5910244" cy="777240"/>
          </a:xfrm>
        </p:spPr>
        <p:txBody>
          <a:bodyPr>
            <a:normAutofit/>
          </a:bodyPr>
          <a:lstStyle>
            <a:lvl1pPr>
              <a:defRPr lang="en-US" sz="3600" b="1" kern="1200" dirty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016850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78C8DC-8E47-4AB7-90DC-F78C789654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2D91F7-2ECE-4F2A-B057-85894AD691C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29C816-F867-4271-AEA6-4C36739F0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8C20F-E8C2-4A3E-8611-5329A1862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0434-7530-4903-BEF2-FC1815DFC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1902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6E421-EB70-45DD-B251-75A405E63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DDA1D-5C3C-451B-88BD-137E7596D7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62923B-30E8-42BB-A43F-36FC032CF2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2806EE-06B9-4D16-BC5F-55D06D6328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2D91F7-2ECE-4F2A-B057-85894AD691C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E0A8C6-86F5-4FE8-A9BB-336294126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40717-B2D6-4298-B765-BFCC8BE71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0434-7530-4903-BEF2-FC1815DFC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47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05781-3CC4-4E10-B0CB-83C95BFE7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F050F5-B6E6-45FE-BEA6-E0043D78B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353A0-6A65-42F0-A4CA-DAC76AEDF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E52A75-DC0B-4BA3-A3AB-B838E87D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2D91F7-2ECE-4F2A-B057-85894AD691C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AB55DB-59DE-4E36-A290-FF65685CD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9AA76-96D0-4895-A33F-E0422FF03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0434-7530-4903-BEF2-FC1815DFC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732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62471-FEC4-4F2E-AA10-E77B170C9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FA73A2-4A82-4C03-AC85-0DF857FC7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18E5E-7CEC-4E22-8AB5-6B0B7002D5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2D91F7-2ECE-4F2A-B057-85894AD691C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7128F-B0CC-4749-872C-B914C5A3D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D23F0-8B95-444E-8F14-76112BD3F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0434-7530-4903-BEF2-FC1815DFC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255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6DE819-6669-4E94-97D2-857FA4DC91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341A1B-4B6A-4CC5-B1C7-339FB2F2D6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D52A1-DBE9-400D-8589-F2F995034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2D91F7-2ECE-4F2A-B057-85894AD691C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4D0D4-7888-47D8-B38F-DFBB060BE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73D3A-DE7D-4ED9-801A-4AFB8AEA2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0434-7530-4903-BEF2-FC1815DFC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09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2FE5B8F-1F44-2710-FF32-4FE15EF4C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507" t="27321" r="25969" b="10063"/>
          <a:stretch/>
        </p:blipFill>
        <p:spPr>
          <a:xfrm>
            <a:off x="-1" y="-12700"/>
            <a:ext cx="12192000" cy="683577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4EC7987-0214-581C-70BD-A4F72EB685BD}"/>
              </a:ext>
            </a:extLst>
          </p:cNvPr>
          <p:cNvSpPr/>
          <p:nvPr userDrawn="1"/>
        </p:nvSpPr>
        <p:spPr>
          <a:xfrm>
            <a:off x="-2" y="10370"/>
            <a:ext cx="12192002" cy="6879705"/>
          </a:xfrm>
          <a:prstGeom prst="rect">
            <a:avLst/>
          </a:prstGeom>
          <a:gradFill>
            <a:gsLst>
              <a:gs pos="100000">
                <a:srgbClr val="698DA7">
                  <a:alpha val="60000"/>
                </a:srgbClr>
              </a:gs>
              <a:gs pos="0">
                <a:srgbClr val="274C60">
                  <a:alpha val="6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AutoShape 3">
            <a:extLst>
              <a:ext uri="{FF2B5EF4-FFF2-40B4-BE49-F238E27FC236}">
                <a16:creationId xmlns:a16="http://schemas.microsoft.com/office/drawing/2014/main" id="{34F71AEF-C50A-46C0-8058-5A9D90A18DF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1"/>
            <a:ext cx="12191999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7541977-60C1-49E5-BDBB-517460413EE5}"/>
              </a:ext>
            </a:extLst>
          </p:cNvPr>
          <p:cNvSpPr>
            <a:spLocks/>
          </p:cNvSpPr>
          <p:nvPr/>
        </p:nvSpPr>
        <p:spPr bwMode="auto">
          <a:xfrm>
            <a:off x="11491182" y="1"/>
            <a:ext cx="595934" cy="433388"/>
          </a:xfrm>
          <a:custGeom>
            <a:avLst/>
            <a:gdLst>
              <a:gd name="T0" fmla="*/ 1873 w 1873"/>
              <a:gd name="T1" fmla="*/ 0 h 1366"/>
              <a:gd name="T2" fmla="*/ 105 w 1873"/>
              <a:gd name="T3" fmla="*/ 755 h 1366"/>
              <a:gd name="T4" fmla="*/ 92 w 1873"/>
              <a:gd name="T5" fmla="*/ 768 h 1366"/>
              <a:gd name="T6" fmla="*/ 70 w 1873"/>
              <a:gd name="T7" fmla="*/ 796 h 1366"/>
              <a:gd name="T8" fmla="*/ 50 w 1873"/>
              <a:gd name="T9" fmla="*/ 825 h 1366"/>
              <a:gd name="T10" fmla="*/ 33 w 1873"/>
              <a:gd name="T11" fmla="*/ 857 h 1366"/>
              <a:gd name="T12" fmla="*/ 20 w 1873"/>
              <a:gd name="T13" fmla="*/ 890 h 1366"/>
              <a:gd name="T14" fmla="*/ 11 w 1873"/>
              <a:gd name="T15" fmla="*/ 923 h 1366"/>
              <a:gd name="T16" fmla="*/ 4 w 1873"/>
              <a:gd name="T17" fmla="*/ 957 h 1366"/>
              <a:gd name="T18" fmla="*/ 0 w 1873"/>
              <a:gd name="T19" fmla="*/ 991 h 1366"/>
              <a:gd name="T20" fmla="*/ 0 w 1873"/>
              <a:gd name="T21" fmla="*/ 1025 h 1366"/>
              <a:gd name="T22" fmla="*/ 4 w 1873"/>
              <a:gd name="T23" fmla="*/ 1059 h 1366"/>
              <a:gd name="T24" fmla="*/ 11 w 1873"/>
              <a:gd name="T25" fmla="*/ 1093 h 1366"/>
              <a:gd name="T26" fmla="*/ 20 w 1873"/>
              <a:gd name="T27" fmla="*/ 1126 h 1366"/>
              <a:gd name="T28" fmla="*/ 33 w 1873"/>
              <a:gd name="T29" fmla="*/ 1158 h 1366"/>
              <a:gd name="T30" fmla="*/ 50 w 1873"/>
              <a:gd name="T31" fmla="*/ 1190 h 1366"/>
              <a:gd name="T32" fmla="*/ 70 w 1873"/>
              <a:gd name="T33" fmla="*/ 1219 h 1366"/>
              <a:gd name="T34" fmla="*/ 92 w 1873"/>
              <a:gd name="T35" fmla="*/ 1248 h 1366"/>
              <a:gd name="T36" fmla="*/ 105 w 1873"/>
              <a:gd name="T37" fmla="*/ 1261 h 1366"/>
              <a:gd name="T38" fmla="*/ 132 w 1873"/>
              <a:gd name="T39" fmla="*/ 1285 h 1366"/>
              <a:gd name="T40" fmla="*/ 161 w 1873"/>
              <a:gd name="T41" fmla="*/ 1306 h 1366"/>
              <a:gd name="T42" fmla="*/ 192 w 1873"/>
              <a:gd name="T43" fmla="*/ 1325 h 1366"/>
              <a:gd name="T44" fmla="*/ 223 w 1873"/>
              <a:gd name="T45" fmla="*/ 1339 h 1366"/>
              <a:gd name="T46" fmla="*/ 256 w 1873"/>
              <a:gd name="T47" fmla="*/ 1351 h 1366"/>
              <a:gd name="T48" fmla="*/ 290 w 1873"/>
              <a:gd name="T49" fmla="*/ 1359 h 1366"/>
              <a:gd name="T50" fmla="*/ 324 w 1873"/>
              <a:gd name="T51" fmla="*/ 1364 h 1366"/>
              <a:gd name="T52" fmla="*/ 358 w 1873"/>
              <a:gd name="T53" fmla="*/ 1366 h 1366"/>
              <a:gd name="T54" fmla="*/ 392 w 1873"/>
              <a:gd name="T55" fmla="*/ 1364 h 1366"/>
              <a:gd name="T56" fmla="*/ 427 w 1873"/>
              <a:gd name="T57" fmla="*/ 1359 h 1366"/>
              <a:gd name="T58" fmla="*/ 461 w 1873"/>
              <a:gd name="T59" fmla="*/ 1351 h 1366"/>
              <a:gd name="T60" fmla="*/ 493 w 1873"/>
              <a:gd name="T61" fmla="*/ 1339 h 1366"/>
              <a:gd name="T62" fmla="*/ 525 w 1873"/>
              <a:gd name="T63" fmla="*/ 1325 h 1366"/>
              <a:gd name="T64" fmla="*/ 556 w 1873"/>
              <a:gd name="T65" fmla="*/ 1306 h 1366"/>
              <a:gd name="T66" fmla="*/ 585 w 1873"/>
              <a:gd name="T67" fmla="*/ 1285 h 1366"/>
              <a:gd name="T68" fmla="*/ 612 w 1873"/>
              <a:gd name="T69" fmla="*/ 1261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73" h="1366">
                <a:moveTo>
                  <a:pt x="612" y="1261"/>
                </a:moveTo>
                <a:lnTo>
                  <a:pt x="1873" y="0"/>
                </a:lnTo>
                <a:lnTo>
                  <a:pt x="860" y="0"/>
                </a:lnTo>
                <a:lnTo>
                  <a:pt x="105" y="755"/>
                </a:lnTo>
                <a:lnTo>
                  <a:pt x="105" y="755"/>
                </a:lnTo>
                <a:lnTo>
                  <a:pt x="92" y="768"/>
                </a:lnTo>
                <a:lnTo>
                  <a:pt x="80" y="782"/>
                </a:lnTo>
                <a:lnTo>
                  <a:pt x="70" y="796"/>
                </a:lnTo>
                <a:lnTo>
                  <a:pt x="59" y="811"/>
                </a:lnTo>
                <a:lnTo>
                  <a:pt x="50" y="825"/>
                </a:lnTo>
                <a:lnTo>
                  <a:pt x="41" y="842"/>
                </a:lnTo>
                <a:lnTo>
                  <a:pt x="33" y="857"/>
                </a:lnTo>
                <a:lnTo>
                  <a:pt x="26" y="873"/>
                </a:lnTo>
                <a:lnTo>
                  <a:pt x="20" y="890"/>
                </a:lnTo>
                <a:lnTo>
                  <a:pt x="14" y="906"/>
                </a:lnTo>
                <a:lnTo>
                  <a:pt x="11" y="923"/>
                </a:lnTo>
                <a:lnTo>
                  <a:pt x="6" y="939"/>
                </a:lnTo>
                <a:lnTo>
                  <a:pt x="4" y="957"/>
                </a:lnTo>
                <a:lnTo>
                  <a:pt x="2" y="973"/>
                </a:lnTo>
                <a:lnTo>
                  <a:pt x="0" y="991"/>
                </a:lnTo>
                <a:lnTo>
                  <a:pt x="0" y="1007"/>
                </a:lnTo>
                <a:lnTo>
                  <a:pt x="0" y="1025"/>
                </a:lnTo>
                <a:lnTo>
                  <a:pt x="2" y="1042"/>
                </a:lnTo>
                <a:lnTo>
                  <a:pt x="4" y="1059"/>
                </a:lnTo>
                <a:lnTo>
                  <a:pt x="6" y="1076"/>
                </a:lnTo>
                <a:lnTo>
                  <a:pt x="11" y="1093"/>
                </a:lnTo>
                <a:lnTo>
                  <a:pt x="14" y="1109"/>
                </a:lnTo>
                <a:lnTo>
                  <a:pt x="20" y="1126"/>
                </a:lnTo>
                <a:lnTo>
                  <a:pt x="26" y="1142"/>
                </a:lnTo>
                <a:lnTo>
                  <a:pt x="33" y="1158"/>
                </a:lnTo>
                <a:lnTo>
                  <a:pt x="41" y="1174"/>
                </a:lnTo>
                <a:lnTo>
                  <a:pt x="50" y="1190"/>
                </a:lnTo>
                <a:lnTo>
                  <a:pt x="59" y="1204"/>
                </a:lnTo>
                <a:lnTo>
                  <a:pt x="70" y="1219"/>
                </a:lnTo>
                <a:lnTo>
                  <a:pt x="80" y="1234"/>
                </a:lnTo>
                <a:lnTo>
                  <a:pt x="92" y="1248"/>
                </a:lnTo>
                <a:lnTo>
                  <a:pt x="105" y="1261"/>
                </a:lnTo>
                <a:lnTo>
                  <a:pt x="105" y="1261"/>
                </a:lnTo>
                <a:lnTo>
                  <a:pt x="119" y="1273"/>
                </a:lnTo>
                <a:lnTo>
                  <a:pt x="132" y="1285"/>
                </a:lnTo>
                <a:lnTo>
                  <a:pt x="147" y="1297"/>
                </a:lnTo>
                <a:lnTo>
                  <a:pt x="161" y="1306"/>
                </a:lnTo>
                <a:lnTo>
                  <a:pt x="176" y="1316"/>
                </a:lnTo>
                <a:lnTo>
                  <a:pt x="192" y="1325"/>
                </a:lnTo>
                <a:lnTo>
                  <a:pt x="208" y="1332"/>
                </a:lnTo>
                <a:lnTo>
                  <a:pt x="223" y="1339"/>
                </a:lnTo>
                <a:lnTo>
                  <a:pt x="240" y="1346"/>
                </a:lnTo>
                <a:lnTo>
                  <a:pt x="256" y="1351"/>
                </a:lnTo>
                <a:lnTo>
                  <a:pt x="273" y="1356"/>
                </a:lnTo>
                <a:lnTo>
                  <a:pt x="290" y="1359"/>
                </a:lnTo>
                <a:lnTo>
                  <a:pt x="307" y="1363"/>
                </a:lnTo>
                <a:lnTo>
                  <a:pt x="324" y="1364"/>
                </a:lnTo>
                <a:lnTo>
                  <a:pt x="341" y="1365"/>
                </a:lnTo>
                <a:lnTo>
                  <a:pt x="358" y="1366"/>
                </a:lnTo>
                <a:lnTo>
                  <a:pt x="376" y="1365"/>
                </a:lnTo>
                <a:lnTo>
                  <a:pt x="392" y="1364"/>
                </a:lnTo>
                <a:lnTo>
                  <a:pt x="410" y="1363"/>
                </a:lnTo>
                <a:lnTo>
                  <a:pt x="427" y="1359"/>
                </a:lnTo>
                <a:lnTo>
                  <a:pt x="444" y="1356"/>
                </a:lnTo>
                <a:lnTo>
                  <a:pt x="461" y="1351"/>
                </a:lnTo>
                <a:lnTo>
                  <a:pt x="477" y="1346"/>
                </a:lnTo>
                <a:lnTo>
                  <a:pt x="493" y="1339"/>
                </a:lnTo>
                <a:lnTo>
                  <a:pt x="510" y="1332"/>
                </a:lnTo>
                <a:lnTo>
                  <a:pt x="525" y="1325"/>
                </a:lnTo>
                <a:lnTo>
                  <a:pt x="540" y="1316"/>
                </a:lnTo>
                <a:lnTo>
                  <a:pt x="556" y="1306"/>
                </a:lnTo>
                <a:lnTo>
                  <a:pt x="571" y="1297"/>
                </a:lnTo>
                <a:lnTo>
                  <a:pt x="585" y="1285"/>
                </a:lnTo>
                <a:lnTo>
                  <a:pt x="598" y="1273"/>
                </a:lnTo>
                <a:lnTo>
                  <a:pt x="612" y="1261"/>
                </a:lnTo>
                <a:lnTo>
                  <a:pt x="612" y="126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5C6990F3-97BB-446B-939B-ADE02116C489}"/>
              </a:ext>
            </a:extLst>
          </p:cNvPr>
          <p:cNvSpPr>
            <a:spLocks/>
          </p:cNvSpPr>
          <p:nvPr/>
        </p:nvSpPr>
        <p:spPr bwMode="auto">
          <a:xfrm>
            <a:off x="69605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79EF38B5-7EE3-4B83-901A-3CFC9AA43184}"/>
              </a:ext>
            </a:extLst>
          </p:cNvPr>
          <p:cNvSpPr>
            <a:spLocks/>
          </p:cNvSpPr>
          <p:nvPr/>
        </p:nvSpPr>
        <p:spPr bwMode="auto">
          <a:xfrm>
            <a:off x="0" y="1"/>
            <a:ext cx="12191999" cy="6857999"/>
          </a:xfrm>
          <a:custGeom>
            <a:avLst/>
            <a:gdLst>
              <a:gd name="T0" fmla="*/ 30872 w 38360"/>
              <a:gd name="T1" fmla="*/ 11788 h 21600"/>
              <a:gd name="T2" fmla="*/ 30767 w 38360"/>
              <a:gd name="T3" fmla="*/ 11497 h 21600"/>
              <a:gd name="T4" fmla="*/ 32772 w 38360"/>
              <a:gd name="T5" fmla="*/ 9369 h 21600"/>
              <a:gd name="T6" fmla="*/ 32827 w 38360"/>
              <a:gd name="T7" fmla="*/ 9051 h 21600"/>
              <a:gd name="T8" fmla="*/ 32616 w 38360"/>
              <a:gd name="T9" fmla="*/ 8818 h 21600"/>
              <a:gd name="T10" fmla="*/ 32296 w 38360"/>
              <a:gd name="T11" fmla="*/ 8842 h 21600"/>
              <a:gd name="T12" fmla="*/ 28382 w 38360"/>
              <a:gd name="T13" fmla="*/ 12653 h 21600"/>
              <a:gd name="T14" fmla="*/ 28069 w 38360"/>
              <a:gd name="T15" fmla="*/ 12566 h 21600"/>
              <a:gd name="T16" fmla="*/ 27950 w 38360"/>
              <a:gd name="T17" fmla="*/ 12279 h 21600"/>
              <a:gd name="T18" fmla="*/ 32028 w 38360"/>
              <a:gd name="T19" fmla="*/ 8066 h 21600"/>
              <a:gd name="T20" fmla="*/ 32098 w 38360"/>
              <a:gd name="T21" fmla="*/ 7751 h 21600"/>
              <a:gd name="T22" fmla="*/ 31900 w 38360"/>
              <a:gd name="T23" fmla="*/ 7508 h 21600"/>
              <a:gd name="T24" fmla="*/ 31578 w 38360"/>
              <a:gd name="T25" fmla="*/ 7517 h 21600"/>
              <a:gd name="T26" fmla="*/ 29539 w 38360"/>
              <a:gd name="T27" fmla="*/ 9458 h 21600"/>
              <a:gd name="T28" fmla="*/ 29223 w 38360"/>
              <a:gd name="T29" fmla="*/ 9387 h 21600"/>
              <a:gd name="T30" fmla="*/ 29091 w 38360"/>
              <a:gd name="T31" fmla="*/ 9106 h 21600"/>
              <a:gd name="T32" fmla="*/ 30056 w 38360"/>
              <a:gd name="T33" fmla="*/ 7977 h 21600"/>
              <a:gd name="T34" fmla="*/ 29937 w 38360"/>
              <a:gd name="T35" fmla="*/ 7546 h 21600"/>
              <a:gd name="T36" fmla="*/ 29619 w 38360"/>
              <a:gd name="T37" fmla="*/ 7491 h 21600"/>
              <a:gd name="T38" fmla="*/ 28788 w 38360"/>
              <a:gd name="T39" fmla="*/ 8237 h 21600"/>
              <a:gd name="T40" fmla="*/ 28467 w 38360"/>
              <a:gd name="T41" fmla="*/ 8245 h 21600"/>
              <a:gd name="T42" fmla="*/ 28268 w 38360"/>
              <a:gd name="T43" fmla="*/ 8002 h 21600"/>
              <a:gd name="T44" fmla="*/ 28338 w 38360"/>
              <a:gd name="T45" fmla="*/ 7688 h 21600"/>
              <a:gd name="T46" fmla="*/ 30575 w 38360"/>
              <a:gd name="T47" fmla="*/ 5317 h 21600"/>
              <a:gd name="T48" fmla="*/ 30468 w 38360"/>
              <a:gd name="T49" fmla="*/ 5043 h 21600"/>
              <a:gd name="T50" fmla="*/ 30160 w 38360"/>
              <a:gd name="T51" fmla="*/ 4940 h 21600"/>
              <a:gd name="T52" fmla="*/ 29566 w 38360"/>
              <a:gd name="T53" fmla="*/ 5421 h 21600"/>
              <a:gd name="T54" fmla="*/ 29247 w 38360"/>
              <a:gd name="T55" fmla="*/ 5461 h 21600"/>
              <a:gd name="T56" fmla="*/ 29025 w 38360"/>
              <a:gd name="T57" fmla="*/ 5238 h 21600"/>
              <a:gd name="T58" fmla="*/ 29065 w 38360"/>
              <a:gd name="T59" fmla="*/ 4919 h 21600"/>
              <a:gd name="T60" fmla="*/ 9256 w 38360"/>
              <a:gd name="T61" fmla="*/ 9649 h 21600"/>
              <a:gd name="T62" fmla="*/ 9512 w 38360"/>
              <a:gd name="T63" fmla="*/ 9912 h 21600"/>
              <a:gd name="T64" fmla="*/ 9442 w 38360"/>
              <a:gd name="T65" fmla="*/ 10227 h 21600"/>
              <a:gd name="T66" fmla="*/ 7446 w 38360"/>
              <a:gd name="T67" fmla="*/ 12358 h 21600"/>
              <a:gd name="T68" fmla="*/ 7566 w 38360"/>
              <a:gd name="T69" fmla="*/ 12645 h 21600"/>
              <a:gd name="T70" fmla="*/ 7877 w 38360"/>
              <a:gd name="T71" fmla="*/ 12731 h 21600"/>
              <a:gd name="T72" fmla="*/ 11792 w 38360"/>
              <a:gd name="T73" fmla="*/ 8920 h 21600"/>
              <a:gd name="T74" fmla="*/ 12112 w 38360"/>
              <a:gd name="T75" fmla="*/ 8897 h 21600"/>
              <a:gd name="T76" fmla="*/ 12324 w 38360"/>
              <a:gd name="T77" fmla="*/ 9130 h 21600"/>
              <a:gd name="T78" fmla="*/ 12269 w 38360"/>
              <a:gd name="T79" fmla="*/ 9447 h 21600"/>
              <a:gd name="T80" fmla="*/ 8181 w 38360"/>
              <a:gd name="T81" fmla="*/ 13657 h 21600"/>
              <a:gd name="T82" fmla="*/ 8285 w 38360"/>
              <a:gd name="T83" fmla="*/ 13949 h 21600"/>
              <a:gd name="T84" fmla="*/ 8593 w 38360"/>
              <a:gd name="T85" fmla="*/ 14051 h 21600"/>
              <a:gd name="T86" fmla="*/ 10636 w 38360"/>
              <a:gd name="T87" fmla="*/ 12121 h 21600"/>
              <a:gd name="T88" fmla="*/ 10955 w 38360"/>
              <a:gd name="T89" fmla="*/ 12081 h 21600"/>
              <a:gd name="T90" fmla="*/ 11178 w 38360"/>
              <a:gd name="T91" fmla="*/ 12303 h 21600"/>
              <a:gd name="T92" fmla="*/ 11138 w 38360"/>
              <a:gd name="T93" fmla="*/ 12622 h 21600"/>
              <a:gd name="T94" fmla="*/ 10255 w 38360"/>
              <a:gd name="T95" fmla="*/ 13878 h 21600"/>
              <a:gd name="T96" fmla="*/ 10548 w 38360"/>
              <a:gd name="T97" fmla="*/ 14053 h 21600"/>
              <a:gd name="T98" fmla="*/ 11412 w 38360"/>
              <a:gd name="T99" fmla="*/ 13357 h 21600"/>
              <a:gd name="T100" fmla="*/ 11703 w 38360"/>
              <a:gd name="T101" fmla="*/ 13252 h 21600"/>
              <a:gd name="T102" fmla="*/ 11972 w 38360"/>
              <a:gd name="T103" fmla="*/ 13414 h 21600"/>
              <a:gd name="T104" fmla="*/ 12010 w 38360"/>
              <a:gd name="T105" fmla="*/ 13734 h 21600"/>
              <a:gd name="T106" fmla="*/ 9740 w 38360"/>
              <a:gd name="T107" fmla="*/ 16094 h 21600"/>
              <a:gd name="T108" fmla="*/ 9763 w 38360"/>
              <a:gd name="T109" fmla="*/ 16414 h 21600"/>
              <a:gd name="T110" fmla="*/ 10006 w 38360"/>
              <a:gd name="T111" fmla="*/ 16586 h 21600"/>
              <a:gd name="T112" fmla="*/ 10319 w 38360"/>
              <a:gd name="T113" fmla="*/ 16499 h 21600"/>
              <a:gd name="T114" fmla="*/ 10921 w 38360"/>
              <a:gd name="T115" fmla="*/ 16048 h 21600"/>
              <a:gd name="T116" fmla="*/ 11201 w 38360"/>
              <a:gd name="T117" fmla="*/ 16182 h 21600"/>
              <a:gd name="T118" fmla="*/ 11273 w 38360"/>
              <a:gd name="T119" fmla="*/ 1649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360" h="21600">
                <a:moveTo>
                  <a:pt x="31324" y="11836"/>
                </a:moveTo>
                <a:lnTo>
                  <a:pt x="31324" y="11836"/>
                </a:lnTo>
                <a:lnTo>
                  <a:pt x="31298" y="11851"/>
                </a:lnTo>
                <a:lnTo>
                  <a:pt x="31270" y="11864"/>
                </a:lnTo>
                <a:lnTo>
                  <a:pt x="31240" y="11876"/>
                </a:lnTo>
                <a:lnTo>
                  <a:pt x="31211" y="11884"/>
                </a:lnTo>
                <a:lnTo>
                  <a:pt x="31182" y="11890"/>
                </a:lnTo>
                <a:lnTo>
                  <a:pt x="31151" y="11892"/>
                </a:lnTo>
                <a:lnTo>
                  <a:pt x="31122" y="11893"/>
                </a:lnTo>
                <a:lnTo>
                  <a:pt x="31091" y="11891"/>
                </a:lnTo>
                <a:lnTo>
                  <a:pt x="31062" y="11887"/>
                </a:lnTo>
                <a:lnTo>
                  <a:pt x="31031" y="11880"/>
                </a:lnTo>
                <a:lnTo>
                  <a:pt x="31003" y="11871"/>
                </a:lnTo>
                <a:lnTo>
                  <a:pt x="30974" y="11859"/>
                </a:lnTo>
                <a:lnTo>
                  <a:pt x="30947" y="11845"/>
                </a:lnTo>
                <a:lnTo>
                  <a:pt x="30921" y="11829"/>
                </a:lnTo>
                <a:lnTo>
                  <a:pt x="30895" y="11809"/>
                </a:lnTo>
                <a:lnTo>
                  <a:pt x="30883" y="11798"/>
                </a:lnTo>
                <a:lnTo>
                  <a:pt x="30872" y="11788"/>
                </a:lnTo>
                <a:lnTo>
                  <a:pt x="30872" y="11788"/>
                </a:lnTo>
                <a:lnTo>
                  <a:pt x="30859" y="11774"/>
                </a:lnTo>
                <a:lnTo>
                  <a:pt x="30847" y="11760"/>
                </a:lnTo>
                <a:lnTo>
                  <a:pt x="30835" y="11745"/>
                </a:lnTo>
                <a:lnTo>
                  <a:pt x="30825" y="11730"/>
                </a:lnTo>
                <a:lnTo>
                  <a:pt x="30815" y="11715"/>
                </a:lnTo>
                <a:lnTo>
                  <a:pt x="30807" y="11700"/>
                </a:lnTo>
                <a:lnTo>
                  <a:pt x="30799" y="11683"/>
                </a:lnTo>
                <a:lnTo>
                  <a:pt x="30792" y="11668"/>
                </a:lnTo>
                <a:lnTo>
                  <a:pt x="30786" y="11652"/>
                </a:lnTo>
                <a:lnTo>
                  <a:pt x="30780" y="11634"/>
                </a:lnTo>
                <a:lnTo>
                  <a:pt x="30775" y="11617"/>
                </a:lnTo>
                <a:lnTo>
                  <a:pt x="30772" y="11600"/>
                </a:lnTo>
                <a:lnTo>
                  <a:pt x="30769" y="11583"/>
                </a:lnTo>
                <a:lnTo>
                  <a:pt x="30767" y="11566"/>
                </a:lnTo>
                <a:lnTo>
                  <a:pt x="30766" y="11548"/>
                </a:lnTo>
                <a:lnTo>
                  <a:pt x="30765" y="11531"/>
                </a:lnTo>
                <a:lnTo>
                  <a:pt x="30766" y="11514"/>
                </a:lnTo>
                <a:lnTo>
                  <a:pt x="30767" y="11497"/>
                </a:lnTo>
                <a:lnTo>
                  <a:pt x="30769" y="11479"/>
                </a:lnTo>
                <a:lnTo>
                  <a:pt x="30772" y="11461"/>
                </a:lnTo>
                <a:lnTo>
                  <a:pt x="30775" y="11445"/>
                </a:lnTo>
                <a:lnTo>
                  <a:pt x="30780" y="11429"/>
                </a:lnTo>
                <a:lnTo>
                  <a:pt x="30786" y="11411"/>
                </a:lnTo>
                <a:lnTo>
                  <a:pt x="30792" y="11394"/>
                </a:lnTo>
                <a:lnTo>
                  <a:pt x="30799" y="11378"/>
                </a:lnTo>
                <a:lnTo>
                  <a:pt x="30807" y="11363"/>
                </a:lnTo>
                <a:lnTo>
                  <a:pt x="30815" y="11348"/>
                </a:lnTo>
                <a:lnTo>
                  <a:pt x="30825" y="11332"/>
                </a:lnTo>
                <a:lnTo>
                  <a:pt x="30835" y="11317"/>
                </a:lnTo>
                <a:lnTo>
                  <a:pt x="30847" y="11303"/>
                </a:lnTo>
                <a:lnTo>
                  <a:pt x="30859" y="11289"/>
                </a:lnTo>
                <a:lnTo>
                  <a:pt x="30872" y="11275"/>
                </a:lnTo>
                <a:lnTo>
                  <a:pt x="32736" y="9411"/>
                </a:lnTo>
                <a:lnTo>
                  <a:pt x="32736" y="9411"/>
                </a:lnTo>
                <a:lnTo>
                  <a:pt x="32749" y="9397"/>
                </a:lnTo>
                <a:lnTo>
                  <a:pt x="32762" y="9383"/>
                </a:lnTo>
                <a:lnTo>
                  <a:pt x="32772" y="9369"/>
                </a:lnTo>
                <a:lnTo>
                  <a:pt x="32783" y="9353"/>
                </a:lnTo>
                <a:lnTo>
                  <a:pt x="32792" y="9338"/>
                </a:lnTo>
                <a:lnTo>
                  <a:pt x="32802" y="9323"/>
                </a:lnTo>
                <a:lnTo>
                  <a:pt x="32809" y="9306"/>
                </a:lnTo>
                <a:lnTo>
                  <a:pt x="32816" y="9290"/>
                </a:lnTo>
                <a:lnTo>
                  <a:pt x="32823" y="9274"/>
                </a:lnTo>
                <a:lnTo>
                  <a:pt x="32827" y="9257"/>
                </a:lnTo>
                <a:lnTo>
                  <a:pt x="32832" y="9241"/>
                </a:lnTo>
                <a:lnTo>
                  <a:pt x="32836" y="9223"/>
                </a:lnTo>
                <a:lnTo>
                  <a:pt x="32839" y="9207"/>
                </a:lnTo>
                <a:lnTo>
                  <a:pt x="32840" y="9189"/>
                </a:lnTo>
                <a:lnTo>
                  <a:pt x="32841" y="9171"/>
                </a:lnTo>
                <a:lnTo>
                  <a:pt x="32843" y="9154"/>
                </a:lnTo>
                <a:lnTo>
                  <a:pt x="32841" y="9136"/>
                </a:lnTo>
                <a:lnTo>
                  <a:pt x="32840" y="9120"/>
                </a:lnTo>
                <a:lnTo>
                  <a:pt x="32839" y="9102"/>
                </a:lnTo>
                <a:lnTo>
                  <a:pt x="32836" y="9085"/>
                </a:lnTo>
                <a:lnTo>
                  <a:pt x="32832" y="9068"/>
                </a:lnTo>
                <a:lnTo>
                  <a:pt x="32827" y="9051"/>
                </a:lnTo>
                <a:lnTo>
                  <a:pt x="32823" y="9034"/>
                </a:lnTo>
                <a:lnTo>
                  <a:pt x="32816" y="9018"/>
                </a:lnTo>
                <a:lnTo>
                  <a:pt x="32809" y="9001"/>
                </a:lnTo>
                <a:lnTo>
                  <a:pt x="32802" y="8986"/>
                </a:lnTo>
                <a:lnTo>
                  <a:pt x="32792" y="8970"/>
                </a:lnTo>
                <a:lnTo>
                  <a:pt x="32783" y="8954"/>
                </a:lnTo>
                <a:lnTo>
                  <a:pt x="32772" y="8940"/>
                </a:lnTo>
                <a:lnTo>
                  <a:pt x="32762" y="8925"/>
                </a:lnTo>
                <a:lnTo>
                  <a:pt x="32749" y="8911"/>
                </a:lnTo>
                <a:lnTo>
                  <a:pt x="32736" y="8898"/>
                </a:lnTo>
                <a:lnTo>
                  <a:pt x="32736" y="8898"/>
                </a:lnTo>
                <a:lnTo>
                  <a:pt x="32723" y="8885"/>
                </a:lnTo>
                <a:lnTo>
                  <a:pt x="32709" y="8873"/>
                </a:lnTo>
                <a:lnTo>
                  <a:pt x="32695" y="8862"/>
                </a:lnTo>
                <a:lnTo>
                  <a:pt x="32679" y="8851"/>
                </a:lnTo>
                <a:lnTo>
                  <a:pt x="32664" y="8842"/>
                </a:lnTo>
                <a:lnTo>
                  <a:pt x="32649" y="8833"/>
                </a:lnTo>
                <a:lnTo>
                  <a:pt x="32632" y="8825"/>
                </a:lnTo>
                <a:lnTo>
                  <a:pt x="32616" y="8818"/>
                </a:lnTo>
                <a:lnTo>
                  <a:pt x="32600" y="8812"/>
                </a:lnTo>
                <a:lnTo>
                  <a:pt x="32583" y="8806"/>
                </a:lnTo>
                <a:lnTo>
                  <a:pt x="32567" y="8802"/>
                </a:lnTo>
                <a:lnTo>
                  <a:pt x="32549" y="8798"/>
                </a:lnTo>
                <a:lnTo>
                  <a:pt x="32532" y="8796"/>
                </a:lnTo>
                <a:lnTo>
                  <a:pt x="32515" y="8794"/>
                </a:lnTo>
                <a:lnTo>
                  <a:pt x="32497" y="8792"/>
                </a:lnTo>
                <a:lnTo>
                  <a:pt x="32480" y="8792"/>
                </a:lnTo>
                <a:lnTo>
                  <a:pt x="32462" y="8792"/>
                </a:lnTo>
                <a:lnTo>
                  <a:pt x="32446" y="8794"/>
                </a:lnTo>
                <a:lnTo>
                  <a:pt x="32428" y="8796"/>
                </a:lnTo>
                <a:lnTo>
                  <a:pt x="32411" y="8798"/>
                </a:lnTo>
                <a:lnTo>
                  <a:pt x="32394" y="8802"/>
                </a:lnTo>
                <a:lnTo>
                  <a:pt x="32377" y="8806"/>
                </a:lnTo>
                <a:lnTo>
                  <a:pt x="32360" y="8812"/>
                </a:lnTo>
                <a:lnTo>
                  <a:pt x="32344" y="8818"/>
                </a:lnTo>
                <a:lnTo>
                  <a:pt x="32327" y="8825"/>
                </a:lnTo>
                <a:lnTo>
                  <a:pt x="32312" y="8833"/>
                </a:lnTo>
                <a:lnTo>
                  <a:pt x="32296" y="8842"/>
                </a:lnTo>
                <a:lnTo>
                  <a:pt x="32280" y="8851"/>
                </a:lnTo>
                <a:lnTo>
                  <a:pt x="32266" y="8862"/>
                </a:lnTo>
                <a:lnTo>
                  <a:pt x="32251" y="8873"/>
                </a:lnTo>
                <a:lnTo>
                  <a:pt x="32237" y="8885"/>
                </a:lnTo>
                <a:lnTo>
                  <a:pt x="32224" y="8898"/>
                </a:lnTo>
                <a:lnTo>
                  <a:pt x="28568" y="12553"/>
                </a:lnTo>
                <a:lnTo>
                  <a:pt x="28568" y="12553"/>
                </a:lnTo>
                <a:lnTo>
                  <a:pt x="28554" y="12566"/>
                </a:lnTo>
                <a:lnTo>
                  <a:pt x="28540" y="12578"/>
                </a:lnTo>
                <a:lnTo>
                  <a:pt x="28526" y="12589"/>
                </a:lnTo>
                <a:lnTo>
                  <a:pt x="28511" y="12599"/>
                </a:lnTo>
                <a:lnTo>
                  <a:pt x="28496" y="12609"/>
                </a:lnTo>
                <a:lnTo>
                  <a:pt x="28480" y="12618"/>
                </a:lnTo>
                <a:lnTo>
                  <a:pt x="28465" y="12626"/>
                </a:lnTo>
                <a:lnTo>
                  <a:pt x="28449" y="12633"/>
                </a:lnTo>
                <a:lnTo>
                  <a:pt x="28432" y="12639"/>
                </a:lnTo>
                <a:lnTo>
                  <a:pt x="28415" y="12645"/>
                </a:lnTo>
                <a:lnTo>
                  <a:pt x="28398" y="12648"/>
                </a:lnTo>
                <a:lnTo>
                  <a:pt x="28382" y="12653"/>
                </a:lnTo>
                <a:lnTo>
                  <a:pt x="28364" y="12655"/>
                </a:lnTo>
                <a:lnTo>
                  <a:pt x="28347" y="12657"/>
                </a:lnTo>
                <a:lnTo>
                  <a:pt x="28329" y="12659"/>
                </a:lnTo>
                <a:lnTo>
                  <a:pt x="28312" y="12659"/>
                </a:lnTo>
                <a:lnTo>
                  <a:pt x="28295" y="12659"/>
                </a:lnTo>
                <a:lnTo>
                  <a:pt x="28277" y="12657"/>
                </a:lnTo>
                <a:lnTo>
                  <a:pt x="28260" y="12655"/>
                </a:lnTo>
                <a:lnTo>
                  <a:pt x="28243" y="12653"/>
                </a:lnTo>
                <a:lnTo>
                  <a:pt x="28226" y="12648"/>
                </a:lnTo>
                <a:lnTo>
                  <a:pt x="28209" y="12645"/>
                </a:lnTo>
                <a:lnTo>
                  <a:pt x="28192" y="12639"/>
                </a:lnTo>
                <a:lnTo>
                  <a:pt x="28175" y="12633"/>
                </a:lnTo>
                <a:lnTo>
                  <a:pt x="28160" y="12626"/>
                </a:lnTo>
                <a:lnTo>
                  <a:pt x="28143" y="12618"/>
                </a:lnTo>
                <a:lnTo>
                  <a:pt x="28128" y="12609"/>
                </a:lnTo>
                <a:lnTo>
                  <a:pt x="28113" y="12599"/>
                </a:lnTo>
                <a:lnTo>
                  <a:pt x="28098" y="12589"/>
                </a:lnTo>
                <a:lnTo>
                  <a:pt x="28084" y="12578"/>
                </a:lnTo>
                <a:lnTo>
                  <a:pt x="28069" y="12566"/>
                </a:lnTo>
                <a:lnTo>
                  <a:pt x="28055" y="12553"/>
                </a:lnTo>
                <a:lnTo>
                  <a:pt x="28055" y="12553"/>
                </a:lnTo>
                <a:lnTo>
                  <a:pt x="28042" y="12539"/>
                </a:lnTo>
                <a:lnTo>
                  <a:pt x="28031" y="12525"/>
                </a:lnTo>
                <a:lnTo>
                  <a:pt x="28020" y="12511"/>
                </a:lnTo>
                <a:lnTo>
                  <a:pt x="28010" y="12495"/>
                </a:lnTo>
                <a:lnTo>
                  <a:pt x="28000" y="12480"/>
                </a:lnTo>
                <a:lnTo>
                  <a:pt x="27991" y="12465"/>
                </a:lnTo>
                <a:lnTo>
                  <a:pt x="27983" y="12450"/>
                </a:lnTo>
                <a:lnTo>
                  <a:pt x="27976" y="12433"/>
                </a:lnTo>
                <a:lnTo>
                  <a:pt x="27970" y="12417"/>
                </a:lnTo>
                <a:lnTo>
                  <a:pt x="27965" y="12399"/>
                </a:lnTo>
                <a:lnTo>
                  <a:pt x="27960" y="12383"/>
                </a:lnTo>
                <a:lnTo>
                  <a:pt x="27957" y="12366"/>
                </a:lnTo>
                <a:lnTo>
                  <a:pt x="27953" y="12349"/>
                </a:lnTo>
                <a:lnTo>
                  <a:pt x="27951" y="12331"/>
                </a:lnTo>
                <a:lnTo>
                  <a:pt x="27950" y="12314"/>
                </a:lnTo>
                <a:lnTo>
                  <a:pt x="27950" y="12297"/>
                </a:lnTo>
                <a:lnTo>
                  <a:pt x="27950" y="12279"/>
                </a:lnTo>
                <a:lnTo>
                  <a:pt x="27951" y="12262"/>
                </a:lnTo>
                <a:lnTo>
                  <a:pt x="27953" y="12244"/>
                </a:lnTo>
                <a:lnTo>
                  <a:pt x="27957" y="12228"/>
                </a:lnTo>
                <a:lnTo>
                  <a:pt x="27960" y="12210"/>
                </a:lnTo>
                <a:lnTo>
                  <a:pt x="27965" y="12194"/>
                </a:lnTo>
                <a:lnTo>
                  <a:pt x="27970" y="12176"/>
                </a:lnTo>
                <a:lnTo>
                  <a:pt x="27976" y="12160"/>
                </a:lnTo>
                <a:lnTo>
                  <a:pt x="27983" y="12144"/>
                </a:lnTo>
                <a:lnTo>
                  <a:pt x="27991" y="12128"/>
                </a:lnTo>
                <a:lnTo>
                  <a:pt x="28000" y="12113"/>
                </a:lnTo>
                <a:lnTo>
                  <a:pt x="28010" y="12098"/>
                </a:lnTo>
                <a:lnTo>
                  <a:pt x="28020" y="12082"/>
                </a:lnTo>
                <a:lnTo>
                  <a:pt x="28031" y="12068"/>
                </a:lnTo>
                <a:lnTo>
                  <a:pt x="28042" y="12054"/>
                </a:lnTo>
                <a:lnTo>
                  <a:pt x="28055" y="12040"/>
                </a:lnTo>
                <a:lnTo>
                  <a:pt x="32003" y="8094"/>
                </a:lnTo>
                <a:lnTo>
                  <a:pt x="32003" y="8094"/>
                </a:lnTo>
                <a:lnTo>
                  <a:pt x="32016" y="8080"/>
                </a:lnTo>
                <a:lnTo>
                  <a:pt x="32028" y="8066"/>
                </a:lnTo>
                <a:lnTo>
                  <a:pt x="32040" y="8052"/>
                </a:lnTo>
                <a:lnTo>
                  <a:pt x="32049" y="8036"/>
                </a:lnTo>
                <a:lnTo>
                  <a:pt x="32060" y="8021"/>
                </a:lnTo>
                <a:lnTo>
                  <a:pt x="32068" y="8006"/>
                </a:lnTo>
                <a:lnTo>
                  <a:pt x="32076" y="7990"/>
                </a:lnTo>
                <a:lnTo>
                  <a:pt x="32083" y="7974"/>
                </a:lnTo>
                <a:lnTo>
                  <a:pt x="32089" y="7958"/>
                </a:lnTo>
                <a:lnTo>
                  <a:pt x="32095" y="7940"/>
                </a:lnTo>
                <a:lnTo>
                  <a:pt x="32098" y="7924"/>
                </a:lnTo>
                <a:lnTo>
                  <a:pt x="32103" y="7906"/>
                </a:lnTo>
                <a:lnTo>
                  <a:pt x="32105" y="7890"/>
                </a:lnTo>
                <a:lnTo>
                  <a:pt x="32108" y="7872"/>
                </a:lnTo>
                <a:lnTo>
                  <a:pt x="32109" y="7855"/>
                </a:lnTo>
                <a:lnTo>
                  <a:pt x="32109" y="7837"/>
                </a:lnTo>
                <a:lnTo>
                  <a:pt x="32109" y="7821"/>
                </a:lnTo>
                <a:lnTo>
                  <a:pt x="32108" y="7803"/>
                </a:lnTo>
                <a:lnTo>
                  <a:pt x="32105" y="7785"/>
                </a:lnTo>
                <a:lnTo>
                  <a:pt x="32103" y="7768"/>
                </a:lnTo>
                <a:lnTo>
                  <a:pt x="32098" y="7751"/>
                </a:lnTo>
                <a:lnTo>
                  <a:pt x="32095" y="7735"/>
                </a:lnTo>
                <a:lnTo>
                  <a:pt x="32089" y="7717"/>
                </a:lnTo>
                <a:lnTo>
                  <a:pt x="32083" y="7701"/>
                </a:lnTo>
                <a:lnTo>
                  <a:pt x="32076" y="7684"/>
                </a:lnTo>
                <a:lnTo>
                  <a:pt x="32068" y="7669"/>
                </a:lnTo>
                <a:lnTo>
                  <a:pt x="32060" y="7654"/>
                </a:lnTo>
                <a:lnTo>
                  <a:pt x="32049" y="7639"/>
                </a:lnTo>
                <a:lnTo>
                  <a:pt x="32040" y="7623"/>
                </a:lnTo>
                <a:lnTo>
                  <a:pt x="32028" y="7609"/>
                </a:lnTo>
                <a:lnTo>
                  <a:pt x="32016" y="7595"/>
                </a:lnTo>
                <a:lnTo>
                  <a:pt x="32003" y="7581"/>
                </a:lnTo>
                <a:lnTo>
                  <a:pt x="32003" y="7581"/>
                </a:lnTo>
                <a:lnTo>
                  <a:pt x="31989" y="7568"/>
                </a:lnTo>
                <a:lnTo>
                  <a:pt x="31975" y="7556"/>
                </a:lnTo>
                <a:lnTo>
                  <a:pt x="31961" y="7545"/>
                </a:lnTo>
                <a:lnTo>
                  <a:pt x="31946" y="7535"/>
                </a:lnTo>
                <a:lnTo>
                  <a:pt x="31930" y="7525"/>
                </a:lnTo>
                <a:lnTo>
                  <a:pt x="31915" y="7517"/>
                </a:lnTo>
                <a:lnTo>
                  <a:pt x="31900" y="7508"/>
                </a:lnTo>
                <a:lnTo>
                  <a:pt x="31884" y="7501"/>
                </a:lnTo>
                <a:lnTo>
                  <a:pt x="31867" y="7495"/>
                </a:lnTo>
                <a:lnTo>
                  <a:pt x="31849" y="7490"/>
                </a:lnTo>
                <a:lnTo>
                  <a:pt x="31833" y="7486"/>
                </a:lnTo>
                <a:lnTo>
                  <a:pt x="31815" y="7481"/>
                </a:lnTo>
                <a:lnTo>
                  <a:pt x="31799" y="7479"/>
                </a:lnTo>
                <a:lnTo>
                  <a:pt x="31781" y="7477"/>
                </a:lnTo>
                <a:lnTo>
                  <a:pt x="31764" y="7475"/>
                </a:lnTo>
                <a:lnTo>
                  <a:pt x="31747" y="7475"/>
                </a:lnTo>
                <a:lnTo>
                  <a:pt x="31730" y="7475"/>
                </a:lnTo>
                <a:lnTo>
                  <a:pt x="31712" y="7477"/>
                </a:lnTo>
                <a:lnTo>
                  <a:pt x="31695" y="7479"/>
                </a:lnTo>
                <a:lnTo>
                  <a:pt x="31678" y="7481"/>
                </a:lnTo>
                <a:lnTo>
                  <a:pt x="31660" y="7486"/>
                </a:lnTo>
                <a:lnTo>
                  <a:pt x="31644" y="7490"/>
                </a:lnTo>
                <a:lnTo>
                  <a:pt x="31626" y="7495"/>
                </a:lnTo>
                <a:lnTo>
                  <a:pt x="31610" y="7501"/>
                </a:lnTo>
                <a:lnTo>
                  <a:pt x="31595" y="7508"/>
                </a:lnTo>
                <a:lnTo>
                  <a:pt x="31578" y="7517"/>
                </a:lnTo>
                <a:lnTo>
                  <a:pt x="31563" y="7525"/>
                </a:lnTo>
                <a:lnTo>
                  <a:pt x="31548" y="7535"/>
                </a:lnTo>
                <a:lnTo>
                  <a:pt x="31533" y="7545"/>
                </a:lnTo>
                <a:lnTo>
                  <a:pt x="31518" y="7556"/>
                </a:lnTo>
                <a:lnTo>
                  <a:pt x="31504" y="7568"/>
                </a:lnTo>
                <a:lnTo>
                  <a:pt x="31490" y="7581"/>
                </a:lnTo>
                <a:lnTo>
                  <a:pt x="29709" y="9363"/>
                </a:lnTo>
                <a:lnTo>
                  <a:pt x="29709" y="9363"/>
                </a:lnTo>
                <a:lnTo>
                  <a:pt x="29695" y="9376"/>
                </a:lnTo>
                <a:lnTo>
                  <a:pt x="29681" y="9387"/>
                </a:lnTo>
                <a:lnTo>
                  <a:pt x="29667" y="9398"/>
                </a:lnTo>
                <a:lnTo>
                  <a:pt x="29652" y="9409"/>
                </a:lnTo>
                <a:lnTo>
                  <a:pt x="29637" y="9418"/>
                </a:lnTo>
                <a:lnTo>
                  <a:pt x="29621" y="9427"/>
                </a:lnTo>
                <a:lnTo>
                  <a:pt x="29605" y="9436"/>
                </a:lnTo>
                <a:lnTo>
                  <a:pt x="29589" y="9443"/>
                </a:lnTo>
                <a:lnTo>
                  <a:pt x="29572" y="9448"/>
                </a:lnTo>
                <a:lnTo>
                  <a:pt x="29556" y="9453"/>
                </a:lnTo>
                <a:lnTo>
                  <a:pt x="29539" y="9458"/>
                </a:lnTo>
                <a:lnTo>
                  <a:pt x="29522" y="9461"/>
                </a:lnTo>
                <a:lnTo>
                  <a:pt x="29505" y="9465"/>
                </a:lnTo>
                <a:lnTo>
                  <a:pt x="29488" y="9467"/>
                </a:lnTo>
                <a:lnTo>
                  <a:pt x="29470" y="9468"/>
                </a:lnTo>
                <a:lnTo>
                  <a:pt x="29452" y="9468"/>
                </a:lnTo>
                <a:lnTo>
                  <a:pt x="29435" y="9468"/>
                </a:lnTo>
                <a:lnTo>
                  <a:pt x="29418" y="9467"/>
                </a:lnTo>
                <a:lnTo>
                  <a:pt x="29401" y="9465"/>
                </a:lnTo>
                <a:lnTo>
                  <a:pt x="29383" y="9463"/>
                </a:lnTo>
                <a:lnTo>
                  <a:pt x="29367" y="9458"/>
                </a:lnTo>
                <a:lnTo>
                  <a:pt x="29349" y="9453"/>
                </a:lnTo>
                <a:lnTo>
                  <a:pt x="29333" y="9448"/>
                </a:lnTo>
                <a:lnTo>
                  <a:pt x="29316" y="9443"/>
                </a:lnTo>
                <a:lnTo>
                  <a:pt x="29300" y="9436"/>
                </a:lnTo>
                <a:lnTo>
                  <a:pt x="29284" y="9427"/>
                </a:lnTo>
                <a:lnTo>
                  <a:pt x="29268" y="9418"/>
                </a:lnTo>
                <a:lnTo>
                  <a:pt x="29253" y="9409"/>
                </a:lnTo>
                <a:lnTo>
                  <a:pt x="29239" y="9398"/>
                </a:lnTo>
                <a:lnTo>
                  <a:pt x="29223" y="9387"/>
                </a:lnTo>
                <a:lnTo>
                  <a:pt x="29211" y="9376"/>
                </a:lnTo>
                <a:lnTo>
                  <a:pt x="29196" y="9363"/>
                </a:lnTo>
                <a:lnTo>
                  <a:pt x="29196" y="9363"/>
                </a:lnTo>
                <a:lnTo>
                  <a:pt x="29184" y="9349"/>
                </a:lnTo>
                <a:lnTo>
                  <a:pt x="29172" y="9335"/>
                </a:lnTo>
                <a:lnTo>
                  <a:pt x="29160" y="9321"/>
                </a:lnTo>
                <a:lnTo>
                  <a:pt x="29149" y="9305"/>
                </a:lnTo>
                <a:lnTo>
                  <a:pt x="29140" y="9290"/>
                </a:lnTo>
                <a:lnTo>
                  <a:pt x="29132" y="9275"/>
                </a:lnTo>
                <a:lnTo>
                  <a:pt x="29124" y="9258"/>
                </a:lnTo>
                <a:lnTo>
                  <a:pt x="29117" y="9243"/>
                </a:lnTo>
                <a:lnTo>
                  <a:pt x="29111" y="9227"/>
                </a:lnTo>
                <a:lnTo>
                  <a:pt x="29105" y="9209"/>
                </a:lnTo>
                <a:lnTo>
                  <a:pt x="29100" y="9193"/>
                </a:lnTo>
                <a:lnTo>
                  <a:pt x="29097" y="9175"/>
                </a:lnTo>
                <a:lnTo>
                  <a:pt x="29094" y="9159"/>
                </a:lnTo>
                <a:lnTo>
                  <a:pt x="29092" y="9141"/>
                </a:lnTo>
                <a:lnTo>
                  <a:pt x="29091" y="9123"/>
                </a:lnTo>
                <a:lnTo>
                  <a:pt x="29091" y="9106"/>
                </a:lnTo>
                <a:lnTo>
                  <a:pt x="29091" y="9089"/>
                </a:lnTo>
                <a:lnTo>
                  <a:pt x="29092" y="9072"/>
                </a:lnTo>
                <a:lnTo>
                  <a:pt x="29094" y="9054"/>
                </a:lnTo>
                <a:lnTo>
                  <a:pt x="29097" y="9036"/>
                </a:lnTo>
                <a:lnTo>
                  <a:pt x="29100" y="9020"/>
                </a:lnTo>
                <a:lnTo>
                  <a:pt x="29105" y="9004"/>
                </a:lnTo>
                <a:lnTo>
                  <a:pt x="29111" y="8986"/>
                </a:lnTo>
                <a:lnTo>
                  <a:pt x="29117" y="8970"/>
                </a:lnTo>
                <a:lnTo>
                  <a:pt x="29124" y="8953"/>
                </a:lnTo>
                <a:lnTo>
                  <a:pt x="29132" y="8938"/>
                </a:lnTo>
                <a:lnTo>
                  <a:pt x="29140" y="8923"/>
                </a:lnTo>
                <a:lnTo>
                  <a:pt x="29149" y="8907"/>
                </a:lnTo>
                <a:lnTo>
                  <a:pt x="29160" y="8892"/>
                </a:lnTo>
                <a:lnTo>
                  <a:pt x="29172" y="8878"/>
                </a:lnTo>
                <a:lnTo>
                  <a:pt x="29184" y="8864"/>
                </a:lnTo>
                <a:lnTo>
                  <a:pt x="29196" y="8850"/>
                </a:lnTo>
                <a:lnTo>
                  <a:pt x="30044" y="8002"/>
                </a:lnTo>
                <a:lnTo>
                  <a:pt x="30044" y="8002"/>
                </a:lnTo>
                <a:lnTo>
                  <a:pt x="30056" y="7977"/>
                </a:lnTo>
                <a:lnTo>
                  <a:pt x="30066" y="7951"/>
                </a:lnTo>
                <a:lnTo>
                  <a:pt x="30073" y="7923"/>
                </a:lnTo>
                <a:lnTo>
                  <a:pt x="30079" y="7896"/>
                </a:lnTo>
                <a:lnTo>
                  <a:pt x="30083" y="7867"/>
                </a:lnTo>
                <a:lnTo>
                  <a:pt x="30084" y="7839"/>
                </a:lnTo>
                <a:lnTo>
                  <a:pt x="30083" y="7812"/>
                </a:lnTo>
                <a:lnTo>
                  <a:pt x="30080" y="7784"/>
                </a:lnTo>
                <a:lnTo>
                  <a:pt x="30076" y="7756"/>
                </a:lnTo>
                <a:lnTo>
                  <a:pt x="30067" y="7729"/>
                </a:lnTo>
                <a:lnTo>
                  <a:pt x="30058" y="7703"/>
                </a:lnTo>
                <a:lnTo>
                  <a:pt x="30048" y="7676"/>
                </a:lnTo>
                <a:lnTo>
                  <a:pt x="30033" y="7651"/>
                </a:lnTo>
                <a:lnTo>
                  <a:pt x="30017" y="7627"/>
                </a:lnTo>
                <a:lnTo>
                  <a:pt x="29999" y="7605"/>
                </a:lnTo>
                <a:lnTo>
                  <a:pt x="29979" y="7582"/>
                </a:lnTo>
                <a:lnTo>
                  <a:pt x="29979" y="7582"/>
                </a:lnTo>
                <a:lnTo>
                  <a:pt x="29965" y="7569"/>
                </a:lnTo>
                <a:lnTo>
                  <a:pt x="29951" y="7558"/>
                </a:lnTo>
                <a:lnTo>
                  <a:pt x="29937" y="7546"/>
                </a:lnTo>
                <a:lnTo>
                  <a:pt x="29922" y="7535"/>
                </a:lnTo>
                <a:lnTo>
                  <a:pt x="29907" y="7526"/>
                </a:lnTo>
                <a:lnTo>
                  <a:pt x="29891" y="7518"/>
                </a:lnTo>
                <a:lnTo>
                  <a:pt x="29875" y="7509"/>
                </a:lnTo>
                <a:lnTo>
                  <a:pt x="29860" y="7502"/>
                </a:lnTo>
                <a:lnTo>
                  <a:pt x="29842" y="7497"/>
                </a:lnTo>
                <a:lnTo>
                  <a:pt x="29826" y="7491"/>
                </a:lnTo>
                <a:lnTo>
                  <a:pt x="29809" y="7486"/>
                </a:lnTo>
                <a:lnTo>
                  <a:pt x="29792" y="7482"/>
                </a:lnTo>
                <a:lnTo>
                  <a:pt x="29775" y="7480"/>
                </a:lnTo>
                <a:lnTo>
                  <a:pt x="29758" y="7478"/>
                </a:lnTo>
                <a:lnTo>
                  <a:pt x="29740" y="7477"/>
                </a:lnTo>
                <a:lnTo>
                  <a:pt x="29722" y="7475"/>
                </a:lnTo>
                <a:lnTo>
                  <a:pt x="29706" y="7477"/>
                </a:lnTo>
                <a:lnTo>
                  <a:pt x="29688" y="7478"/>
                </a:lnTo>
                <a:lnTo>
                  <a:pt x="29671" y="7480"/>
                </a:lnTo>
                <a:lnTo>
                  <a:pt x="29653" y="7482"/>
                </a:lnTo>
                <a:lnTo>
                  <a:pt x="29637" y="7486"/>
                </a:lnTo>
                <a:lnTo>
                  <a:pt x="29619" y="7491"/>
                </a:lnTo>
                <a:lnTo>
                  <a:pt x="29603" y="7497"/>
                </a:lnTo>
                <a:lnTo>
                  <a:pt x="29586" y="7502"/>
                </a:lnTo>
                <a:lnTo>
                  <a:pt x="29570" y="7509"/>
                </a:lnTo>
                <a:lnTo>
                  <a:pt x="29554" y="7518"/>
                </a:lnTo>
                <a:lnTo>
                  <a:pt x="29538" y="7526"/>
                </a:lnTo>
                <a:lnTo>
                  <a:pt x="29523" y="7535"/>
                </a:lnTo>
                <a:lnTo>
                  <a:pt x="29509" y="7546"/>
                </a:lnTo>
                <a:lnTo>
                  <a:pt x="29495" y="7558"/>
                </a:lnTo>
                <a:lnTo>
                  <a:pt x="29481" y="7569"/>
                </a:lnTo>
                <a:lnTo>
                  <a:pt x="29466" y="7582"/>
                </a:lnTo>
                <a:lnTo>
                  <a:pt x="29154" y="7894"/>
                </a:lnTo>
                <a:lnTo>
                  <a:pt x="28876" y="8173"/>
                </a:lnTo>
                <a:lnTo>
                  <a:pt x="28876" y="8173"/>
                </a:lnTo>
                <a:lnTo>
                  <a:pt x="28863" y="8186"/>
                </a:lnTo>
                <a:lnTo>
                  <a:pt x="28849" y="8197"/>
                </a:lnTo>
                <a:lnTo>
                  <a:pt x="28834" y="8208"/>
                </a:lnTo>
                <a:lnTo>
                  <a:pt x="28820" y="8218"/>
                </a:lnTo>
                <a:lnTo>
                  <a:pt x="28804" y="8228"/>
                </a:lnTo>
                <a:lnTo>
                  <a:pt x="28788" y="8237"/>
                </a:lnTo>
                <a:lnTo>
                  <a:pt x="28773" y="8245"/>
                </a:lnTo>
                <a:lnTo>
                  <a:pt x="28756" y="8252"/>
                </a:lnTo>
                <a:lnTo>
                  <a:pt x="28740" y="8258"/>
                </a:lnTo>
                <a:lnTo>
                  <a:pt x="28723" y="8263"/>
                </a:lnTo>
                <a:lnTo>
                  <a:pt x="28706" y="8268"/>
                </a:lnTo>
                <a:lnTo>
                  <a:pt x="28689" y="8272"/>
                </a:lnTo>
                <a:lnTo>
                  <a:pt x="28672" y="8275"/>
                </a:lnTo>
                <a:lnTo>
                  <a:pt x="28654" y="8277"/>
                </a:lnTo>
                <a:lnTo>
                  <a:pt x="28638" y="8278"/>
                </a:lnTo>
                <a:lnTo>
                  <a:pt x="28620" y="8278"/>
                </a:lnTo>
                <a:lnTo>
                  <a:pt x="28602" y="8278"/>
                </a:lnTo>
                <a:lnTo>
                  <a:pt x="28585" y="8277"/>
                </a:lnTo>
                <a:lnTo>
                  <a:pt x="28568" y="8275"/>
                </a:lnTo>
                <a:lnTo>
                  <a:pt x="28551" y="8272"/>
                </a:lnTo>
                <a:lnTo>
                  <a:pt x="28533" y="8268"/>
                </a:lnTo>
                <a:lnTo>
                  <a:pt x="28517" y="8263"/>
                </a:lnTo>
                <a:lnTo>
                  <a:pt x="28500" y="8258"/>
                </a:lnTo>
                <a:lnTo>
                  <a:pt x="28484" y="8252"/>
                </a:lnTo>
                <a:lnTo>
                  <a:pt x="28467" y="8245"/>
                </a:lnTo>
                <a:lnTo>
                  <a:pt x="28451" y="8237"/>
                </a:lnTo>
                <a:lnTo>
                  <a:pt x="28436" y="8228"/>
                </a:lnTo>
                <a:lnTo>
                  <a:pt x="28420" y="8218"/>
                </a:lnTo>
                <a:lnTo>
                  <a:pt x="28405" y="8208"/>
                </a:lnTo>
                <a:lnTo>
                  <a:pt x="28391" y="8197"/>
                </a:lnTo>
                <a:lnTo>
                  <a:pt x="28377" y="8186"/>
                </a:lnTo>
                <a:lnTo>
                  <a:pt x="28364" y="8173"/>
                </a:lnTo>
                <a:lnTo>
                  <a:pt x="28364" y="8173"/>
                </a:lnTo>
                <a:lnTo>
                  <a:pt x="28351" y="8159"/>
                </a:lnTo>
                <a:lnTo>
                  <a:pt x="28338" y="8144"/>
                </a:lnTo>
                <a:lnTo>
                  <a:pt x="28328" y="8130"/>
                </a:lnTo>
                <a:lnTo>
                  <a:pt x="28317" y="8115"/>
                </a:lnTo>
                <a:lnTo>
                  <a:pt x="28308" y="8100"/>
                </a:lnTo>
                <a:lnTo>
                  <a:pt x="28298" y="8085"/>
                </a:lnTo>
                <a:lnTo>
                  <a:pt x="28291" y="8068"/>
                </a:lnTo>
                <a:lnTo>
                  <a:pt x="28284" y="8053"/>
                </a:lnTo>
                <a:lnTo>
                  <a:pt x="28277" y="8036"/>
                </a:lnTo>
                <a:lnTo>
                  <a:pt x="28273" y="8019"/>
                </a:lnTo>
                <a:lnTo>
                  <a:pt x="28268" y="8002"/>
                </a:lnTo>
                <a:lnTo>
                  <a:pt x="28264" y="7985"/>
                </a:lnTo>
                <a:lnTo>
                  <a:pt x="28261" y="7968"/>
                </a:lnTo>
                <a:lnTo>
                  <a:pt x="28258" y="7951"/>
                </a:lnTo>
                <a:lnTo>
                  <a:pt x="28257" y="7933"/>
                </a:lnTo>
                <a:lnTo>
                  <a:pt x="28257" y="7916"/>
                </a:lnTo>
                <a:lnTo>
                  <a:pt x="28257" y="7899"/>
                </a:lnTo>
                <a:lnTo>
                  <a:pt x="28258" y="7882"/>
                </a:lnTo>
                <a:lnTo>
                  <a:pt x="28261" y="7864"/>
                </a:lnTo>
                <a:lnTo>
                  <a:pt x="28264" y="7846"/>
                </a:lnTo>
                <a:lnTo>
                  <a:pt x="28268" y="7830"/>
                </a:lnTo>
                <a:lnTo>
                  <a:pt x="28273" y="7813"/>
                </a:lnTo>
                <a:lnTo>
                  <a:pt x="28277" y="7796"/>
                </a:lnTo>
                <a:lnTo>
                  <a:pt x="28284" y="7779"/>
                </a:lnTo>
                <a:lnTo>
                  <a:pt x="28291" y="7763"/>
                </a:lnTo>
                <a:lnTo>
                  <a:pt x="28298" y="7748"/>
                </a:lnTo>
                <a:lnTo>
                  <a:pt x="28308" y="7732"/>
                </a:lnTo>
                <a:lnTo>
                  <a:pt x="28317" y="7717"/>
                </a:lnTo>
                <a:lnTo>
                  <a:pt x="28328" y="7702"/>
                </a:lnTo>
                <a:lnTo>
                  <a:pt x="28338" y="7688"/>
                </a:lnTo>
                <a:lnTo>
                  <a:pt x="28351" y="7674"/>
                </a:lnTo>
                <a:lnTo>
                  <a:pt x="28364" y="7660"/>
                </a:lnTo>
                <a:lnTo>
                  <a:pt x="30468" y="5555"/>
                </a:lnTo>
                <a:lnTo>
                  <a:pt x="30468" y="5555"/>
                </a:lnTo>
                <a:lnTo>
                  <a:pt x="30481" y="5542"/>
                </a:lnTo>
                <a:lnTo>
                  <a:pt x="30494" y="5528"/>
                </a:lnTo>
                <a:lnTo>
                  <a:pt x="30504" y="5513"/>
                </a:lnTo>
                <a:lnTo>
                  <a:pt x="30515" y="5499"/>
                </a:lnTo>
                <a:lnTo>
                  <a:pt x="30524" y="5484"/>
                </a:lnTo>
                <a:lnTo>
                  <a:pt x="30534" y="5467"/>
                </a:lnTo>
                <a:lnTo>
                  <a:pt x="30541" y="5452"/>
                </a:lnTo>
                <a:lnTo>
                  <a:pt x="30548" y="5436"/>
                </a:lnTo>
                <a:lnTo>
                  <a:pt x="30555" y="5419"/>
                </a:lnTo>
                <a:lnTo>
                  <a:pt x="30559" y="5403"/>
                </a:lnTo>
                <a:lnTo>
                  <a:pt x="30564" y="5385"/>
                </a:lnTo>
                <a:lnTo>
                  <a:pt x="30568" y="5369"/>
                </a:lnTo>
                <a:lnTo>
                  <a:pt x="30571" y="5351"/>
                </a:lnTo>
                <a:lnTo>
                  <a:pt x="30572" y="5333"/>
                </a:lnTo>
                <a:lnTo>
                  <a:pt x="30575" y="5317"/>
                </a:lnTo>
                <a:lnTo>
                  <a:pt x="30575" y="5299"/>
                </a:lnTo>
                <a:lnTo>
                  <a:pt x="30575" y="5282"/>
                </a:lnTo>
                <a:lnTo>
                  <a:pt x="30572" y="5264"/>
                </a:lnTo>
                <a:lnTo>
                  <a:pt x="30571" y="5248"/>
                </a:lnTo>
                <a:lnTo>
                  <a:pt x="30568" y="5230"/>
                </a:lnTo>
                <a:lnTo>
                  <a:pt x="30564" y="5212"/>
                </a:lnTo>
                <a:lnTo>
                  <a:pt x="30559" y="5196"/>
                </a:lnTo>
                <a:lnTo>
                  <a:pt x="30555" y="5180"/>
                </a:lnTo>
                <a:lnTo>
                  <a:pt x="30548" y="5163"/>
                </a:lnTo>
                <a:lnTo>
                  <a:pt x="30541" y="5147"/>
                </a:lnTo>
                <a:lnTo>
                  <a:pt x="30534" y="5130"/>
                </a:lnTo>
                <a:lnTo>
                  <a:pt x="30524" y="5115"/>
                </a:lnTo>
                <a:lnTo>
                  <a:pt x="30515" y="5100"/>
                </a:lnTo>
                <a:lnTo>
                  <a:pt x="30504" y="5085"/>
                </a:lnTo>
                <a:lnTo>
                  <a:pt x="30494" y="5070"/>
                </a:lnTo>
                <a:lnTo>
                  <a:pt x="30481" y="5056"/>
                </a:lnTo>
                <a:lnTo>
                  <a:pt x="30468" y="5043"/>
                </a:lnTo>
                <a:lnTo>
                  <a:pt x="30468" y="5043"/>
                </a:lnTo>
                <a:lnTo>
                  <a:pt x="30468" y="5043"/>
                </a:lnTo>
                <a:lnTo>
                  <a:pt x="30455" y="5031"/>
                </a:lnTo>
                <a:lnTo>
                  <a:pt x="30441" y="5018"/>
                </a:lnTo>
                <a:lnTo>
                  <a:pt x="30427" y="5007"/>
                </a:lnTo>
                <a:lnTo>
                  <a:pt x="30411" y="4997"/>
                </a:lnTo>
                <a:lnTo>
                  <a:pt x="30396" y="4987"/>
                </a:lnTo>
                <a:lnTo>
                  <a:pt x="30381" y="4978"/>
                </a:lnTo>
                <a:lnTo>
                  <a:pt x="30364" y="4971"/>
                </a:lnTo>
                <a:lnTo>
                  <a:pt x="30348" y="4964"/>
                </a:lnTo>
                <a:lnTo>
                  <a:pt x="30332" y="4957"/>
                </a:lnTo>
                <a:lnTo>
                  <a:pt x="30315" y="4952"/>
                </a:lnTo>
                <a:lnTo>
                  <a:pt x="30299" y="4947"/>
                </a:lnTo>
                <a:lnTo>
                  <a:pt x="30281" y="4944"/>
                </a:lnTo>
                <a:lnTo>
                  <a:pt x="30265" y="4940"/>
                </a:lnTo>
                <a:lnTo>
                  <a:pt x="30247" y="4939"/>
                </a:lnTo>
                <a:lnTo>
                  <a:pt x="30229" y="4937"/>
                </a:lnTo>
                <a:lnTo>
                  <a:pt x="30212" y="4937"/>
                </a:lnTo>
                <a:lnTo>
                  <a:pt x="30194" y="4937"/>
                </a:lnTo>
                <a:lnTo>
                  <a:pt x="30178" y="4939"/>
                </a:lnTo>
                <a:lnTo>
                  <a:pt x="30160" y="4940"/>
                </a:lnTo>
                <a:lnTo>
                  <a:pt x="30143" y="4944"/>
                </a:lnTo>
                <a:lnTo>
                  <a:pt x="30126" y="4947"/>
                </a:lnTo>
                <a:lnTo>
                  <a:pt x="30109" y="4952"/>
                </a:lnTo>
                <a:lnTo>
                  <a:pt x="30092" y="4957"/>
                </a:lnTo>
                <a:lnTo>
                  <a:pt x="30076" y="4964"/>
                </a:lnTo>
                <a:lnTo>
                  <a:pt x="30059" y="4971"/>
                </a:lnTo>
                <a:lnTo>
                  <a:pt x="30044" y="4978"/>
                </a:lnTo>
                <a:lnTo>
                  <a:pt x="30028" y="4987"/>
                </a:lnTo>
                <a:lnTo>
                  <a:pt x="30012" y="4997"/>
                </a:lnTo>
                <a:lnTo>
                  <a:pt x="29998" y="5007"/>
                </a:lnTo>
                <a:lnTo>
                  <a:pt x="29983" y="5018"/>
                </a:lnTo>
                <a:lnTo>
                  <a:pt x="29969" y="5031"/>
                </a:lnTo>
                <a:lnTo>
                  <a:pt x="29956" y="5043"/>
                </a:lnTo>
                <a:lnTo>
                  <a:pt x="29624" y="5374"/>
                </a:lnTo>
                <a:lnTo>
                  <a:pt x="29624" y="5374"/>
                </a:lnTo>
                <a:lnTo>
                  <a:pt x="29610" y="5387"/>
                </a:lnTo>
                <a:lnTo>
                  <a:pt x="29596" y="5400"/>
                </a:lnTo>
                <a:lnTo>
                  <a:pt x="29581" y="5411"/>
                </a:lnTo>
                <a:lnTo>
                  <a:pt x="29566" y="5421"/>
                </a:lnTo>
                <a:lnTo>
                  <a:pt x="29551" y="5431"/>
                </a:lnTo>
                <a:lnTo>
                  <a:pt x="29536" y="5440"/>
                </a:lnTo>
                <a:lnTo>
                  <a:pt x="29520" y="5447"/>
                </a:lnTo>
                <a:lnTo>
                  <a:pt x="29504" y="5454"/>
                </a:lnTo>
                <a:lnTo>
                  <a:pt x="29488" y="5461"/>
                </a:lnTo>
                <a:lnTo>
                  <a:pt x="29471" y="5466"/>
                </a:lnTo>
                <a:lnTo>
                  <a:pt x="29454" y="5471"/>
                </a:lnTo>
                <a:lnTo>
                  <a:pt x="29437" y="5474"/>
                </a:lnTo>
                <a:lnTo>
                  <a:pt x="29419" y="5478"/>
                </a:lnTo>
                <a:lnTo>
                  <a:pt x="29402" y="5480"/>
                </a:lnTo>
                <a:lnTo>
                  <a:pt x="29384" y="5481"/>
                </a:lnTo>
                <a:lnTo>
                  <a:pt x="29368" y="5481"/>
                </a:lnTo>
                <a:lnTo>
                  <a:pt x="29350" y="5481"/>
                </a:lnTo>
                <a:lnTo>
                  <a:pt x="29333" y="5480"/>
                </a:lnTo>
                <a:lnTo>
                  <a:pt x="29315" y="5478"/>
                </a:lnTo>
                <a:lnTo>
                  <a:pt x="29299" y="5474"/>
                </a:lnTo>
                <a:lnTo>
                  <a:pt x="29281" y="5471"/>
                </a:lnTo>
                <a:lnTo>
                  <a:pt x="29265" y="5466"/>
                </a:lnTo>
                <a:lnTo>
                  <a:pt x="29247" y="5461"/>
                </a:lnTo>
                <a:lnTo>
                  <a:pt x="29230" y="5454"/>
                </a:lnTo>
                <a:lnTo>
                  <a:pt x="29215" y="5447"/>
                </a:lnTo>
                <a:lnTo>
                  <a:pt x="29199" y="5440"/>
                </a:lnTo>
                <a:lnTo>
                  <a:pt x="29184" y="5431"/>
                </a:lnTo>
                <a:lnTo>
                  <a:pt x="29168" y="5421"/>
                </a:lnTo>
                <a:lnTo>
                  <a:pt x="29153" y="5411"/>
                </a:lnTo>
                <a:lnTo>
                  <a:pt x="29139" y="5400"/>
                </a:lnTo>
                <a:lnTo>
                  <a:pt x="29125" y="5387"/>
                </a:lnTo>
                <a:lnTo>
                  <a:pt x="29111" y="5374"/>
                </a:lnTo>
                <a:lnTo>
                  <a:pt x="29111" y="5374"/>
                </a:lnTo>
                <a:lnTo>
                  <a:pt x="29098" y="5362"/>
                </a:lnTo>
                <a:lnTo>
                  <a:pt x="29086" y="5347"/>
                </a:lnTo>
                <a:lnTo>
                  <a:pt x="29076" y="5333"/>
                </a:lnTo>
                <a:lnTo>
                  <a:pt x="29065" y="5318"/>
                </a:lnTo>
                <a:lnTo>
                  <a:pt x="29056" y="5303"/>
                </a:lnTo>
                <a:lnTo>
                  <a:pt x="29046" y="5288"/>
                </a:lnTo>
                <a:lnTo>
                  <a:pt x="29038" y="5271"/>
                </a:lnTo>
                <a:lnTo>
                  <a:pt x="29031" y="5255"/>
                </a:lnTo>
                <a:lnTo>
                  <a:pt x="29025" y="5238"/>
                </a:lnTo>
                <a:lnTo>
                  <a:pt x="29020" y="5222"/>
                </a:lnTo>
                <a:lnTo>
                  <a:pt x="29016" y="5205"/>
                </a:lnTo>
                <a:lnTo>
                  <a:pt x="29012" y="5188"/>
                </a:lnTo>
                <a:lnTo>
                  <a:pt x="29009" y="5171"/>
                </a:lnTo>
                <a:lnTo>
                  <a:pt x="29006" y="5154"/>
                </a:lnTo>
                <a:lnTo>
                  <a:pt x="29005" y="5136"/>
                </a:lnTo>
                <a:lnTo>
                  <a:pt x="29005" y="5119"/>
                </a:lnTo>
                <a:lnTo>
                  <a:pt x="29005" y="5101"/>
                </a:lnTo>
                <a:lnTo>
                  <a:pt x="29006" y="5085"/>
                </a:lnTo>
                <a:lnTo>
                  <a:pt x="29009" y="5067"/>
                </a:lnTo>
                <a:lnTo>
                  <a:pt x="29012" y="5049"/>
                </a:lnTo>
                <a:lnTo>
                  <a:pt x="29016" y="5033"/>
                </a:lnTo>
                <a:lnTo>
                  <a:pt x="29020" y="5015"/>
                </a:lnTo>
                <a:lnTo>
                  <a:pt x="29025" y="4999"/>
                </a:lnTo>
                <a:lnTo>
                  <a:pt x="29031" y="4982"/>
                </a:lnTo>
                <a:lnTo>
                  <a:pt x="29039" y="4966"/>
                </a:lnTo>
                <a:lnTo>
                  <a:pt x="29046" y="4951"/>
                </a:lnTo>
                <a:lnTo>
                  <a:pt x="29056" y="4934"/>
                </a:lnTo>
                <a:lnTo>
                  <a:pt x="29065" y="4919"/>
                </a:lnTo>
                <a:lnTo>
                  <a:pt x="29076" y="4905"/>
                </a:lnTo>
                <a:lnTo>
                  <a:pt x="29086" y="4890"/>
                </a:lnTo>
                <a:lnTo>
                  <a:pt x="29098" y="4876"/>
                </a:lnTo>
                <a:lnTo>
                  <a:pt x="29111" y="4863"/>
                </a:lnTo>
                <a:lnTo>
                  <a:pt x="33974" y="0"/>
                </a:lnTo>
                <a:lnTo>
                  <a:pt x="0" y="0"/>
                </a:lnTo>
                <a:lnTo>
                  <a:pt x="0" y="18728"/>
                </a:lnTo>
                <a:lnTo>
                  <a:pt x="8964" y="9694"/>
                </a:lnTo>
                <a:lnTo>
                  <a:pt x="8964" y="9694"/>
                </a:lnTo>
                <a:lnTo>
                  <a:pt x="8991" y="9679"/>
                </a:lnTo>
                <a:lnTo>
                  <a:pt x="9019" y="9666"/>
                </a:lnTo>
                <a:lnTo>
                  <a:pt x="9047" y="9654"/>
                </a:lnTo>
                <a:lnTo>
                  <a:pt x="9077" y="9646"/>
                </a:lnTo>
                <a:lnTo>
                  <a:pt x="9106" y="9640"/>
                </a:lnTo>
                <a:lnTo>
                  <a:pt x="9137" y="9637"/>
                </a:lnTo>
                <a:lnTo>
                  <a:pt x="9167" y="9636"/>
                </a:lnTo>
                <a:lnTo>
                  <a:pt x="9196" y="9639"/>
                </a:lnTo>
                <a:lnTo>
                  <a:pt x="9227" y="9642"/>
                </a:lnTo>
                <a:lnTo>
                  <a:pt x="9256" y="9649"/>
                </a:lnTo>
                <a:lnTo>
                  <a:pt x="9286" y="9659"/>
                </a:lnTo>
                <a:lnTo>
                  <a:pt x="9314" y="9670"/>
                </a:lnTo>
                <a:lnTo>
                  <a:pt x="9341" y="9684"/>
                </a:lnTo>
                <a:lnTo>
                  <a:pt x="9368" y="9701"/>
                </a:lnTo>
                <a:lnTo>
                  <a:pt x="9392" y="9721"/>
                </a:lnTo>
                <a:lnTo>
                  <a:pt x="9405" y="9731"/>
                </a:lnTo>
                <a:lnTo>
                  <a:pt x="9417" y="9742"/>
                </a:lnTo>
                <a:lnTo>
                  <a:pt x="9417" y="9742"/>
                </a:lnTo>
                <a:lnTo>
                  <a:pt x="9430" y="9756"/>
                </a:lnTo>
                <a:lnTo>
                  <a:pt x="9442" y="9770"/>
                </a:lnTo>
                <a:lnTo>
                  <a:pt x="9452" y="9784"/>
                </a:lnTo>
                <a:lnTo>
                  <a:pt x="9463" y="9799"/>
                </a:lnTo>
                <a:lnTo>
                  <a:pt x="9472" y="9815"/>
                </a:lnTo>
                <a:lnTo>
                  <a:pt x="9482" y="9830"/>
                </a:lnTo>
                <a:lnTo>
                  <a:pt x="9489" y="9846"/>
                </a:lnTo>
                <a:lnTo>
                  <a:pt x="9496" y="9862"/>
                </a:lnTo>
                <a:lnTo>
                  <a:pt x="9503" y="9878"/>
                </a:lnTo>
                <a:lnTo>
                  <a:pt x="9508" y="9896"/>
                </a:lnTo>
                <a:lnTo>
                  <a:pt x="9512" y="9912"/>
                </a:lnTo>
                <a:lnTo>
                  <a:pt x="9516" y="9930"/>
                </a:lnTo>
                <a:lnTo>
                  <a:pt x="9519" y="9946"/>
                </a:lnTo>
                <a:lnTo>
                  <a:pt x="9522" y="9964"/>
                </a:lnTo>
                <a:lnTo>
                  <a:pt x="9523" y="9981"/>
                </a:lnTo>
                <a:lnTo>
                  <a:pt x="9523" y="9999"/>
                </a:lnTo>
                <a:lnTo>
                  <a:pt x="9523" y="10015"/>
                </a:lnTo>
                <a:lnTo>
                  <a:pt x="9522" y="10033"/>
                </a:lnTo>
                <a:lnTo>
                  <a:pt x="9519" y="10051"/>
                </a:lnTo>
                <a:lnTo>
                  <a:pt x="9516" y="10068"/>
                </a:lnTo>
                <a:lnTo>
                  <a:pt x="9512" y="10085"/>
                </a:lnTo>
                <a:lnTo>
                  <a:pt x="9508" y="10101"/>
                </a:lnTo>
                <a:lnTo>
                  <a:pt x="9503" y="10119"/>
                </a:lnTo>
                <a:lnTo>
                  <a:pt x="9496" y="10135"/>
                </a:lnTo>
                <a:lnTo>
                  <a:pt x="9489" y="10152"/>
                </a:lnTo>
                <a:lnTo>
                  <a:pt x="9482" y="10167"/>
                </a:lnTo>
                <a:lnTo>
                  <a:pt x="9472" y="10182"/>
                </a:lnTo>
                <a:lnTo>
                  <a:pt x="9463" y="10197"/>
                </a:lnTo>
                <a:lnTo>
                  <a:pt x="9452" y="10213"/>
                </a:lnTo>
                <a:lnTo>
                  <a:pt x="9442" y="10227"/>
                </a:lnTo>
                <a:lnTo>
                  <a:pt x="9430" y="10241"/>
                </a:lnTo>
                <a:lnTo>
                  <a:pt x="9417" y="10255"/>
                </a:lnTo>
                <a:lnTo>
                  <a:pt x="7552" y="12119"/>
                </a:lnTo>
                <a:lnTo>
                  <a:pt x="7552" y="12119"/>
                </a:lnTo>
                <a:lnTo>
                  <a:pt x="7539" y="12133"/>
                </a:lnTo>
                <a:lnTo>
                  <a:pt x="7527" y="12147"/>
                </a:lnTo>
                <a:lnTo>
                  <a:pt x="7515" y="12161"/>
                </a:lnTo>
                <a:lnTo>
                  <a:pt x="7506" y="12176"/>
                </a:lnTo>
                <a:lnTo>
                  <a:pt x="7495" y="12191"/>
                </a:lnTo>
                <a:lnTo>
                  <a:pt x="7487" y="12207"/>
                </a:lnTo>
                <a:lnTo>
                  <a:pt x="7479" y="12223"/>
                </a:lnTo>
                <a:lnTo>
                  <a:pt x="7472" y="12240"/>
                </a:lnTo>
                <a:lnTo>
                  <a:pt x="7466" y="12256"/>
                </a:lnTo>
                <a:lnTo>
                  <a:pt x="7460" y="12272"/>
                </a:lnTo>
                <a:lnTo>
                  <a:pt x="7457" y="12289"/>
                </a:lnTo>
                <a:lnTo>
                  <a:pt x="7452" y="12306"/>
                </a:lnTo>
                <a:lnTo>
                  <a:pt x="7450" y="12323"/>
                </a:lnTo>
                <a:lnTo>
                  <a:pt x="7447" y="12341"/>
                </a:lnTo>
                <a:lnTo>
                  <a:pt x="7446" y="12358"/>
                </a:lnTo>
                <a:lnTo>
                  <a:pt x="7446" y="12376"/>
                </a:lnTo>
                <a:lnTo>
                  <a:pt x="7446" y="12393"/>
                </a:lnTo>
                <a:lnTo>
                  <a:pt x="7447" y="12410"/>
                </a:lnTo>
                <a:lnTo>
                  <a:pt x="7450" y="12427"/>
                </a:lnTo>
                <a:lnTo>
                  <a:pt x="7452" y="12445"/>
                </a:lnTo>
                <a:lnTo>
                  <a:pt x="7457" y="12461"/>
                </a:lnTo>
                <a:lnTo>
                  <a:pt x="7460" y="12479"/>
                </a:lnTo>
                <a:lnTo>
                  <a:pt x="7466" y="12495"/>
                </a:lnTo>
                <a:lnTo>
                  <a:pt x="7472" y="12512"/>
                </a:lnTo>
                <a:lnTo>
                  <a:pt x="7479" y="12528"/>
                </a:lnTo>
                <a:lnTo>
                  <a:pt x="7487" y="12544"/>
                </a:lnTo>
                <a:lnTo>
                  <a:pt x="7495" y="12560"/>
                </a:lnTo>
                <a:lnTo>
                  <a:pt x="7506" y="12575"/>
                </a:lnTo>
                <a:lnTo>
                  <a:pt x="7515" y="12589"/>
                </a:lnTo>
                <a:lnTo>
                  <a:pt x="7527" y="12605"/>
                </a:lnTo>
                <a:lnTo>
                  <a:pt x="7539" y="12618"/>
                </a:lnTo>
                <a:lnTo>
                  <a:pt x="7552" y="12632"/>
                </a:lnTo>
                <a:lnTo>
                  <a:pt x="7552" y="12632"/>
                </a:lnTo>
                <a:lnTo>
                  <a:pt x="7566" y="12645"/>
                </a:lnTo>
                <a:lnTo>
                  <a:pt x="7580" y="12656"/>
                </a:lnTo>
                <a:lnTo>
                  <a:pt x="7594" y="12668"/>
                </a:lnTo>
                <a:lnTo>
                  <a:pt x="7609" y="12679"/>
                </a:lnTo>
                <a:lnTo>
                  <a:pt x="7625" y="12688"/>
                </a:lnTo>
                <a:lnTo>
                  <a:pt x="7640" y="12696"/>
                </a:lnTo>
                <a:lnTo>
                  <a:pt x="7655" y="12704"/>
                </a:lnTo>
                <a:lnTo>
                  <a:pt x="7672" y="12711"/>
                </a:lnTo>
                <a:lnTo>
                  <a:pt x="7688" y="12717"/>
                </a:lnTo>
                <a:lnTo>
                  <a:pt x="7706" y="12723"/>
                </a:lnTo>
                <a:lnTo>
                  <a:pt x="7722" y="12728"/>
                </a:lnTo>
                <a:lnTo>
                  <a:pt x="7738" y="12731"/>
                </a:lnTo>
                <a:lnTo>
                  <a:pt x="7756" y="12734"/>
                </a:lnTo>
                <a:lnTo>
                  <a:pt x="7774" y="12736"/>
                </a:lnTo>
                <a:lnTo>
                  <a:pt x="7791" y="12737"/>
                </a:lnTo>
                <a:lnTo>
                  <a:pt x="7808" y="12737"/>
                </a:lnTo>
                <a:lnTo>
                  <a:pt x="7825" y="12737"/>
                </a:lnTo>
                <a:lnTo>
                  <a:pt x="7843" y="12736"/>
                </a:lnTo>
                <a:lnTo>
                  <a:pt x="7861" y="12734"/>
                </a:lnTo>
                <a:lnTo>
                  <a:pt x="7877" y="12731"/>
                </a:lnTo>
                <a:lnTo>
                  <a:pt x="7895" y="12728"/>
                </a:lnTo>
                <a:lnTo>
                  <a:pt x="7911" y="12723"/>
                </a:lnTo>
                <a:lnTo>
                  <a:pt x="7929" y="12717"/>
                </a:lnTo>
                <a:lnTo>
                  <a:pt x="7945" y="12711"/>
                </a:lnTo>
                <a:lnTo>
                  <a:pt x="7960" y="12704"/>
                </a:lnTo>
                <a:lnTo>
                  <a:pt x="7977" y="12696"/>
                </a:lnTo>
                <a:lnTo>
                  <a:pt x="7992" y="12688"/>
                </a:lnTo>
                <a:lnTo>
                  <a:pt x="8007" y="12679"/>
                </a:lnTo>
                <a:lnTo>
                  <a:pt x="8023" y="12668"/>
                </a:lnTo>
                <a:lnTo>
                  <a:pt x="8037" y="12656"/>
                </a:lnTo>
                <a:lnTo>
                  <a:pt x="8051" y="12645"/>
                </a:lnTo>
                <a:lnTo>
                  <a:pt x="8065" y="12632"/>
                </a:lnTo>
                <a:lnTo>
                  <a:pt x="11720" y="8977"/>
                </a:lnTo>
                <a:lnTo>
                  <a:pt x="11720" y="8977"/>
                </a:lnTo>
                <a:lnTo>
                  <a:pt x="11733" y="8964"/>
                </a:lnTo>
                <a:lnTo>
                  <a:pt x="11747" y="8952"/>
                </a:lnTo>
                <a:lnTo>
                  <a:pt x="11761" y="8940"/>
                </a:lnTo>
                <a:lnTo>
                  <a:pt x="11777" y="8931"/>
                </a:lnTo>
                <a:lnTo>
                  <a:pt x="11792" y="8920"/>
                </a:lnTo>
                <a:lnTo>
                  <a:pt x="11807" y="8912"/>
                </a:lnTo>
                <a:lnTo>
                  <a:pt x="11824" y="8904"/>
                </a:lnTo>
                <a:lnTo>
                  <a:pt x="11840" y="8897"/>
                </a:lnTo>
                <a:lnTo>
                  <a:pt x="11857" y="8891"/>
                </a:lnTo>
                <a:lnTo>
                  <a:pt x="11873" y="8885"/>
                </a:lnTo>
                <a:lnTo>
                  <a:pt x="11889" y="8882"/>
                </a:lnTo>
                <a:lnTo>
                  <a:pt x="11907" y="8877"/>
                </a:lnTo>
                <a:lnTo>
                  <a:pt x="11925" y="8875"/>
                </a:lnTo>
                <a:lnTo>
                  <a:pt x="11941" y="8872"/>
                </a:lnTo>
                <a:lnTo>
                  <a:pt x="11959" y="8871"/>
                </a:lnTo>
                <a:lnTo>
                  <a:pt x="11976" y="8871"/>
                </a:lnTo>
                <a:lnTo>
                  <a:pt x="11994" y="8871"/>
                </a:lnTo>
                <a:lnTo>
                  <a:pt x="12011" y="8872"/>
                </a:lnTo>
                <a:lnTo>
                  <a:pt x="12028" y="8875"/>
                </a:lnTo>
                <a:lnTo>
                  <a:pt x="12046" y="8877"/>
                </a:lnTo>
                <a:lnTo>
                  <a:pt x="12062" y="8882"/>
                </a:lnTo>
                <a:lnTo>
                  <a:pt x="12080" y="8885"/>
                </a:lnTo>
                <a:lnTo>
                  <a:pt x="12096" y="8891"/>
                </a:lnTo>
                <a:lnTo>
                  <a:pt x="12112" y="8897"/>
                </a:lnTo>
                <a:lnTo>
                  <a:pt x="12129" y="8904"/>
                </a:lnTo>
                <a:lnTo>
                  <a:pt x="12145" y="8912"/>
                </a:lnTo>
                <a:lnTo>
                  <a:pt x="12161" y="8920"/>
                </a:lnTo>
                <a:lnTo>
                  <a:pt x="12176" y="8931"/>
                </a:lnTo>
                <a:lnTo>
                  <a:pt x="12190" y="8940"/>
                </a:lnTo>
                <a:lnTo>
                  <a:pt x="12205" y="8952"/>
                </a:lnTo>
                <a:lnTo>
                  <a:pt x="12219" y="8964"/>
                </a:lnTo>
                <a:lnTo>
                  <a:pt x="12232" y="8977"/>
                </a:lnTo>
                <a:lnTo>
                  <a:pt x="12232" y="8977"/>
                </a:lnTo>
                <a:lnTo>
                  <a:pt x="12245" y="8991"/>
                </a:lnTo>
                <a:lnTo>
                  <a:pt x="12257" y="9005"/>
                </a:lnTo>
                <a:lnTo>
                  <a:pt x="12269" y="9019"/>
                </a:lnTo>
                <a:lnTo>
                  <a:pt x="12279" y="9034"/>
                </a:lnTo>
                <a:lnTo>
                  <a:pt x="12289" y="9049"/>
                </a:lnTo>
                <a:lnTo>
                  <a:pt x="12297" y="9065"/>
                </a:lnTo>
                <a:lnTo>
                  <a:pt x="12305" y="9080"/>
                </a:lnTo>
                <a:lnTo>
                  <a:pt x="12312" y="9096"/>
                </a:lnTo>
                <a:lnTo>
                  <a:pt x="12318" y="9113"/>
                </a:lnTo>
                <a:lnTo>
                  <a:pt x="12324" y="9130"/>
                </a:lnTo>
                <a:lnTo>
                  <a:pt x="12328" y="9147"/>
                </a:lnTo>
                <a:lnTo>
                  <a:pt x="12332" y="9163"/>
                </a:lnTo>
                <a:lnTo>
                  <a:pt x="12334" y="9181"/>
                </a:lnTo>
                <a:lnTo>
                  <a:pt x="12337" y="9198"/>
                </a:lnTo>
                <a:lnTo>
                  <a:pt x="12338" y="9216"/>
                </a:lnTo>
                <a:lnTo>
                  <a:pt x="12339" y="9232"/>
                </a:lnTo>
                <a:lnTo>
                  <a:pt x="12338" y="9250"/>
                </a:lnTo>
                <a:lnTo>
                  <a:pt x="12337" y="9268"/>
                </a:lnTo>
                <a:lnTo>
                  <a:pt x="12334" y="9285"/>
                </a:lnTo>
                <a:lnTo>
                  <a:pt x="12332" y="9302"/>
                </a:lnTo>
                <a:lnTo>
                  <a:pt x="12328" y="9319"/>
                </a:lnTo>
                <a:lnTo>
                  <a:pt x="12324" y="9336"/>
                </a:lnTo>
                <a:lnTo>
                  <a:pt x="12318" y="9353"/>
                </a:lnTo>
                <a:lnTo>
                  <a:pt x="12312" y="9370"/>
                </a:lnTo>
                <a:lnTo>
                  <a:pt x="12305" y="9385"/>
                </a:lnTo>
                <a:lnTo>
                  <a:pt x="12297" y="9402"/>
                </a:lnTo>
                <a:lnTo>
                  <a:pt x="12289" y="9417"/>
                </a:lnTo>
                <a:lnTo>
                  <a:pt x="12279" y="9432"/>
                </a:lnTo>
                <a:lnTo>
                  <a:pt x="12269" y="9447"/>
                </a:lnTo>
                <a:lnTo>
                  <a:pt x="12257" y="9461"/>
                </a:lnTo>
                <a:lnTo>
                  <a:pt x="12245" y="9475"/>
                </a:lnTo>
                <a:lnTo>
                  <a:pt x="12232" y="9490"/>
                </a:lnTo>
                <a:lnTo>
                  <a:pt x="8285" y="13436"/>
                </a:lnTo>
                <a:lnTo>
                  <a:pt x="8285" y="13436"/>
                </a:lnTo>
                <a:lnTo>
                  <a:pt x="8273" y="13450"/>
                </a:lnTo>
                <a:lnTo>
                  <a:pt x="8261" y="13464"/>
                </a:lnTo>
                <a:lnTo>
                  <a:pt x="8249" y="13478"/>
                </a:lnTo>
                <a:lnTo>
                  <a:pt x="8239" y="13493"/>
                </a:lnTo>
                <a:lnTo>
                  <a:pt x="8229" y="13508"/>
                </a:lnTo>
                <a:lnTo>
                  <a:pt x="8221" y="13524"/>
                </a:lnTo>
                <a:lnTo>
                  <a:pt x="8213" y="13540"/>
                </a:lnTo>
                <a:lnTo>
                  <a:pt x="8206" y="13555"/>
                </a:lnTo>
                <a:lnTo>
                  <a:pt x="8200" y="13572"/>
                </a:lnTo>
                <a:lnTo>
                  <a:pt x="8194" y="13589"/>
                </a:lnTo>
                <a:lnTo>
                  <a:pt x="8189" y="13606"/>
                </a:lnTo>
                <a:lnTo>
                  <a:pt x="8186" y="13623"/>
                </a:lnTo>
                <a:lnTo>
                  <a:pt x="8182" y="13640"/>
                </a:lnTo>
                <a:lnTo>
                  <a:pt x="8181" y="13657"/>
                </a:lnTo>
                <a:lnTo>
                  <a:pt x="8180" y="13675"/>
                </a:lnTo>
                <a:lnTo>
                  <a:pt x="8179" y="13693"/>
                </a:lnTo>
                <a:lnTo>
                  <a:pt x="8180" y="13709"/>
                </a:lnTo>
                <a:lnTo>
                  <a:pt x="8181" y="13727"/>
                </a:lnTo>
                <a:lnTo>
                  <a:pt x="8182" y="13744"/>
                </a:lnTo>
                <a:lnTo>
                  <a:pt x="8186" y="13762"/>
                </a:lnTo>
                <a:lnTo>
                  <a:pt x="8189" y="13778"/>
                </a:lnTo>
                <a:lnTo>
                  <a:pt x="8194" y="13795"/>
                </a:lnTo>
                <a:lnTo>
                  <a:pt x="8200" y="13812"/>
                </a:lnTo>
                <a:lnTo>
                  <a:pt x="8206" y="13829"/>
                </a:lnTo>
                <a:lnTo>
                  <a:pt x="8213" y="13845"/>
                </a:lnTo>
                <a:lnTo>
                  <a:pt x="8221" y="13860"/>
                </a:lnTo>
                <a:lnTo>
                  <a:pt x="8229" y="13876"/>
                </a:lnTo>
                <a:lnTo>
                  <a:pt x="8239" y="13891"/>
                </a:lnTo>
                <a:lnTo>
                  <a:pt x="8249" y="13906"/>
                </a:lnTo>
                <a:lnTo>
                  <a:pt x="8261" y="13920"/>
                </a:lnTo>
                <a:lnTo>
                  <a:pt x="8273" y="13934"/>
                </a:lnTo>
                <a:lnTo>
                  <a:pt x="8285" y="13949"/>
                </a:lnTo>
                <a:lnTo>
                  <a:pt x="8285" y="13949"/>
                </a:lnTo>
                <a:lnTo>
                  <a:pt x="8298" y="13961"/>
                </a:lnTo>
                <a:lnTo>
                  <a:pt x="8312" y="13973"/>
                </a:lnTo>
                <a:lnTo>
                  <a:pt x="8327" y="13985"/>
                </a:lnTo>
                <a:lnTo>
                  <a:pt x="8342" y="13994"/>
                </a:lnTo>
                <a:lnTo>
                  <a:pt x="8357" y="14005"/>
                </a:lnTo>
                <a:lnTo>
                  <a:pt x="8372" y="14013"/>
                </a:lnTo>
                <a:lnTo>
                  <a:pt x="8389" y="14021"/>
                </a:lnTo>
                <a:lnTo>
                  <a:pt x="8405" y="14028"/>
                </a:lnTo>
                <a:lnTo>
                  <a:pt x="8422" y="14034"/>
                </a:lnTo>
                <a:lnTo>
                  <a:pt x="8438" y="14040"/>
                </a:lnTo>
                <a:lnTo>
                  <a:pt x="8456" y="14044"/>
                </a:lnTo>
                <a:lnTo>
                  <a:pt x="8472" y="14048"/>
                </a:lnTo>
                <a:lnTo>
                  <a:pt x="8490" y="14051"/>
                </a:lnTo>
                <a:lnTo>
                  <a:pt x="8506" y="14053"/>
                </a:lnTo>
                <a:lnTo>
                  <a:pt x="8524" y="14054"/>
                </a:lnTo>
                <a:lnTo>
                  <a:pt x="8541" y="14054"/>
                </a:lnTo>
                <a:lnTo>
                  <a:pt x="8559" y="14054"/>
                </a:lnTo>
                <a:lnTo>
                  <a:pt x="8577" y="14053"/>
                </a:lnTo>
                <a:lnTo>
                  <a:pt x="8593" y="14051"/>
                </a:lnTo>
                <a:lnTo>
                  <a:pt x="8611" y="14048"/>
                </a:lnTo>
                <a:lnTo>
                  <a:pt x="8628" y="14044"/>
                </a:lnTo>
                <a:lnTo>
                  <a:pt x="8645" y="14040"/>
                </a:lnTo>
                <a:lnTo>
                  <a:pt x="8661" y="14034"/>
                </a:lnTo>
                <a:lnTo>
                  <a:pt x="8678" y="14028"/>
                </a:lnTo>
                <a:lnTo>
                  <a:pt x="8694" y="14021"/>
                </a:lnTo>
                <a:lnTo>
                  <a:pt x="8710" y="14013"/>
                </a:lnTo>
                <a:lnTo>
                  <a:pt x="8726" y="14005"/>
                </a:lnTo>
                <a:lnTo>
                  <a:pt x="8741" y="13994"/>
                </a:lnTo>
                <a:lnTo>
                  <a:pt x="8756" y="13985"/>
                </a:lnTo>
                <a:lnTo>
                  <a:pt x="8770" y="13973"/>
                </a:lnTo>
                <a:lnTo>
                  <a:pt x="8784" y="13961"/>
                </a:lnTo>
                <a:lnTo>
                  <a:pt x="8797" y="13949"/>
                </a:lnTo>
                <a:lnTo>
                  <a:pt x="10579" y="12167"/>
                </a:lnTo>
                <a:lnTo>
                  <a:pt x="10579" y="12167"/>
                </a:lnTo>
                <a:lnTo>
                  <a:pt x="10592" y="12154"/>
                </a:lnTo>
                <a:lnTo>
                  <a:pt x="10606" y="12142"/>
                </a:lnTo>
                <a:lnTo>
                  <a:pt x="10622" y="12132"/>
                </a:lnTo>
                <a:lnTo>
                  <a:pt x="10636" y="12121"/>
                </a:lnTo>
                <a:lnTo>
                  <a:pt x="10651" y="12112"/>
                </a:lnTo>
                <a:lnTo>
                  <a:pt x="10667" y="12102"/>
                </a:lnTo>
                <a:lnTo>
                  <a:pt x="10683" y="12094"/>
                </a:lnTo>
                <a:lnTo>
                  <a:pt x="10699" y="12087"/>
                </a:lnTo>
                <a:lnTo>
                  <a:pt x="10715" y="12081"/>
                </a:lnTo>
                <a:lnTo>
                  <a:pt x="10732" y="12076"/>
                </a:lnTo>
                <a:lnTo>
                  <a:pt x="10750" y="12072"/>
                </a:lnTo>
                <a:lnTo>
                  <a:pt x="10766" y="12067"/>
                </a:lnTo>
                <a:lnTo>
                  <a:pt x="10784" y="12065"/>
                </a:lnTo>
                <a:lnTo>
                  <a:pt x="10801" y="12062"/>
                </a:lnTo>
                <a:lnTo>
                  <a:pt x="10818" y="12061"/>
                </a:lnTo>
                <a:lnTo>
                  <a:pt x="10835" y="12061"/>
                </a:lnTo>
                <a:lnTo>
                  <a:pt x="10853" y="12061"/>
                </a:lnTo>
                <a:lnTo>
                  <a:pt x="10870" y="12062"/>
                </a:lnTo>
                <a:lnTo>
                  <a:pt x="10888" y="12065"/>
                </a:lnTo>
                <a:lnTo>
                  <a:pt x="10904" y="12067"/>
                </a:lnTo>
                <a:lnTo>
                  <a:pt x="10922" y="12072"/>
                </a:lnTo>
                <a:lnTo>
                  <a:pt x="10939" y="12076"/>
                </a:lnTo>
                <a:lnTo>
                  <a:pt x="10955" y="12081"/>
                </a:lnTo>
                <a:lnTo>
                  <a:pt x="10971" y="12087"/>
                </a:lnTo>
                <a:lnTo>
                  <a:pt x="10988" y="12094"/>
                </a:lnTo>
                <a:lnTo>
                  <a:pt x="11004" y="12102"/>
                </a:lnTo>
                <a:lnTo>
                  <a:pt x="11020" y="12112"/>
                </a:lnTo>
                <a:lnTo>
                  <a:pt x="11035" y="12121"/>
                </a:lnTo>
                <a:lnTo>
                  <a:pt x="11050" y="12132"/>
                </a:lnTo>
                <a:lnTo>
                  <a:pt x="11064" y="12142"/>
                </a:lnTo>
                <a:lnTo>
                  <a:pt x="11078" y="12154"/>
                </a:lnTo>
                <a:lnTo>
                  <a:pt x="11092" y="12167"/>
                </a:lnTo>
                <a:lnTo>
                  <a:pt x="11092" y="12167"/>
                </a:lnTo>
                <a:lnTo>
                  <a:pt x="11104" y="12181"/>
                </a:lnTo>
                <a:lnTo>
                  <a:pt x="11117" y="12195"/>
                </a:lnTo>
                <a:lnTo>
                  <a:pt x="11128" y="12209"/>
                </a:lnTo>
                <a:lnTo>
                  <a:pt x="11138" y="12224"/>
                </a:lnTo>
                <a:lnTo>
                  <a:pt x="11147" y="12240"/>
                </a:lnTo>
                <a:lnTo>
                  <a:pt x="11157" y="12255"/>
                </a:lnTo>
                <a:lnTo>
                  <a:pt x="11164" y="12271"/>
                </a:lnTo>
                <a:lnTo>
                  <a:pt x="11171" y="12287"/>
                </a:lnTo>
                <a:lnTo>
                  <a:pt x="11178" y="12303"/>
                </a:lnTo>
                <a:lnTo>
                  <a:pt x="11183" y="12321"/>
                </a:lnTo>
                <a:lnTo>
                  <a:pt x="11187" y="12337"/>
                </a:lnTo>
                <a:lnTo>
                  <a:pt x="11191" y="12355"/>
                </a:lnTo>
                <a:lnTo>
                  <a:pt x="11194" y="12371"/>
                </a:lnTo>
                <a:lnTo>
                  <a:pt x="11197" y="12389"/>
                </a:lnTo>
                <a:lnTo>
                  <a:pt x="11198" y="12406"/>
                </a:lnTo>
                <a:lnTo>
                  <a:pt x="11198" y="12424"/>
                </a:lnTo>
                <a:lnTo>
                  <a:pt x="11198" y="12440"/>
                </a:lnTo>
                <a:lnTo>
                  <a:pt x="11197" y="12458"/>
                </a:lnTo>
                <a:lnTo>
                  <a:pt x="11194" y="12475"/>
                </a:lnTo>
                <a:lnTo>
                  <a:pt x="11191" y="12493"/>
                </a:lnTo>
                <a:lnTo>
                  <a:pt x="11187" y="12510"/>
                </a:lnTo>
                <a:lnTo>
                  <a:pt x="11183" y="12526"/>
                </a:lnTo>
                <a:lnTo>
                  <a:pt x="11178" y="12544"/>
                </a:lnTo>
                <a:lnTo>
                  <a:pt x="11171" y="12560"/>
                </a:lnTo>
                <a:lnTo>
                  <a:pt x="11164" y="12576"/>
                </a:lnTo>
                <a:lnTo>
                  <a:pt x="11157" y="12592"/>
                </a:lnTo>
                <a:lnTo>
                  <a:pt x="11147" y="12607"/>
                </a:lnTo>
                <a:lnTo>
                  <a:pt x="11138" y="12622"/>
                </a:lnTo>
                <a:lnTo>
                  <a:pt x="11128" y="12637"/>
                </a:lnTo>
                <a:lnTo>
                  <a:pt x="11117" y="12652"/>
                </a:lnTo>
                <a:lnTo>
                  <a:pt x="11104" y="12666"/>
                </a:lnTo>
                <a:lnTo>
                  <a:pt x="11092" y="12680"/>
                </a:lnTo>
                <a:lnTo>
                  <a:pt x="10245" y="13527"/>
                </a:lnTo>
                <a:lnTo>
                  <a:pt x="10245" y="13527"/>
                </a:lnTo>
                <a:lnTo>
                  <a:pt x="10232" y="13553"/>
                </a:lnTo>
                <a:lnTo>
                  <a:pt x="10222" y="13579"/>
                </a:lnTo>
                <a:lnTo>
                  <a:pt x="10214" y="13607"/>
                </a:lnTo>
                <a:lnTo>
                  <a:pt x="10210" y="13634"/>
                </a:lnTo>
                <a:lnTo>
                  <a:pt x="10206" y="13662"/>
                </a:lnTo>
                <a:lnTo>
                  <a:pt x="10204" y="13690"/>
                </a:lnTo>
                <a:lnTo>
                  <a:pt x="10205" y="13717"/>
                </a:lnTo>
                <a:lnTo>
                  <a:pt x="10208" y="13745"/>
                </a:lnTo>
                <a:lnTo>
                  <a:pt x="10213" y="13774"/>
                </a:lnTo>
                <a:lnTo>
                  <a:pt x="10220" y="13801"/>
                </a:lnTo>
                <a:lnTo>
                  <a:pt x="10229" y="13826"/>
                </a:lnTo>
                <a:lnTo>
                  <a:pt x="10241" y="13853"/>
                </a:lnTo>
                <a:lnTo>
                  <a:pt x="10255" y="13878"/>
                </a:lnTo>
                <a:lnTo>
                  <a:pt x="10271" y="13903"/>
                </a:lnTo>
                <a:lnTo>
                  <a:pt x="10289" y="13925"/>
                </a:lnTo>
                <a:lnTo>
                  <a:pt x="10309" y="13947"/>
                </a:lnTo>
                <a:lnTo>
                  <a:pt x="10309" y="13947"/>
                </a:lnTo>
                <a:lnTo>
                  <a:pt x="10322" y="13960"/>
                </a:lnTo>
                <a:lnTo>
                  <a:pt x="10336" y="13972"/>
                </a:lnTo>
                <a:lnTo>
                  <a:pt x="10352" y="13984"/>
                </a:lnTo>
                <a:lnTo>
                  <a:pt x="10366" y="13994"/>
                </a:lnTo>
                <a:lnTo>
                  <a:pt x="10381" y="14004"/>
                </a:lnTo>
                <a:lnTo>
                  <a:pt x="10397" y="14012"/>
                </a:lnTo>
                <a:lnTo>
                  <a:pt x="10413" y="14020"/>
                </a:lnTo>
                <a:lnTo>
                  <a:pt x="10429" y="14027"/>
                </a:lnTo>
                <a:lnTo>
                  <a:pt x="10445" y="14033"/>
                </a:lnTo>
                <a:lnTo>
                  <a:pt x="10462" y="14039"/>
                </a:lnTo>
                <a:lnTo>
                  <a:pt x="10480" y="14044"/>
                </a:lnTo>
                <a:lnTo>
                  <a:pt x="10496" y="14047"/>
                </a:lnTo>
                <a:lnTo>
                  <a:pt x="10514" y="14049"/>
                </a:lnTo>
                <a:lnTo>
                  <a:pt x="10531" y="14052"/>
                </a:lnTo>
                <a:lnTo>
                  <a:pt x="10548" y="14053"/>
                </a:lnTo>
                <a:lnTo>
                  <a:pt x="10565" y="14054"/>
                </a:lnTo>
                <a:lnTo>
                  <a:pt x="10583" y="14053"/>
                </a:lnTo>
                <a:lnTo>
                  <a:pt x="10600" y="14052"/>
                </a:lnTo>
                <a:lnTo>
                  <a:pt x="10617" y="14049"/>
                </a:lnTo>
                <a:lnTo>
                  <a:pt x="10634" y="14047"/>
                </a:lnTo>
                <a:lnTo>
                  <a:pt x="10652" y="14044"/>
                </a:lnTo>
                <a:lnTo>
                  <a:pt x="10669" y="14039"/>
                </a:lnTo>
                <a:lnTo>
                  <a:pt x="10685" y="14033"/>
                </a:lnTo>
                <a:lnTo>
                  <a:pt x="10701" y="14027"/>
                </a:lnTo>
                <a:lnTo>
                  <a:pt x="10718" y="14020"/>
                </a:lnTo>
                <a:lnTo>
                  <a:pt x="10734" y="14012"/>
                </a:lnTo>
                <a:lnTo>
                  <a:pt x="10750" y="14004"/>
                </a:lnTo>
                <a:lnTo>
                  <a:pt x="10765" y="13994"/>
                </a:lnTo>
                <a:lnTo>
                  <a:pt x="10780" y="13984"/>
                </a:lnTo>
                <a:lnTo>
                  <a:pt x="10794" y="13972"/>
                </a:lnTo>
                <a:lnTo>
                  <a:pt x="10808" y="13960"/>
                </a:lnTo>
                <a:lnTo>
                  <a:pt x="10821" y="13947"/>
                </a:lnTo>
                <a:lnTo>
                  <a:pt x="11135" y="13635"/>
                </a:lnTo>
                <a:lnTo>
                  <a:pt x="11412" y="13357"/>
                </a:lnTo>
                <a:lnTo>
                  <a:pt x="11412" y="13357"/>
                </a:lnTo>
                <a:lnTo>
                  <a:pt x="11426" y="13344"/>
                </a:lnTo>
                <a:lnTo>
                  <a:pt x="11440" y="13332"/>
                </a:lnTo>
                <a:lnTo>
                  <a:pt x="11454" y="13322"/>
                </a:lnTo>
                <a:lnTo>
                  <a:pt x="11469" y="13311"/>
                </a:lnTo>
                <a:lnTo>
                  <a:pt x="11484" y="13302"/>
                </a:lnTo>
                <a:lnTo>
                  <a:pt x="11500" y="13292"/>
                </a:lnTo>
                <a:lnTo>
                  <a:pt x="11516" y="13284"/>
                </a:lnTo>
                <a:lnTo>
                  <a:pt x="11533" y="13277"/>
                </a:lnTo>
                <a:lnTo>
                  <a:pt x="11549" y="13271"/>
                </a:lnTo>
                <a:lnTo>
                  <a:pt x="11565" y="13267"/>
                </a:lnTo>
                <a:lnTo>
                  <a:pt x="11582" y="13262"/>
                </a:lnTo>
                <a:lnTo>
                  <a:pt x="11599" y="13257"/>
                </a:lnTo>
                <a:lnTo>
                  <a:pt x="11616" y="13255"/>
                </a:lnTo>
                <a:lnTo>
                  <a:pt x="11633" y="13252"/>
                </a:lnTo>
                <a:lnTo>
                  <a:pt x="11651" y="13251"/>
                </a:lnTo>
                <a:lnTo>
                  <a:pt x="11669" y="13251"/>
                </a:lnTo>
                <a:lnTo>
                  <a:pt x="11686" y="13251"/>
                </a:lnTo>
                <a:lnTo>
                  <a:pt x="11703" y="13252"/>
                </a:lnTo>
                <a:lnTo>
                  <a:pt x="11720" y="13255"/>
                </a:lnTo>
                <a:lnTo>
                  <a:pt x="11738" y="13257"/>
                </a:lnTo>
                <a:lnTo>
                  <a:pt x="11754" y="13262"/>
                </a:lnTo>
                <a:lnTo>
                  <a:pt x="11772" y="13267"/>
                </a:lnTo>
                <a:lnTo>
                  <a:pt x="11788" y="13271"/>
                </a:lnTo>
                <a:lnTo>
                  <a:pt x="11805" y="13277"/>
                </a:lnTo>
                <a:lnTo>
                  <a:pt x="11821" y="13284"/>
                </a:lnTo>
                <a:lnTo>
                  <a:pt x="11837" y="13292"/>
                </a:lnTo>
                <a:lnTo>
                  <a:pt x="11853" y="13302"/>
                </a:lnTo>
                <a:lnTo>
                  <a:pt x="11868" y="13311"/>
                </a:lnTo>
                <a:lnTo>
                  <a:pt x="11882" y="13322"/>
                </a:lnTo>
                <a:lnTo>
                  <a:pt x="11898" y="13332"/>
                </a:lnTo>
                <a:lnTo>
                  <a:pt x="11912" y="13344"/>
                </a:lnTo>
                <a:lnTo>
                  <a:pt x="11925" y="13357"/>
                </a:lnTo>
                <a:lnTo>
                  <a:pt x="11925" y="13357"/>
                </a:lnTo>
                <a:lnTo>
                  <a:pt x="11938" y="13371"/>
                </a:lnTo>
                <a:lnTo>
                  <a:pt x="11949" y="13385"/>
                </a:lnTo>
                <a:lnTo>
                  <a:pt x="11961" y="13399"/>
                </a:lnTo>
                <a:lnTo>
                  <a:pt x="11972" y="13414"/>
                </a:lnTo>
                <a:lnTo>
                  <a:pt x="11981" y="13430"/>
                </a:lnTo>
                <a:lnTo>
                  <a:pt x="11989" y="13445"/>
                </a:lnTo>
                <a:lnTo>
                  <a:pt x="11997" y="13461"/>
                </a:lnTo>
                <a:lnTo>
                  <a:pt x="12004" y="13477"/>
                </a:lnTo>
                <a:lnTo>
                  <a:pt x="12010" y="13493"/>
                </a:lnTo>
                <a:lnTo>
                  <a:pt x="12016" y="13511"/>
                </a:lnTo>
                <a:lnTo>
                  <a:pt x="12021" y="13527"/>
                </a:lnTo>
                <a:lnTo>
                  <a:pt x="12024" y="13545"/>
                </a:lnTo>
                <a:lnTo>
                  <a:pt x="12027" y="13561"/>
                </a:lnTo>
                <a:lnTo>
                  <a:pt x="12029" y="13579"/>
                </a:lnTo>
                <a:lnTo>
                  <a:pt x="12030" y="13596"/>
                </a:lnTo>
                <a:lnTo>
                  <a:pt x="12030" y="13614"/>
                </a:lnTo>
                <a:lnTo>
                  <a:pt x="12030" y="13630"/>
                </a:lnTo>
                <a:lnTo>
                  <a:pt x="12029" y="13648"/>
                </a:lnTo>
                <a:lnTo>
                  <a:pt x="12027" y="13666"/>
                </a:lnTo>
                <a:lnTo>
                  <a:pt x="12024" y="13683"/>
                </a:lnTo>
                <a:lnTo>
                  <a:pt x="12021" y="13700"/>
                </a:lnTo>
                <a:lnTo>
                  <a:pt x="12016" y="13716"/>
                </a:lnTo>
                <a:lnTo>
                  <a:pt x="12010" y="13734"/>
                </a:lnTo>
                <a:lnTo>
                  <a:pt x="12004" y="13750"/>
                </a:lnTo>
                <a:lnTo>
                  <a:pt x="11997" y="13767"/>
                </a:lnTo>
                <a:lnTo>
                  <a:pt x="11989" y="13782"/>
                </a:lnTo>
                <a:lnTo>
                  <a:pt x="11981" y="13797"/>
                </a:lnTo>
                <a:lnTo>
                  <a:pt x="11972" y="13812"/>
                </a:lnTo>
                <a:lnTo>
                  <a:pt x="11961" y="13828"/>
                </a:lnTo>
                <a:lnTo>
                  <a:pt x="11949" y="13842"/>
                </a:lnTo>
                <a:lnTo>
                  <a:pt x="11938" y="13856"/>
                </a:lnTo>
                <a:lnTo>
                  <a:pt x="11925" y="13870"/>
                </a:lnTo>
                <a:lnTo>
                  <a:pt x="9820" y="15974"/>
                </a:lnTo>
                <a:lnTo>
                  <a:pt x="9820" y="15974"/>
                </a:lnTo>
                <a:lnTo>
                  <a:pt x="9807" y="15987"/>
                </a:lnTo>
                <a:lnTo>
                  <a:pt x="9795" y="16001"/>
                </a:lnTo>
                <a:lnTo>
                  <a:pt x="9783" y="16017"/>
                </a:lnTo>
                <a:lnTo>
                  <a:pt x="9773" y="16031"/>
                </a:lnTo>
                <a:lnTo>
                  <a:pt x="9763" y="16046"/>
                </a:lnTo>
                <a:lnTo>
                  <a:pt x="9755" y="16062"/>
                </a:lnTo>
                <a:lnTo>
                  <a:pt x="9747" y="16078"/>
                </a:lnTo>
                <a:lnTo>
                  <a:pt x="9740" y="16094"/>
                </a:lnTo>
                <a:lnTo>
                  <a:pt x="9734" y="16111"/>
                </a:lnTo>
                <a:lnTo>
                  <a:pt x="9728" y="16127"/>
                </a:lnTo>
                <a:lnTo>
                  <a:pt x="9724" y="16145"/>
                </a:lnTo>
                <a:lnTo>
                  <a:pt x="9720" y="16161"/>
                </a:lnTo>
                <a:lnTo>
                  <a:pt x="9718" y="16179"/>
                </a:lnTo>
                <a:lnTo>
                  <a:pt x="9715" y="16196"/>
                </a:lnTo>
                <a:lnTo>
                  <a:pt x="9714" y="16213"/>
                </a:lnTo>
                <a:lnTo>
                  <a:pt x="9714" y="16230"/>
                </a:lnTo>
                <a:lnTo>
                  <a:pt x="9714" y="16248"/>
                </a:lnTo>
                <a:lnTo>
                  <a:pt x="9715" y="16265"/>
                </a:lnTo>
                <a:lnTo>
                  <a:pt x="9718" y="16282"/>
                </a:lnTo>
                <a:lnTo>
                  <a:pt x="9720" y="16299"/>
                </a:lnTo>
                <a:lnTo>
                  <a:pt x="9724" y="16317"/>
                </a:lnTo>
                <a:lnTo>
                  <a:pt x="9728" y="16334"/>
                </a:lnTo>
                <a:lnTo>
                  <a:pt x="9734" y="16350"/>
                </a:lnTo>
                <a:lnTo>
                  <a:pt x="9740" y="16366"/>
                </a:lnTo>
                <a:lnTo>
                  <a:pt x="9747" y="16383"/>
                </a:lnTo>
                <a:lnTo>
                  <a:pt x="9755" y="16399"/>
                </a:lnTo>
                <a:lnTo>
                  <a:pt x="9763" y="16414"/>
                </a:lnTo>
                <a:lnTo>
                  <a:pt x="9773" y="16430"/>
                </a:lnTo>
                <a:lnTo>
                  <a:pt x="9783" y="16445"/>
                </a:lnTo>
                <a:lnTo>
                  <a:pt x="9795" y="16459"/>
                </a:lnTo>
                <a:lnTo>
                  <a:pt x="9807" y="16473"/>
                </a:lnTo>
                <a:lnTo>
                  <a:pt x="9820" y="16486"/>
                </a:lnTo>
                <a:lnTo>
                  <a:pt x="9820" y="16486"/>
                </a:lnTo>
                <a:lnTo>
                  <a:pt x="9820" y="16486"/>
                </a:lnTo>
                <a:lnTo>
                  <a:pt x="9834" y="16499"/>
                </a:lnTo>
                <a:lnTo>
                  <a:pt x="9847" y="16512"/>
                </a:lnTo>
                <a:lnTo>
                  <a:pt x="9862" y="16522"/>
                </a:lnTo>
                <a:lnTo>
                  <a:pt x="9876" y="16533"/>
                </a:lnTo>
                <a:lnTo>
                  <a:pt x="9891" y="16542"/>
                </a:lnTo>
                <a:lnTo>
                  <a:pt x="9908" y="16552"/>
                </a:lnTo>
                <a:lnTo>
                  <a:pt x="9923" y="16559"/>
                </a:lnTo>
                <a:lnTo>
                  <a:pt x="9940" y="16566"/>
                </a:lnTo>
                <a:lnTo>
                  <a:pt x="9956" y="16573"/>
                </a:lnTo>
                <a:lnTo>
                  <a:pt x="9972" y="16578"/>
                </a:lnTo>
                <a:lnTo>
                  <a:pt x="9990" y="16582"/>
                </a:lnTo>
                <a:lnTo>
                  <a:pt x="10006" y="16586"/>
                </a:lnTo>
                <a:lnTo>
                  <a:pt x="10024" y="16589"/>
                </a:lnTo>
                <a:lnTo>
                  <a:pt x="10042" y="16591"/>
                </a:lnTo>
                <a:lnTo>
                  <a:pt x="10059" y="16593"/>
                </a:lnTo>
                <a:lnTo>
                  <a:pt x="10076" y="16593"/>
                </a:lnTo>
                <a:lnTo>
                  <a:pt x="10093" y="16593"/>
                </a:lnTo>
                <a:lnTo>
                  <a:pt x="10111" y="16591"/>
                </a:lnTo>
                <a:lnTo>
                  <a:pt x="10129" y="16589"/>
                </a:lnTo>
                <a:lnTo>
                  <a:pt x="10145" y="16586"/>
                </a:lnTo>
                <a:lnTo>
                  <a:pt x="10163" y="16582"/>
                </a:lnTo>
                <a:lnTo>
                  <a:pt x="10179" y="16578"/>
                </a:lnTo>
                <a:lnTo>
                  <a:pt x="10195" y="16573"/>
                </a:lnTo>
                <a:lnTo>
                  <a:pt x="10213" y="16566"/>
                </a:lnTo>
                <a:lnTo>
                  <a:pt x="10228" y="16559"/>
                </a:lnTo>
                <a:lnTo>
                  <a:pt x="10245" y="16552"/>
                </a:lnTo>
                <a:lnTo>
                  <a:pt x="10260" y="16542"/>
                </a:lnTo>
                <a:lnTo>
                  <a:pt x="10275" y="16533"/>
                </a:lnTo>
                <a:lnTo>
                  <a:pt x="10291" y="16522"/>
                </a:lnTo>
                <a:lnTo>
                  <a:pt x="10305" y="16512"/>
                </a:lnTo>
                <a:lnTo>
                  <a:pt x="10319" y="16499"/>
                </a:lnTo>
                <a:lnTo>
                  <a:pt x="10333" y="16486"/>
                </a:lnTo>
                <a:lnTo>
                  <a:pt x="10665" y="16155"/>
                </a:lnTo>
                <a:lnTo>
                  <a:pt x="10665" y="16155"/>
                </a:lnTo>
                <a:lnTo>
                  <a:pt x="10678" y="16142"/>
                </a:lnTo>
                <a:lnTo>
                  <a:pt x="10692" y="16129"/>
                </a:lnTo>
                <a:lnTo>
                  <a:pt x="10706" y="16119"/>
                </a:lnTo>
                <a:lnTo>
                  <a:pt x="10721" y="16108"/>
                </a:lnTo>
                <a:lnTo>
                  <a:pt x="10737" y="16099"/>
                </a:lnTo>
                <a:lnTo>
                  <a:pt x="10752" y="16089"/>
                </a:lnTo>
                <a:lnTo>
                  <a:pt x="10768" y="16082"/>
                </a:lnTo>
                <a:lnTo>
                  <a:pt x="10785" y="16075"/>
                </a:lnTo>
                <a:lnTo>
                  <a:pt x="10801" y="16068"/>
                </a:lnTo>
                <a:lnTo>
                  <a:pt x="10818" y="16064"/>
                </a:lnTo>
                <a:lnTo>
                  <a:pt x="10834" y="16059"/>
                </a:lnTo>
                <a:lnTo>
                  <a:pt x="10852" y="16055"/>
                </a:lnTo>
                <a:lnTo>
                  <a:pt x="10869" y="16052"/>
                </a:lnTo>
                <a:lnTo>
                  <a:pt x="10886" y="16049"/>
                </a:lnTo>
                <a:lnTo>
                  <a:pt x="10903" y="16048"/>
                </a:lnTo>
                <a:lnTo>
                  <a:pt x="10921" y="16048"/>
                </a:lnTo>
                <a:lnTo>
                  <a:pt x="10939" y="16048"/>
                </a:lnTo>
                <a:lnTo>
                  <a:pt x="10956" y="16049"/>
                </a:lnTo>
                <a:lnTo>
                  <a:pt x="10973" y="16052"/>
                </a:lnTo>
                <a:lnTo>
                  <a:pt x="10990" y="16055"/>
                </a:lnTo>
                <a:lnTo>
                  <a:pt x="11007" y="16059"/>
                </a:lnTo>
                <a:lnTo>
                  <a:pt x="11024" y="16064"/>
                </a:lnTo>
                <a:lnTo>
                  <a:pt x="11041" y="16068"/>
                </a:lnTo>
                <a:lnTo>
                  <a:pt x="11057" y="16075"/>
                </a:lnTo>
                <a:lnTo>
                  <a:pt x="11074" y="16082"/>
                </a:lnTo>
                <a:lnTo>
                  <a:pt x="11089" y="16089"/>
                </a:lnTo>
                <a:lnTo>
                  <a:pt x="11105" y="16099"/>
                </a:lnTo>
                <a:lnTo>
                  <a:pt x="11120" y="16108"/>
                </a:lnTo>
                <a:lnTo>
                  <a:pt x="11135" y="16119"/>
                </a:lnTo>
                <a:lnTo>
                  <a:pt x="11150" y="16129"/>
                </a:lnTo>
                <a:lnTo>
                  <a:pt x="11164" y="16142"/>
                </a:lnTo>
                <a:lnTo>
                  <a:pt x="11177" y="16155"/>
                </a:lnTo>
                <a:lnTo>
                  <a:pt x="11177" y="16155"/>
                </a:lnTo>
                <a:lnTo>
                  <a:pt x="11190" y="16168"/>
                </a:lnTo>
                <a:lnTo>
                  <a:pt x="11201" y="16182"/>
                </a:lnTo>
                <a:lnTo>
                  <a:pt x="11213" y="16196"/>
                </a:lnTo>
                <a:lnTo>
                  <a:pt x="11224" y="16211"/>
                </a:lnTo>
                <a:lnTo>
                  <a:pt x="11233" y="16227"/>
                </a:lnTo>
                <a:lnTo>
                  <a:pt x="11241" y="16242"/>
                </a:lnTo>
                <a:lnTo>
                  <a:pt x="11250" y="16258"/>
                </a:lnTo>
                <a:lnTo>
                  <a:pt x="11257" y="16275"/>
                </a:lnTo>
                <a:lnTo>
                  <a:pt x="11263" y="16291"/>
                </a:lnTo>
                <a:lnTo>
                  <a:pt x="11268" y="16308"/>
                </a:lnTo>
                <a:lnTo>
                  <a:pt x="11273" y="16324"/>
                </a:lnTo>
                <a:lnTo>
                  <a:pt x="11277" y="16342"/>
                </a:lnTo>
                <a:lnTo>
                  <a:pt x="11279" y="16358"/>
                </a:lnTo>
                <a:lnTo>
                  <a:pt x="11281" y="16376"/>
                </a:lnTo>
                <a:lnTo>
                  <a:pt x="11282" y="16393"/>
                </a:lnTo>
                <a:lnTo>
                  <a:pt x="11284" y="16411"/>
                </a:lnTo>
                <a:lnTo>
                  <a:pt x="11282" y="16429"/>
                </a:lnTo>
                <a:lnTo>
                  <a:pt x="11281" y="16445"/>
                </a:lnTo>
                <a:lnTo>
                  <a:pt x="11279" y="16463"/>
                </a:lnTo>
                <a:lnTo>
                  <a:pt x="11277" y="16480"/>
                </a:lnTo>
                <a:lnTo>
                  <a:pt x="11273" y="16497"/>
                </a:lnTo>
                <a:lnTo>
                  <a:pt x="11268" y="16514"/>
                </a:lnTo>
                <a:lnTo>
                  <a:pt x="11263" y="16531"/>
                </a:lnTo>
                <a:lnTo>
                  <a:pt x="11257" y="16547"/>
                </a:lnTo>
                <a:lnTo>
                  <a:pt x="11250" y="16564"/>
                </a:lnTo>
                <a:lnTo>
                  <a:pt x="11241" y="16579"/>
                </a:lnTo>
                <a:lnTo>
                  <a:pt x="11233" y="16595"/>
                </a:lnTo>
                <a:lnTo>
                  <a:pt x="11224" y="16611"/>
                </a:lnTo>
                <a:lnTo>
                  <a:pt x="11213" y="16625"/>
                </a:lnTo>
                <a:lnTo>
                  <a:pt x="11201" y="16640"/>
                </a:lnTo>
                <a:lnTo>
                  <a:pt x="11190" y="16654"/>
                </a:lnTo>
                <a:lnTo>
                  <a:pt x="11177" y="16667"/>
                </a:lnTo>
                <a:lnTo>
                  <a:pt x="6243" y="21600"/>
                </a:lnTo>
                <a:lnTo>
                  <a:pt x="38360" y="21600"/>
                </a:lnTo>
                <a:lnTo>
                  <a:pt x="38360" y="4745"/>
                </a:lnTo>
                <a:lnTo>
                  <a:pt x="31324" y="11836"/>
                </a:lnTo>
                <a:close/>
              </a:path>
            </a:pathLst>
          </a:custGeom>
          <a:solidFill>
            <a:srgbClr val="6D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25" name="Freeform 8">
            <a:extLst>
              <a:ext uri="{FF2B5EF4-FFF2-40B4-BE49-F238E27FC236}">
                <a16:creationId xmlns:a16="http://schemas.microsoft.com/office/drawing/2014/main" id="{99924383-696E-4743-8DDE-479092B95FFD}"/>
              </a:ext>
            </a:extLst>
          </p:cNvPr>
          <p:cNvSpPr>
            <a:spLocks/>
          </p:cNvSpPr>
          <p:nvPr/>
        </p:nvSpPr>
        <p:spPr bwMode="auto">
          <a:xfrm>
            <a:off x="9390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698D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60BD6040-2403-444E-A327-F857C7AC5D9B}"/>
              </a:ext>
            </a:extLst>
          </p:cNvPr>
          <p:cNvSpPr>
            <a:spLocks/>
          </p:cNvSpPr>
          <p:nvPr/>
        </p:nvSpPr>
        <p:spPr bwMode="auto">
          <a:xfrm>
            <a:off x="11704129" y="1885951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0">
            <a:extLst>
              <a:ext uri="{FF2B5EF4-FFF2-40B4-BE49-F238E27FC236}">
                <a16:creationId xmlns:a16="http://schemas.microsoft.com/office/drawing/2014/main" id="{92D91279-8E26-48F1-8665-209728DDB359}"/>
              </a:ext>
            </a:extLst>
          </p:cNvPr>
          <p:cNvSpPr>
            <a:spLocks/>
          </p:cNvSpPr>
          <p:nvPr/>
        </p:nvSpPr>
        <p:spPr bwMode="auto">
          <a:xfrm>
            <a:off x="2456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rgbClr val="698D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">
            <a:extLst>
              <a:ext uri="{FF2B5EF4-FFF2-40B4-BE49-F238E27FC236}">
                <a16:creationId xmlns:a16="http://schemas.microsoft.com/office/drawing/2014/main" id="{883AA6FB-DAF2-40A0-82C3-5F7216493ABF}"/>
              </a:ext>
            </a:extLst>
          </p:cNvPr>
          <p:cNvSpPr>
            <a:spLocks/>
          </p:cNvSpPr>
          <p:nvPr/>
        </p:nvSpPr>
        <p:spPr bwMode="auto">
          <a:xfrm>
            <a:off x="0" y="4298950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23983" y="6356350"/>
            <a:ext cx="2743200" cy="365125"/>
          </a:xfr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9160377" y="6356350"/>
            <a:ext cx="2743200" cy="365125"/>
          </a:xfrm>
        </p:spPr>
        <p:txBody>
          <a:bodyPr/>
          <a:lstStyle/>
          <a:p>
            <a:fld id="{1513E0AC-52E7-4010-9D37-41BE9980884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4026024" y="2132856"/>
            <a:ext cx="4139952" cy="2387600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4026024" y="4612531"/>
            <a:ext cx="4139952" cy="117951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8022903A-BF93-1B80-B73D-45E2569A13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033" y="5158882"/>
            <a:ext cx="1447391" cy="109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2111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985544A5-99C8-E5A7-F579-66A92278D72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5" r="7310"/>
          <a:stretch/>
        </p:blipFill>
        <p:spPr bwMode="auto">
          <a:xfrm>
            <a:off x="0" y="-10370"/>
            <a:ext cx="10320970" cy="684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8F8CB95-F20B-F3C7-014F-042A37F2BE15}"/>
              </a:ext>
            </a:extLst>
          </p:cNvPr>
          <p:cNvSpPr/>
          <p:nvPr userDrawn="1"/>
        </p:nvSpPr>
        <p:spPr>
          <a:xfrm>
            <a:off x="0" y="-21705"/>
            <a:ext cx="12192002" cy="6879705"/>
          </a:xfrm>
          <a:prstGeom prst="rect">
            <a:avLst/>
          </a:prstGeom>
          <a:gradFill>
            <a:gsLst>
              <a:gs pos="100000">
                <a:srgbClr val="698DA7">
                  <a:alpha val="60000"/>
                </a:srgbClr>
              </a:gs>
              <a:gs pos="0">
                <a:srgbClr val="274C60">
                  <a:alpha val="6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E140A11-F0F1-4B9B-8AE2-B06F806C415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182225" y="0"/>
            <a:ext cx="8009775" cy="6858000"/>
          </a:xfrm>
          <a:custGeom>
            <a:avLst/>
            <a:gdLst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004395 w 8009775"/>
              <a:gd name="connsiteY73" fmla="*/ 6858000 h 6858001"/>
              <a:gd name="connsiteX74" fmla="*/ 7004396 w 8009775"/>
              <a:gd name="connsiteY74" fmla="*/ 6858001 h 6858001"/>
              <a:gd name="connsiteX75" fmla="*/ 7099646 w 8009775"/>
              <a:gd name="connsiteY75" fmla="*/ 6858001 h 6858001"/>
              <a:gd name="connsiteX76" fmla="*/ 7147271 w 8009775"/>
              <a:gd name="connsiteY76" fmla="*/ 6858001 h 6858001"/>
              <a:gd name="connsiteX77" fmla="*/ 7364776 w 8009775"/>
              <a:gd name="connsiteY77" fmla="*/ 6858001 h 6858001"/>
              <a:gd name="connsiteX78" fmla="*/ 7460026 w 8009775"/>
              <a:gd name="connsiteY78" fmla="*/ 6858001 h 6858001"/>
              <a:gd name="connsiteX79" fmla="*/ 7507651 w 8009775"/>
              <a:gd name="connsiteY79" fmla="*/ 6858001 h 6858001"/>
              <a:gd name="connsiteX80" fmla="*/ 7507650 w 8009775"/>
              <a:gd name="connsiteY80" fmla="*/ 6858000 h 6858001"/>
              <a:gd name="connsiteX81" fmla="*/ 8009775 w 8009775"/>
              <a:gd name="connsiteY81" fmla="*/ 6858000 h 6858001"/>
              <a:gd name="connsiteX82" fmla="*/ 3996316 w 8009775"/>
              <a:gd name="connsiteY82" fmla="*/ 2818448 h 6858001"/>
              <a:gd name="connsiteX83" fmla="*/ 3980947 w 8009775"/>
              <a:gd name="connsiteY83" fmla="*/ 2804795 h 6858001"/>
              <a:gd name="connsiteX84" fmla="*/ 3965282 w 8009775"/>
              <a:gd name="connsiteY84" fmla="*/ 2791144 h 6858001"/>
              <a:gd name="connsiteX85" fmla="*/ 3950799 w 8009775"/>
              <a:gd name="connsiteY85" fmla="*/ 2776856 h 6858001"/>
              <a:gd name="connsiteX86" fmla="*/ 3936021 w 8009775"/>
              <a:gd name="connsiteY86" fmla="*/ 2762568 h 6858001"/>
              <a:gd name="connsiteX87" fmla="*/ 3001744 w 8009775"/>
              <a:gd name="connsiteY87" fmla="*/ 1828166 h 6858001"/>
              <a:gd name="connsiteX88" fmla="*/ 2997311 w 8009775"/>
              <a:gd name="connsiteY88" fmla="*/ 1823404 h 6858001"/>
              <a:gd name="connsiteX89" fmla="*/ 2992878 w 8009775"/>
              <a:gd name="connsiteY89" fmla="*/ 1818640 h 6858001"/>
              <a:gd name="connsiteX90" fmla="*/ 2989331 w 8009775"/>
              <a:gd name="connsiteY90" fmla="*/ 1814195 h 6858001"/>
              <a:gd name="connsiteX91" fmla="*/ 2985784 w 8009775"/>
              <a:gd name="connsiteY91" fmla="*/ 1808799 h 6858001"/>
              <a:gd name="connsiteX92" fmla="*/ 2982533 w 8009775"/>
              <a:gd name="connsiteY92" fmla="*/ 1803718 h 6858001"/>
              <a:gd name="connsiteX93" fmla="*/ 2979873 w 8009775"/>
              <a:gd name="connsiteY93" fmla="*/ 1798321 h 6858001"/>
              <a:gd name="connsiteX94" fmla="*/ 2976917 w 8009775"/>
              <a:gd name="connsiteY94" fmla="*/ 1792924 h 6858001"/>
              <a:gd name="connsiteX95" fmla="*/ 2974552 w 8009775"/>
              <a:gd name="connsiteY95" fmla="*/ 1787526 h 6858001"/>
              <a:gd name="connsiteX96" fmla="*/ 2972484 w 8009775"/>
              <a:gd name="connsiteY96" fmla="*/ 1781811 h 6858001"/>
              <a:gd name="connsiteX97" fmla="*/ 2970710 w 8009775"/>
              <a:gd name="connsiteY97" fmla="*/ 1776095 h 6858001"/>
              <a:gd name="connsiteX98" fmla="*/ 2968937 w 8009775"/>
              <a:gd name="connsiteY98" fmla="*/ 1770380 h 6858001"/>
              <a:gd name="connsiteX99" fmla="*/ 2967755 w 8009775"/>
              <a:gd name="connsiteY99" fmla="*/ 1764665 h 6858001"/>
              <a:gd name="connsiteX100" fmla="*/ 2966868 w 8009775"/>
              <a:gd name="connsiteY100" fmla="*/ 1758634 h 6858001"/>
              <a:gd name="connsiteX101" fmla="*/ 2965981 w 8009775"/>
              <a:gd name="connsiteY101" fmla="*/ 1752919 h 6858001"/>
              <a:gd name="connsiteX102" fmla="*/ 2965686 w 8009775"/>
              <a:gd name="connsiteY102" fmla="*/ 1746885 h 6858001"/>
              <a:gd name="connsiteX103" fmla="*/ 2965686 w 8009775"/>
              <a:gd name="connsiteY103" fmla="*/ 1741170 h 6858001"/>
              <a:gd name="connsiteX104" fmla="*/ 2965686 w 8009775"/>
              <a:gd name="connsiteY104" fmla="*/ 1735139 h 6858001"/>
              <a:gd name="connsiteX105" fmla="*/ 2965981 w 8009775"/>
              <a:gd name="connsiteY105" fmla="*/ 1729424 h 6858001"/>
              <a:gd name="connsiteX106" fmla="*/ 2966868 w 8009775"/>
              <a:gd name="connsiteY106" fmla="*/ 1723074 h 6858001"/>
              <a:gd name="connsiteX107" fmla="*/ 2967755 w 8009775"/>
              <a:gd name="connsiteY107" fmla="*/ 1717358 h 6858001"/>
              <a:gd name="connsiteX108" fmla="*/ 2968937 w 8009775"/>
              <a:gd name="connsiteY108" fmla="*/ 1711643 h 6858001"/>
              <a:gd name="connsiteX109" fmla="*/ 2970710 w 8009775"/>
              <a:gd name="connsiteY109" fmla="*/ 1705929 h 6858001"/>
              <a:gd name="connsiteX110" fmla="*/ 2972484 w 8009775"/>
              <a:gd name="connsiteY110" fmla="*/ 1700214 h 6858001"/>
              <a:gd name="connsiteX111" fmla="*/ 2974552 w 8009775"/>
              <a:gd name="connsiteY111" fmla="*/ 1694816 h 6858001"/>
              <a:gd name="connsiteX112" fmla="*/ 2976917 w 8009775"/>
              <a:gd name="connsiteY112" fmla="*/ 1689101 h 6858001"/>
              <a:gd name="connsiteX113" fmla="*/ 2979873 w 8009775"/>
              <a:gd name="connsiteY113" fmla="*/ 1683703 h 6858001"/>
              <a:gd name="connsiteX114" fmla="*/ 2982533 w 8009775"/>
              <a:gd name="connsiteY114" fmla="*/ 1678305 h 6858001"/>
              <a:gd name="connsiteX115" fmla="*/ 2985784 w 8009775"/>
              <a:gd name="connsiteY115" fmla="*/ 1673226 h 6858001"/>
              <a:gd name="connsiteX116" fmla="*/ 2989331 w 8009775"/>
              <a:gd name="connsiteY116" fmla="*/ 1668145 h 6858001"/>
              <a:gd name="connsiteX117" fmla="*/ 2992878 w 8009775"/>
              <a:gd name="connsiteY117" fmla="*/ 1663066 h 6858001"/>
              <a:gd name="connsiteX118" fmla="*/ 2997311 w 8009775"/>
              <a:gd name="connsiteY118" fmla="*/ 1658621 h 6858001"/>
              <a:gd name="connsiteX119" fmla="*/ 3001744 w 8009775"/>
              <a:gd name="connsiteY119" fmla="*/ 1653859 h 6858001"/>
              <a:gd name="connsiteX120" fmla="*/ 3006178 w 8009775"/>
              <a:gd name="connsiteY120" fmla="*/ 1649414 h 6858001"/>
              <a:gd name="connsiteX121" fmla="*/ 3010907 w 8009775"/>
              <a:gd name="connsiteY121" fmla="*/ 1645603 h 6858001"/>
              <a:gd name="connsiteX122" fmla="*/ 3015932 w 8009775"/>
              <a:gd name="connsiteY122" fmla="*/ 1641794 h 6858001"/>
              <a:gd name="connsiteX123" fmla="*/ 3020956 w 8009775"/>
              <a:gd name="connsiteY123" fmla="*/ 1637984 h 6858001"/>
              <a:gd name="connsiteX124" fmla="*/ 3025981 w 8009775"/>
              <a:gd name="connsiteY124" fmla="*/ 1634809 h 6858001"/>
              <a:gd name="connsiteX125" fmla="*/ 3031596 w 8009775"/>
              <a:gd name="connsiteY125" fmla="*/ 1631950 h 6858001"/>
              <a:gd name="connsiteX126" fmla="*/ 3036916 w 8009775"/>
              <a:gd name="connsiteY126" fmla="*/ 1629094 h 6858001"/>
              <a:gd name="connsiteX127" fmla="*/ 3042532 w 8009775"/>
              <a:gd name="connsiteY127" fmla="*/ 1626871 h 6858001"/>
              <a:gd name="connsiteX128" fmla="*/ 3047852 w 8009775"/>
              <a:gd name="connsiteY128" fmla="*/ 1624649 h 6858001"/>
              <a:gd name="connsiteX129" fmla="*/ 3053764 w 8009775"/>
              <a:gd name="connsiteY129" fmla="*/ 1623061 h 6858001"/>
              <a:gd name="connsiteX130" fmla="*/ 3059379 w 8009775"/>
              <a:gd name="connsiteY130" fmla="*/ 1621155 h 6858001"/>
              <a:gd name="connsiteX131" fmla="*/ 3065291 w 8009775"/>
              <a:gd name="connsiteY131" fmla="*/ 1620204 h 6858001"/>
              <a:gd name="connsiteX132" fmla="*/ 3070906 w 8009775"/>
              <a:gd name="connsiteY132" fmla="*/ 1618934 h 6858001"/>
              <a:gd name="connsiteX133" fmla="*/ 3077113 w 8009775"/>
              <a:gd name="connsiteY133" fmla="*/ 1618299 h 6858001"/>
              <a:gd name="connsiteX134" fmla="*/ 3082729 w 8009775"/>
              <a:gd name="connsiteY134" fmla="*/ 1617981 h 6858001"/>
              <a:gd name="connsiteX135" fmla="*/ 3088936 w 8009775"/>
              <a:gd name="connsiteY135" fmla="*/ 1617981 h 6858001"/>
              <a:gd name="connsiteX136" fmla="*/ 3094552 w 8009775"/>
              <a:gd name="connsiteY136" fmla="*/ 1617981 h 6858001"/>
              <a:gd name="connsiteX137" fmla="*/ 3100758 w 8009775"/>
              <a:gd name="connsiteY137" fmla="*/ 1618299 h 6858001"/>
              <a:gd name="connsiteX138" fmla="*/ 3106670 w 8009775"/>
              <a:gd name="connsiteY138" fmla="*/ 1618934 h 6858001"/>
              <a:gd name="connsiteX139" fmla="*/ 3112285 w 8009775"/>
              <a:gd name="connsiteY139" fmla="*/ 1620204 h 6858001"/>
              <a:gd name="connsiteX140" fmla="*/ 3117901 w 8009775"/>
              <a:gd name="connsiteY140" fmla="*/ 1621155 h 6858001"/>
              <a:gd name="connsiteX141" fmla="*/ 3123812 w 8009775"/>
              <a:gd name="connsiteY141" fmla="*/ 1623061 h 6858001"/>
              <a:gd name="connsiteX142" fmla="*/ 3129428 w 8009775"/>
              <a:gd name="connsiteY142" fmla="*/ 1624649 h 6858001"/>
              <a:gd name="connsiteX143" fmla="*/ 3135339 w 8009775"/>
              <a:gd name="connsiteY143" fmla="*/ 1626871 h 6858001"/>
              <a:gd name="connsiteX144" fmla="*/ 3140660 w 8009775"/>
              <a:gd name="connsiteY144" fmla="*/ 1629094 h 6858001"/>
              <a:gd name="connsiteX145" fmla="*/ 3145980 w 8009775"/>
              <a:gd name="connsiteY145" fmla="*/ 1631950 h 6858001"/>
              <a:gd name="connsiteX146" fmla="*/ 3151300 w 8009775"/>
              <a:gd name="connsiteY146" fmla="*/ 1634809 h 6858001"/>
              <a:gd name="connsiteX147" fmla="*/ 3156324 w 8009775"/>
              <a:gd name="connsiteY147" fmla="*/ 1637984 h 6858001"/>
              <a:gd name="connsiteX148" fmla="*/ 3161349 w 8009775"/>
              <a:gd name="connsiteY148" fmla="*/ 1641794 h 6858001"/>
              <a:gd name="connsiteX149" fmla="*/ 3166374 w 8009775"/>
              <a:gd name="connsiteY149" fmla="*/ 1645603 h 6858001"/>
              <a:gd name="connsiteX150" fmla="*/ 3171102 w 8009775"/>
              <a:gd name="connsiteY150" fmla="*/ 1649414 h 6858001"/>
              <a:gd name="connsiteX151" fmla="*/ 3175832 w 8009775"/>
              <a:gd name="connsiteY151" fmla="*/ 1653859 h 6858001"/>
              <a:gd name="connsiteX152" fmla="*/ 3844692 w 8009775"/>
              <a:gd name="connsiteY152" fmla="*/ 2322830 h 6858001"/>
              <a:gd name="connsiteX153" fmla="*/ 3849421 w 8009775"/>
              <a:gd name="connsiteY153" fmla="*/ 2326958 h 6858001"/>
              <a:gd name="connsiteX154" fmla="*/ 3854150 w 8009775"/>
              <a:gd name="connsiteY154" fmla="*/ 2331085 h 6858001"/>
              <a:gd name="connsiteX155" fmla="*/ 3859175 w 8009775"/>
              <a:gd name="connsiteY155" fmla="*/ 2334895 h 6858001"/>
              <a:gd name="connsiteX156" fmla="*/ 3864199 w 8009775"/>
              <a:gd name="connsiteY156" fmla="*/ 2338705 h 6858001"/>
              <a:gd name="connsiteX157" fmla="*/ 3869224 w 8009775"/>
              <a:gd name="connsiteY157" fmla="*/ 2341880 h 6858001"/>
              <a:gd name="connsiteX158" fmla="*/ 3874544 w 8009775"/>
              <a:gd name="connsiteY158" fmla="*/ 2344738 h 6858001"/>
              <a:gd name="connsiteX159" fmla="*/ 3879864 w 8009775"/>
              <a:gd name="connsiteY159" fmla="*/ 2347595 h 6858001"/>
              <a:gd name="connsiteX160" fmla="*/ 3885775 w 8009775"/>
              <a:gd name="connsiteY160" fmla="*/ 2349818 h 6858001"/>
              <a:gd name="connsiteX161" fmla="*/ 3891096 w 8009775"/>
              <a:gd name="connsiteY161" fmla="*/ 2351723 h 6858001"/>
              <a:gd name="connsiteX162" fmla="*/ 3896711 w 8009775"/>
              <a:gd name="connsiteY162" fmla="*/ 2353628 h 6858001"/>
              <a:gd name="connsiteX163" fmla="*/ 3902623 w 8009775"/>
              <a:gd name="connsiteY163" fmla="*/ 2355534 h 6858001"/>
              <a:gd name="connsiteX164" fmla="*/ 3908238 w 8009775"/>
              <a:gd name="connsiteY164" fmla="*/ 2356485 h 6858001"/>
              <a:gd name="connsiteX165" fmla="*/ 3914150 w 8009775"/>
              <a:gd name="connsiteY165" fmla="*/ 2357755 h 6858001"/>
              <a:gd name="connsiteX166" fmla="*/ 3920061 w 8009775"/>
              <a:gd name="connsiteY166" fmla="*/ 2358391 h 6858001"/>
              <a:gd name="connsiteX167" fmla="*/ 3925972 w 8009775"/>
              <a:gd name="connsiteY167" fmla="*/ 2358708 h 6858001"/>
              <a:gd name="connsiteX168" fmla="*/ 3931883 w 8009775"/>
              <a:gd name="connsiteY168" fmla="*/ 2358708 h 6858001"/>
              <a:gd name="connsiteX169" fmla="*/ 3937795 w 8009775"/>
              <a:gd name="connsiteY169" fmla="*/ 2358708 h 6858001"/>
              <a:gd name="connsiteX170" fmla="*/ 3943706 w 8009775"/>
              <a:gd name="connsiteY170" fmla="*/ 2358391 h 6858001"/>
              <a:gd name="connsiteX171" fmla="*/ 3949617 w 8009775"/>
              <a:gd name="connsiteY171" fmla="*/ 2357755 h 6858001"/>
              <a:gd name="connsiteX172" fmla="*/ 3955233 w 8009775"/>
              <a:gd name="connsiteY172" fmla="*/ 2356485 h 6858001"/>
              <a:gd name="connsiteX173" fmla="*/ 3961144 w 8009775"/>
              <a:gd name="connsiteY173" fmla="*/ 2355534 h 6858001"/>
              <a:gd name="connsiteX174" fmla="*/ 3966760 w 8009775"/>
              <a:gd name="connsiteY174" fmla="*/ 2353628 h 6858001"/>
              <a:gd name="connsiteX175" fmla="*/ 3972671 w 8009775"/>
              <a:gd name="connsiteY175" fmla="*/ 2351723 h 6858001"/>
              <a:gd name="connsiteX176" fmla="*/ 3978287 w 8009775"/>
              <a:gd name="connsiteY176" fmla="*/ 2349818 h 6858001"/>
              <a:gd name="connsiteX177" fmla="*/ 3983607 w 8009775"/>
              <a:gd name="connsiteY177" fmla="*/ 2347595 h 6858001"/>
              <a:gd name="connsiteX178" fmla="*/ 3989223 w 8009775"/>
              <a:gd name="connsiteY178" fmla="*/ 2344738 h 6858001"/>
              <a:gd name="connsiteX179" fmla="*/ 3994543 w 8009775"/>
              <a:gd name="connsiteY179" fmla="*/ 2341880 h 6858001"/>
              <a:gd name="connsiteX180" fmla="*/ 3999567 w 8009775"/>
              <a:gd name="connsiteY180" fmla="*/ 2338705 h 6858001"/>
              <a:gd name="connsiteX181" fmla="*/ 4004888 w 8009775"/>
              <a:gd name="connsiteY181" fmla="*/ 2334895 h 6858001"/>
              <a:gd name="connsiteX182" fmla="*/ 4009617 w 8009775"/>
              <a:gd name="connsiteY182" fmla="*/ 2331085 h 6858001"/>
              <a:gd name="connsiteX183" fmla="*/ 4014346 w 8009775"/>
              <a:gd name="connsiteY183" fmla="*/ 2326958 h 6858001"/>
              <a:gd name="connsiteX184" fmla="*/ 4018779 w 8009775"/>
              <a:gd name="connsiteY184" fmla="*/ 2322830 h 6858001"/>
              <a:gd name="connsiteX185" fmla="*/ 4023213 w 8009775"/>
              <a:gd name="connsiteY185" fmla="*/ 2318068 h 6858001"/>
              <a:gd name="connsiteX186" fmla="*/ 4027646 w 8009775"/>
              <a:gd name="connsiteY186" fmla="*/ 2313306 h 6858001"/>
              <a:gd name="connsiteX187" fmla="*/ 4031193 w 8009775"/>
              <a:gd name="connsiteY187" fmla="*/ 2308544 h 6858001"/>
              <a:gd name="connsiteX188" fmla="*/ 4034740 w 8009775"/>
              <a:gd name="connsiteY188" fmla="*/ 2303463 h 6858001"/>
              <a:gd name="connsiteX189" fmla="*/ 4037991 w 8009775"/>
              <a:gd name="connsiteY189" fmla="*/ 2298384 h 6858001"/>
              <a:gd name="connsiteX190" fmla="*/ 4040946 w 8009775"/>
              <a:gd name="connsiteY190" fmla="*/ 2292985 h 6858001"/>
              <a:gd name="connsiteX191" fmla="*/ 4043606 w 8009775"/>
              <a:gd name="connsiteY191" fmla="*/ 2287588 h 6858001"/>
              <a:gd name="connsiteX192" fmla="*/ 4046267 w 8009775"/>
              <a:gd name="connsiteY192" fmla="*/ 2281873 h 6858001"/>
              <a:gd name="connsiteX193" fmla="*/ 4048040 w 8009775"/>
              <a:gd name="connsiteY193" fmla="*/ 2276476 h 6858001"/>
              <a:gd name="connsiteX194" fmla="*/ 4050109 w 8009775"/>
              <a:gd name="connsiteY194" fmla="*/ 2270761 h 6858001"/>
              <a:gd name="connsiteX195" fmla="*/ 4051587 w 8009775"/>
              <a:gd name="connsiteY195" fmla="*/ 2265046 h 6858001"/>
              <a:gd name="connsiteX196" fmla="*/ 4052769 w 8009775"/>
              <a:gd name="connsiteY196" fmla="*/ 2259331 h 6858001"/>
              <a:gd name="connsiteX197" fmla="*/ 4053656 w 8009775"/>
              <a:gd name="connsiteY197" fmla="*/ 2253298 h 6858001"/>
              <a:gd name="connsiteX198" fmla="*/ 4054542 w 8009775"/>
              <a:gd name="connsiteY198" fmla="*/ 2247266 h 6858001"/>
              <a:gd name="connsiteX199" fmla="*/ 4054838 w 8009775"/>
              <a:gd name="connsiteY199" fmla="*/ 2241551 h 6858001"/>
              <a:gd name="connsiteX200" fmla="*/ 4055133 w 8009775"/>
              <a:gd name="connsiteY200" fmla="*/ 2235519 h 6858001"/>
              <a:gd name="connsiteX201" fmla="*/ 4054838 w 8009775"/>
              <a:gd name="connsiteY201" fmla="*/ 2229804 h 6858001"/>
              <a:gd name="connsiteX202" fmla="*/ 4054542 w 8009775"/>
              <a:gd name="connsiteY202" fmla="*/ 2223770 h 6858001"/>
              <a:gd name="connsiteX203" fmla="*/ 4053656 w 8009775"/>
              <a:gd name="connsiteY203" fmla="*/ 2217739 h 6858001"/>
              <a:gd name="connsiteX204" fmla="*/ 4052769 w 8009775"/>
              <a:gd name="connsiteY204" fmla="*/ 2212024 h 6858001"/>
              <a:gd name="connsiteX205" fmla="*/ 4051587 w 8009775"/>
              <a:gd name="connsiteY205" fmla="*/ 2206309 h 6858001"/>
              <a:gd name="connsiteX206" fmla="*/ 4050109 w 8009775"/>
              <a:gd name="connsiteY206" fmla="*/ 2200593 h 6858001"/>
              <a:gd name="connsiteX207" fmla="*/ 4048040 w 8009775"/>
              <a:gd name="connsiteY207" fmla="*/ 2194878 h 6858001"/>
              <a:gd name="connsiteX208" fmla="*/ 4046267 w 8009775"/>
              <a:gd name="connsiteY208" fmla="*/ 2189163 h 6858001"/>
              <a:gd name="connsiteX209" fmla="*/ 4043606 w 8009775"/>
              <a:gd name="connsiteY209" fmla="*/ 2183765 h 6858001"/>
              <a:gd name="connsiteX210" fmla="*/ 4040946 w 8009775"/>
              <a:gd name="connsiteY210" fmla="*/ 2178368 h 6858001"/>
              <a:gd name="connsiteX211" fmla="*/ 4037991 w 8009775"/>
              <a:gd name="connsiteY211" fmla="*/ 2172970 h 6858001"/>
              <a:gd name="connsiteX212" fmla="*/ 4034740 w 8009775"/>
              <a:gd name="connsiteY212" fmla="*/ 2167890 h 6858001"/>
              <a:gd name="connsiteX213" fmla="*/ 4031193 w 8009775"/>
              <a:gd name="connsiteY213" fmla="*/ 2162494 h 6858001"/>
              <a:gd name="connsiteX214" fmla="*/ 4027646 w 8009775"/>
              <a:gd name="connsiteY214" fmla="*/ 2157730 h 6858001"/>
              <a:gd name="connsiteX215" fmla="*/ 4023213 w 8009775"/>
              <a:gd name="connsiteY215" fmla="*/ 2153285 h 6858001"/>
              <a:gd name="connsiteX216" fmla="*/ 4018779 w 8009775"/>
              <a:gd name="connsiteY216" fmla="*/ 2148523 h 6858001"/>
              <a:gd name="connsiteX217" fmla="*/ 3632182 w 8009775"/>
              <a:gd name="connsiteY217" fmla="*/ 1761490 h 6858001"/>
              <a:gd name="connsiteX218" fmla="*/ 3435928 w 8009775"/>
              <a:gd name="connsiteY218" fmla="*/ 1565276 h 6858001"/>
              <a:gd name="connsiteX219" fmla="*/ 3431198 w 8009775"/>
              <a:gd name="connsiteY219" fmla="*/ 1560514 h 6858001"/>
              <a:gd name="connsiteX220" fmla="*/ 3427356 w 8009775"/>
              <a:gd name="connsiteY220" fmla="*/ 1555751 h 6858001"/>
              <a:gd name="connsiteX221" fmla="*/ 3423218 w 8009775"/>
              <a:gd name="connsiteY221" fmla="*/ 1550671 h 6858001"/>
              <a:gd name="connsiteX222" fmla="*/ 3420262 w 8009775"/>
              <a:gd name="connsiteY222" fmla="*/ 1545909 h 6858001"/>
              <a:gd name="connsiteX223" fmla="*/ 3417012 w 8009775"/>
              <a:gd name="connsiteY223" fmla="*/ 1540829 h 6858001"/>
              <a:gd name="connsiteX224" fmla="*/ 3413760 w 8009775"/>
              <a:gd name="connsiteY224" fmla="*/ 1535430 h 6858001"/>
              <a:gd name="connsiteX225" fmla="*/ 3411100 w 8009775"/>
              <a:gd name="connsiteY225" fmla="*/ 1530034 h 6858001"/>
              <a:gd name="connsiteX226" fmla="*/ 3408736 w 8009775"/>
              <a:gd name="connsiteY226" fmla="*/ 1524635 h 6858001"/>
              <a:gd name="connsiteX227" fmla="*/ 3406371 w 8009775"/>
              <a:gd name="connsiteY227" fmla="*/ 1518920 h 6858001"/>
              <a:gd name="connsiteX228" fmla="*/ 3404598 w 8009775"/>
              <a:gd name="connsiteY228" fmla="*/ 1513205 h 6858001"/>
              <a:gd name="connsiteX229" fmla="*/ 3403120 w 8009775"/>
              <a:gd name="connsiteY229" fmla="*/ 1507174 h 6858001"/>
              <a:gd name="connsiteX230" fmla="*/ 3401938 w 8009775"/>
              <a:gd name="connsiteY230" fmla="*/ 1501459 h 6858001"/>
              <a:gd name="connsiteX231" fmla="*/ 3401051 w 8009775"/>
              <a:gd name="connsiteY231" fmla="*/ 1495744 h 6858001"/>
              <a:gd name="connsiteX232" fmla="*/ 3400460 w 8009775"/>
              <a:gd name="connsiteY232" fmla="*/ 1489710 h 6858001"/>
              <a:gd name="connsiteX233" fmla="*/ 3399869 w 8009775"/>
              <a:gd name="connsiteY233" fmla="*/ 1483995 h 6858001"/>
              <a:gd name="connsiteX234" fmla="*/ 3399573 w 8009775"/>
              <a:gd name="connsiteY234" fmla="*/ 1478281 h 6858001"/>
              <a:gd name="connsiteX235" fmla="*/ 3399869 w 8009775"/>
              <a:gd name="connsiteY235" fmla="*/ 1472249 h 6858001"/>
              <a:gd name="connsiteX236" fmla="*/ 3400460 w 8009775"/>
              <a:gd name="connsiteY236" fmla="*/ 1466215 h 6858001"/>
              <a:gd name="connsiteX237" fmla="*/ 3401051 w 8009775"/>
              <a:gd name="connsiteY237" fmla="*/ 1460183 h 6858001"/>
              <a:gd name="connsiteX238" fmla="*/ 3401938 w 8009775"/>
              <a:gd name="connsiteY238" fmla="*/ 1454468 h 6858001"/>
              <a:gd name="connsiteX239" fmla="*/ 3403120 w 8009775"/>
              <a:gd name="connsiteY239" fmla="*/ 1448754 h 6858001"/>
              <a:gd name="connsiteX240" fmla="*/ 3404598 w 8009775"/>
              <a:gd name="connsiteY240" fmla="*/ 1443039 h 6858001"/>
              <a:gd name="connsiteX241" fmla="*/ 3406371 w 8009775"/>
              <a:gd name="connsiteY241" fmla="*/ 1437324 h 6858001"/>
              <a:gd name="connsiteX242" fmla="*/ 3408736 w 8009775"/>
              <a:gd name="connsiteY242" fmla="*/ 1431609 h 6858001"/>
              <a:gd name="connsiteX243" fmla="*/ 3411100 w 8009775"/>
              <a:gd name="connsiteY243" fmla="*/ 1426211 h 6858001"/>
              <a:gd name="connsiteX244" fmla="*/ 3413760 w 8009775"/>
              <a:gd name="connsiteY244" fmla="*/ 1420814 h 6858001"/>
              <a:gd name="connsiteX245" fmla="*/ 3417012 w 8009775"/>
              <a:gd name="connsiteY245" fmla="*/ 1415416 h 6858001"/>
              <a:gd name="connsiteX246" fmla="*/ 3420262 w 8009775"/>
              <a:gd name="connsiteY246" fmla="*/ 1410336 h 6858001"/>
              <a:gd name="connsiteX247" fmla="*/ 3423218 w 8009775"/>
              <a:gd name="connsiteY247" fmla="*/ 1405256 h 6858001"/>
              <a:gd name="connsiteX248" fmla="*/ 3427356 w 8009775"/>
              <a:gd name="connsiteY248" fmla="*/ 1400175 h 6858001"/>
              <a:gd name="connsiteX249" fmla="*/ 3431198 w 8009775"/>
              <a:gd name="connsiteY249" fmla="*/ 1395731 h 6858001"/>
              <a:gd name="connsiteX250" fmla="*/ 3435928 w 8009775"/>
              <a:gd name="connsiteY250" fmla="*/ 1390969 h 6858001"/>
              <a:gd name="connsiteX251" fmla="*/ 3440361 w 8009775"/>
              <a:gd name="connsiteY251" fmla="*/ 1386524 h 6858001"/>
              <a:gd name="connsiteX252" fmla="*/ 3445386 w 8009775"/>
              <a:gd name="connsiteY252" fmla="*/ 1382396 h 6858001"/>
              <a:gd name="connsiteX253" fmla="*/ 3449819 w 8009775"/>
              <a:gd name="connsiteY253" fmla="*/ 1378585 h 6858001"/>
              <a:gd name="connsiteX254" fmla="*/ 3454844 w 8009775"/>
              <a:gd name="connsiteY254" fmla="*/ 1375094 h 6858001"/>
              <a:gd name="connsiteX255" fmla="*/ 3460459 w 8009775"/>
              <a:gd name="connsiteY255" fmla="*/ 1371919 h 6858001"/>
              <a:gd name="connsiteX256" fmla="*/ 3465780 w 8009775"/>
              <a:gd name="connsiteY256" fmla="*/ 1369061 h 6858001"/>
              <a:gd name="connsiteX257" fmla="*/ 3471100 w 8009775"/>
              <a:gd name="connsiteY257" fmla="*/ 1366204 h 6858001"/>
              <a:gd name="connsiteX258" fmla="*/ 3476420 w 8009775"/>
              <a:gd name="connsiteY258" fmla="*/ 1363980 h 6858001"/>
              <a:gd name="connsiteX259" fmla="*/ 3482331 w 8009775"/>
              <a:gd name="connsiteY259" fmla="*/ 1361759 h 6858001"/>
              <a:gd name="connsiteX260" fmla="*/ 3487947 w 8009775"/>
              <a:gd name="connsiteY260" fmla="*/ 1360170 h 6858001"/>
              <a:gd name="connsiteX261" fmla="*/ 3493858 w 8009775"/>
              <a:gd name="connsiteY261" fmla="*/ 1358265 h 6858001"/>
              <a:gd name="connsiteX262" fmla="*/ 3499474 w 8009775"/>
              <a:gd name="connsiteY262" fmla="*/ 1357314 h 6858001"/>
              <a:gd name="connsiteX263" fmla="*/ 3505385 w 8009775"/>
              <a:gd name="connsiteY263" fmla="*/ 1356043 h 6858001"/>
              <a:gd name="connsiteX264" fmla="*/ 3511001 w 8009775"/>
              <a:gd name="connsiteY264" fmla="*/ 1355409 h 6858001"/>
              <a:gd name="connsiteX265" fmla="*/ 3517208 w 8009775"/>
              <a:gd name="connsiteY265" fmla="*/ 1355090 h 6858001"/>
              <a:gd name="connsiteX266" fmla="*/ 3522823 w 8009775"/>
              <a:gd name="connsiteY266" fmla="*/ 1354773 h 6858001"/>
              <a:gd name="connsiteX267" fmla="*/ 3529030 w 8009775"/>
              <a:gd name="connsiteY267" fmla="*/ 1355090 h 6858001"/>
              <a:gd name="connsiteX268" fmla="*/ 3534646 w 8009775"/>
              <a:gd name="connsiteY268" fmla="*/ 1355409 h 6858001"/>
              <a:gd name="connsiteX269" fmla="*/ 3540557 w 8009775"/>
              <a:gd name="connsiteY269" fmla="*/ 1356043 h 6858001"/>
              <a:gd name="connsiteX270" fmla="*/ 3546468 w 8009775"/>
              <a:gd name="connsiteY270" fmla="*/ 1357314 h 6858001"/>
              <a:gd name="connsiteX271" fmla="*/ 3552380 w 8009775"/>
              <a:gd name="connsiteY271" fmla="*/ 1358265 h 6858001"/>
              <a:gd name="connsiteX272" fmla="*/ 3557995 w 8009775"/>
              <a:gd name="connsiteY272" fmla="*/ 1360170 h 6858001"/>
              <a:gd name="connsiteX273" fmla="*/ 3563906 w 8009775"/>
              <a:gd name="connsiteY273" fmla="*/ 1361759 h 6858001"/>
              <a:gd name="connsiteX274" fmla="*/ 3569227 w 8009775"/>
              <a:gd name="connsiteY274" fmla="*/ 1363980 h 6858001"/>
              <a:gd name="connsiteX275" fmla="*/ 3574842 w 8009775"/>
              <a:gd name="connsiteY275" fmla="*/ 1366204 h 6858001"/>
              <a:gd name="connsiteX276" fmla="*/ 3580458 w 8009775"/>
              <a:gd name="connsiteY276" fmla="*/ 1369061 h 6858001"/>
              <a:gd name="connsiteX277" fmla="*/ 3585778 w 8009775"/>
              <a:gd name="connsiteY277" fmla="*/ 1371919 h 6858001"/>
              <a:gd name="connsiteX278" fmla="*/ 3590803 w 8009775"/>
              <a:gd name="connsiteY278" fmla="*/ 1375094 h 6858001"/>
              <a:gd name="connsiteX279" fmla="*/ 3595828 w 8009775"/>
              <a:gd name="connsiteY279" fmla="*/ 1378585 h 6858001"/>
              <a:gd name="connsiteX280" fmla="*/ 3600852 w 8009775"/>
              <a:gd name="connsiteY280" fmla="*/ 1382396 h 6858001"/>
              <a:gd name="connsiteX281" fmla="*/ 3605581 w 8009775"/>
              <a:gd name="connsiteY281" fmla="*/ 1386524 h 6858001"/>
              <a:gd name="connsiteX282" fmla="*/ 3610014 w 8009775"/>
              <a:gd name="connsiteY282" fmla="*/ 1390969 h 6858001"/>
              <a:gd name="connsiteX283" fmla="*/ 3817500 w 8009775"/>
              <a:gd name="connsiteY283" fmla="*/ 1598296 h 6858001"/>
              <a:gd name="connsiteX284" fmla="*/ 3821934 w 8009775"/>
              <a:gd name="connsiteY284" fmla="*/ 1602423 h 6858001"/>
              <a:gd name="connsiteX285" fmla="*/ 3826663 w 8009775"/>
              <a:gd name="connsiteY285" fmla="*/ 1606869 h 6858001"/>
              <a:gd name="connsiteX286" fmla="*/ 3831687 w 8009775"/>
              <a:gd name="connsiteY286" fmla="*/ 1610361 h 6858001"/>
              <a:gd name="connsiteX287" fmla="*/ 3836712 w 8009775"/>
              <a:gd name="connsiteY287" fmla="*/ 1613854 h 6858001"/>
              <a:gd name="connsiteX288" fmla="*/ 3841736 w 8009775"/>
              <a:gd name="connsiteY288" fmla="*/ 1617345 h 6858001"/>
              <a:gd name="connsiteX289" fmla="*/ 3847352 w 8009775"/>
              <a:gd name="connsiteY289" fmla="*/ 1620204 h 6858001"/>
              <a:gd name="connsiteX290" fmla="*/ 3852672 w 8009775"/>
              <a:gd name="connsiteY290" fmla="*/ 1623061 h 6858001"/>
              <a:gd name="connsiteX291" fmla="*/ 3857992 w 8009775"/>
              <a:gd name="connsiteY291" fmla="*/ 1625283 h 6858001"/>
              <a:gd name="connsiteX292" fmla="*/ 3863608 w 8009775"/>
              <a:gd name="connsiteY292" fmla="*/ 1627189 h 6858001"/>
              <a:gd name="connsiteX293" fmla="*/ 3869519 w 8009775"/>
              <a:gd name="connsiteY293" fmla="*/ 1629094 h 6858001"/>
              <a:gd name="connsiteX294" fmla="*/ 3875135 w 8009775"/>
              <a:gd name="connsiteY294" fmla="*/ 1630998 h 6858001"/>
              <a:gd name="connsiteX295" fmla="*/ 3881046 w 8009775"/>
              <a:gd name="connsiteY295" fmla="*/ 1631950 h 6858001"/>
              <a:gd name="connsiteX296" fmla="*/ 3886662 w 8009775"/>
              <a:gd name="connsiteY296" fmla="*/ 1632904 h 6858001"/>
              <a:gd name="connsiteX297" fmla="*/ 3892869 w 8009775"/>
              <a:gd name="connsiteY297" fmla="*/ 1633856 h 6858001"/>
              <a:gd name="connsiteX298" fmla="*/ 3898485 w 8009775"/>
              <a:gd name="connsiteY298" fmla="*/ 1634174 h 6858001"/>
              <a:gd name="connsiteX299" fmla="*/ 3904396 w 8009775"/>
              <a:gd name="connsiteY299" fmla="*/ 1634174 h 6858001"/>
              <a:gd name="connsiteX300" fmla="*/ 3910307 w 8009775"/>
              <a:gd name="connsiteY300" fmla="*/ 1634174 h 6858001"/>
              <a:gd name="connsiteX301" fmla="*/ 3916219 w 8009775"/>
              <a:gd name="connsiteY301" fmla="*/ 1633856 h 6858001"/>
              <a:gd name="connsiteX302" fmla="*/ 3922425 w 8009775"/>
              <a:gd name="connsiteY302" fmla="*/ 1632904 h 6858001"/>
              <a:gd name="connsiteX303" fmla="*/ 3928041 w 8009775"/>
              <a:gd name="connsiteY303" fmla="*/ 1631950 h 6858001"/>
              <a:gd name="connsiteX304" fmla="*/ 3933657 w 8009775"/>
              <a:gd name="connsiteY304" fmla="*/ 1630998 h 6858001"/>
              <a:gd name="connsiteX305" fmla="*/ 3939568 w 8009775"/>
              <a:gd name="connsiteY305" fmla="*/ 1629094 h 6858001"/>
              <a:gd name="connsiteX306" fmla="*/ 3945184 w 8009775"/>
              <a:gd name="connsiteY306" fmla="*/ 1627189 h 6858001"/>
              <a:gd name="connsiteX307" fmla="*/ 3950799 w 8009775"/>
              <a:gd name="connsiteY307" fmla="*/ 1625283 h 6858001"/>
              <a:gd name="connsiteX308" fmla="*/ 3956415 w 8009775"/>
              <a:gd name="connsiteY308" fmla="*/ 1623061 h 6858001"/>
              <a:gd name="connsiteX309" fmla="*/ 3961735 w 8009775"/>
              <a:gd name="connsiteY309" fmla="*/ 1620204 h 6858001"/>
              <a:gd name="connsiteX310" fmla="*/ 3967055 w 8009775"/>
              <a:gd name="connsiteY310" fmla="*/ 1617345 h 6858001"/>
              <a:gd name="connsiteX311" fmla="*/ 3972376 w 8009775"/>
              <a:gd name="connsiteY311" fmla="*/ 1613854 h 6858001"/>
              <a:gd name="connsiteX312" fmla="*/ 3977400 w 8009775"/>
              <a:gd name="connsiteY312" fmla="*/ 1610361 h 6858001"/>
              <a:gd name="connsiteX313" fmla="*/ 3982425 w 8009775"/>
              <a:gd name="connsiteY313" fmla="*/ 1606869 h 6858001"/>
              <a:gd name="connsiteX314" fmla="*/ 3986858 w 8009775"/>
              <a:gd name="connsiteY314" fmla="*/ 1602423 h 6858001"/>
              <a:gd name="connsiteX315" fmla="*/ 3991587 w 8009775"/>
              <a:gd name="connsiteY315" fmla="*/ 1598296 h 6858001"/>
              <a:gd name="connsiteX316" fmla="*/ 3996021 w 8009775"/>
              <a:gd name="connsiteY316" fmla="*/ 1593533 h 6858001"/>
              <a:gd name="connsiteX317" fmla="*/ 4000159 w 8009775"/>
              <a:gd name="connsiteY317" fmla="*/ 1588771 h 6858001"/>
              <a:gd name="connsiteX318" fmla="*/ 4003705 w 8009775"/>
              <a:gd name="connsiteY318" fmla="*/ 1583691 h 6858001"/>
              <a:gd name="connsiteX319" fmla="*/ 4007548 w 8009775"/>
              <a:gd name="connsiteY319" fmla="*/ 1578928 h 6858001"/>
              <a:gd name="connsiteX320" fmla="*/ 4010799 w 8009775"/>
              <a:gd name="connsiteY320" fmla="*/ 1573849 h 6858001"/>
              <a:gd name="connsiteX321" fmla="*/ 4013459 w 8009775"/>
              <a:gd name="connsiteY321" fmla="*/ 1568451 h 6858001"/>
              <a:gd name="connsiteX322" fmla="*/ 4016415 w 8009775"/>
              <a:gd name="connsiteY322" fmla="*/ 1563054 h 6858001"/>
              <a:gd name="connsiteX323" fmla="*/ 4018484 w 8009775"/>
              <a:gd name="connsiteY323" fmla="*/ 1557339 h 6858001"/>
              <a:gd name="connsiteX324" fmla="*/ 4020848 w 8009775"/>
              <a:gd name="connsiteY324" fmla="*/ 1551941 h 6858001"/>
              <a:gd name="connsiteX325" fmla="*/ 4022621 w 8009775"/>
              <a:gd name="connsiteY325" fmla="*/ 1546226 h 6858001"/>
              <a:gd name="connsiteX326" fmla="*/ 4024395 w 8009775"/>
              <a:gd name="connsiteY326" fmla="*/ 1540511 h 6858001"/>
              <a:gd name="connsiteX327" fmla="*/ 4025282 w 8009775"/>
              <a:gd name="connsiteY327" fmla="*/ 1534478 h 6858001"/>
              <a:gd name="connsiteX328" fmla="*/ 4026464 w 8009775"/>
              <a:gd name="connsiteY328" fmla="*/ 1528763 h 6858001"/>
              <a:gd name="connsiteX329" fmla="*/ 4027055 w 8009775"/>
              <a:gd name="connsiteY329" fmla="*/ 1522731 h 6858001"/>
              <a:gd name="connsiteX330" fmla="*/ 4027646 w 8009775"/>
              <a:gd name="connsiteY330" fmla="*/ 1517016 h 6858001"/>
              <a:gd name="connsiteX331" fmla="*/ 4027646 w 8009775"/>
              <a:gd name="connsiteY331" fmla="*/ 1510984 h 6858001"/>
              <a:gd name="connsiteX332" fmla="*/ 4027646 w 8009775"/>
              <a:gd name="connsiteY332" fmla="*/ 1505268 h 6858001"/>
              <a:gd name="connsiteX333" fmla="*/ 4027055 w 8009775"/>
              <a:gd name="connsiteY333" fmla="*/ 1499553 h 6858001"/>
              <a:gd name="connsiteX334" fmla="*/ 4026464 w 8009775"/>
              <a:gd name="connsiteY334" fmla="*/ 1493204 h 6858001"/>
              <a:gd name="connsiteX335" fmla="*/ 4025282 w 8009775"/>
              <a:gd name="connsiteY335" fmla="*/ 1487489 h 6858001"/>
              <a:gd name="connsiteX336" fmla="*/ 4024395 w 8009775"/>
              <a:gd name="connsiteY336" fmla="*/ 1481773 h 6858001"/>
              <a:gd name="connsiteX337" fmla="*/ 4022621 w 8009775"/>
              <a:gd name="connsiteY337" fmla="*/ 1476058 h 6858001"/>
              <a:gd name="connsiteX338" fmla="*/ 4020848 w 8009775"/>
              <a:gd name="connsiteY338" fmla="*/ 1470343 h 6858001"/>
              <a:gd name="connsiteX339" fmla="*/ 4018484 w 8009775"/>
              <a:gd name="connsiteY339" fmla="*/ 1464629 h 6858001"/>
              <a:gd name="connsiteX340" fmla="*/ 4016415 w 8009775"/>
              <a:gd name="connsiteY340" fmla="*/ 1459231 h 6858001"/>
              <a:gd name="connsiteX341" fmla="*/ 4013459 w 8009775"/>
              <a:gd name="connsiteY341" fmla="*/ 1453834 h 6858001"/>
              <a:gd name="connsiteX342" fmla="*/ 4010799 w 8009775"/>
              <a:gd name="connsiteY342" fmla="*/ 1448436 h 6858001"/>
              <a:gd name="connsiteX343" fmla="*/ 4007548 w 8009775"/>
              <a:gd name="connsiteY343" fmla="*/ 1443356 h 6858001"/>
              <a:gd name="connsiteX344" fmla="*/ 4003705 w 8009775"/>
              <a:gd name="connsiteY344" fmla="*/ 1438275 h 6858001"/>
              <a:gd name="connsiteX345" fmla="*/ 4000159 w 8009775"/>
              <a:gd name="connsiteY345" fmla="*/ 1433195 h 6858001"/>
              <a:gd name="connsiteX346" fmla="*/ 3996021 w 8009775"/>
              <a:gd name="connsiteY346" fmla="*/ 1428751 h 6858001"/>
              <a:gd name="connsiteX347" fmla="*/ 3991587 w 8009775"/>
              <a:gd name="connsiteY347" fmla="*/ 1423988 h 6858001"/>
              <a:gd name="connsiteX348" fmla="*/ 3323022 w 8009775"/>
              <a:gd name="connsiteY348" fmla="*/ 755333 h 6858001"/>
              <a:gd name="connsiteX349" fmla="*/ 3316815 w 8009775"/>
              <a:gd name="connsiteY349" fmla="*/ 748348 h 6858001"/>
              <a:gd name="connsiteX350" fmla="*/ 3310904 w 8009775"/>
              <a:gd name="connsiteY350" fmla="*/ 741045 h 6858001"/>
              <a:gd name="connsiteX351" fmla="*/ 3305584 w 8009775"/>
              <a:gd name="connsiteY351" fmla="*/ 733108 h 6858001"/>
              <a:gd name="connsiteX352" fmla="*/ 3300855 w 8009775"/>
              <a:gd name="connsiteY352" fmla="*/ 725170 h 6858001"/>
              <a:gd name="connsiteX353" fmla="*/ 3297308 w 8009775"/>
              <a:gd name="connsiteY353" fmla="*/ 716915 h 6858001"/>
              <a:gd name="connsiteX354" fmla="*/ 3293761 w 8009775"/>
              <a:gd name="connsiteY354" fmla="*/ 708660 h 6858001"/>
              <a:gd name="connsiteX355" fmla="*/ 3291101 w 8009775"/>
              <a:gd name="connsiteY355" fmla="*/ 699770 h 6858001"/>
              <a:gd name="connsiteX356" fmla="*/ 3289328 w 8009775"/>
              <a:gd name="connsiteY356" fmla="*/ 691198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004395 w 8009775"/>
              <a:gd name="connsiteY73" fmla="*/ 6858000 h 6858001"/>
              <a:gd name="connsiteX74" fmla="*/ 7099646 w 8009775"/>
              <a:gd name="connsiteY74" fmla="*/ 6858001 h 6858001"/>
              <a:gd name="connsiteX75" fmla="*/ 7147271 w 8009775"/>
              <a:gd name="connsiteY75" fmla="*/ 6858001 h 6858001"/>
              <a:gd name="connsiteX76" fmla="*/ 7364776 w 8009775"/>
              <a:gd name="connsiteY76" fmla="*/ 6858001 h 6858001"/>
              <a:gd name="connsiteX77" fmla="*/ 7460026 w 8009775"/>
              <a:gd name="connsiteY77" fmla="*/ 6858001 h 6858001"/>
              <a:gd name="connsiteX78" fmla="*/ 7507651 w 8009775"/>
              <a:gd name="connsiteY78" fmla="*/ 6858001 h 6858001"/>
              <a:gd name="connsiteX79" fmla="*/ 7507650 w 8009775"/>
              <a:gd name="connsiteY79" fmla="*/ 6858000 h 6858001"/>
              <a:gd name="connsiteX80" fmla="*/ 8009775 w 8009775"/>
              <a:gd name="connsiteY80" fmla="*/ 6858000 h 6858001"/>
              <a:gd name="connsiteX81" fmla="*/ 3996316 w 8009775"/>
              <a:gd name="connsiteY81" fmla="*/ 2818448 h 6858001"/>
              <a:gd name="connsiteX82" fmla="*/ 3980947 w 8009775"/>
              <a:gd name="connsiteY82" fmla="*/ 2804795 h 6858001"/>
              <a:gd name="connsiteX83" fmla="*/ 3965282 w 8009775"/>
              <a:gd name="connsiteY83" fmla="*/ 2791144 h 6858001"/>
              <a:gd name="connsiteX84" fmla="*/ 3950799 w 8009775"/>
              <a:gd name="connsiteY84" fmla="*/ 2776856 h 6858001"/>
              <a:gd name="connsiteX85" fmla="*/ 3936021 w 8009775"/>
              <a:gd name="connsiteY85" fmla="*/ 2762568 h 6858001"/>
              <a:gd name="connsiteX86" fmla="*/ 3001744 w 8009775"/>
              <a:gd name="connsiteY86" fmla="*/ 1828166 h 6858001"/>
              <a:gd name="connsiteX87" fmla="*/ 2997311 w 8009775"/>
              <a:gd name="connsiteY87" fmla="*/ 1823404 h 6858001"/>
              <a:gd name="connsiteX88" fmla="*/ 2992878 w 8009775"/>
              <a:gd name="connsiteY88" fmla="*/ 1818640 h 6858001"/>
              <a:gd name="connsiteX89" fmla="*/ 2989331 w 8009775"/>
              <a:gd name="connsiteY89" fmla="*/ 1814195 h 6858001"/>
              <a:gd name="connsiteX90" fmla="*/ 2985784 w 8009775"/>
              <a:gd name="connsiteY90" fmla="*/ 1808799 h 6858001"/>
              <a:gd name="connsiteX91" fmla="*/ 2982533 w 8009775"/>
              <a:gd name="connsiteY91" fmla="*/ 1803718 h 6858001"/>
              <a:gd name="connsiteX92" fmla="*/ 2979873 w 8009775"/>
              <a:gd name="connsiteY92" fmla="*/ 1798321 h 6858001"/>
              <a:gd name="connsiteX93" fmla="*/ 2976917 w 8009775"/>
              <a:gd name="connsiteY93" fmla="*/ 1792924 h 6858001"/>
              <a:gd name="connsiteX94" fmla="*/ 2974552 w 8009775"/>
              <a:gd name="connsiteY94" fmla="*/ 1787526 h 6858001"/>
              <a:gd name="connsiteX95" fmla="*/ 2972484 w 8009775"/>
              <a:gd name="connsiteY95" fmla="*/ 1781811 h 6858001"/>
              <a:gd name="connsiteX96" fmla="*/ 2970710 w 8009775"/>
              <a:gd name="connsiteY96" fmla="*/ 1776095 h 6858001"/>
              <a:gd name="connsiteX97" fmla="*/ 2968937 w 8009775"/>
              <a:gd name="connsiteY97" fmla="*/ 1770380 h 6858001"/>
              <a:gd name="connsiteX98" fmla="*/ 2967755 w 8009775"/>
              <a:gd name="connsiteY98" fmla="*/ 1764665 h 6858001"/>
              <a:gd name="connsiteX99" fmla="*/ 2966868 w 8009775"/>
              <a:gd name="connsiteY99" fmla="*/ 1758634 h 6858001"/>
              <a:gd name="connsiteX100" fmla="*/ 2965981 w 8009775"/>
              <a:gd name="connsiteY100" fmla="*/ 1752919 h 6858001"/>
              <a:gd name="connsiteX101" fmla="*/ 2965686 w 8009775"/>
              <a:gd name="connsiteY101" fmla="*/ 1746885 h 6858001"/>
              <a:gd name="connsiteX102" fmla="*/ 2965686 w 8009775"/>
              <a:gd name="connsiteY102" fmla="*/ 1741170 h 6858001"/>
              <a:gd name="connsiteX103" fmla="*/ 2965686 w 8009775"/>
              <a:gd name="connsiteY103" fmla="*/ 1735139 h 6858001"/>
              <a:gd name="connsiteX104" fmla="*/ 2965981 w 8009775"/>
              <a:gd name="connsiteY104" fmla="*/ 1729424 h 6858001"/>
              <a:gd name="connsiteX105" fmla="*/ 2966868 w 8009775"/>
              <a:gd name="connsiteY105" fmla="*/ 1723074 h 6858001"/>
              <a:gd name="connsiteX106" fmla="*/ 2967755 w 8009775"/>
              <a:gd name="connsiteY106" fmla="*/ 1717358 h 6858001"/>
              <a:gd name="connsiteX107" fmla="*/ 2968937 w 8009775"/>
              <a:gd name="connsiteY107" fmla="*/ 1711643 h 6858001"/>
              <a:gd name="connsiteX108" fmla="*/ 2970710 w 8009775"/>
              <a:gd name="connsiteY108" fmla="*/ 1705929 h 6858001"/>
              <a:gd name="connsiteX109" fmla="*/ 2972484 w 8009775"/>
              <a:gd name="connsiteY109" fmla="*/ 1700214 h 6858001"/>
              <a:gd name="connsiteX110" fmla="*/ 2974552 w 8009775"/>
              <a:gd name="connsiteY110" fmla="*/ 1694816 h 6858001"/>
              <a:gd name="connsiteX111" fmla="*/ 2976917 w 8009775"/>
              <a:gd name="connsiteY111" fmla="*/ 1689101 h 6858001"/>
              <a:gd name="connsiteX112" fmla="*/ 2979873 w 8009775"/>
              <a:gd name="connsiteY112" fmla="*/ 1683703 h 6858001"/>
              <a:gd name="connsiteX113" fmla="*/ 2982533 w 8009775"/>
              <a:gd name="connsiteY113" fmla="*/ 1678305 h 6858001"/>
              <a:gd name="connsiteX114" fmla="*/ 2985784 w 8009775"/>
              <a:gd name="connsiteY114" fmla="*/ 1673226 h 6858001"/>
              <a:gd name="connsiteX115" fmla="*/ 2989331 w 8009775"/>
              <a:gd name="connsiteY115" fmla="*/ 1668145 h 6858001"/>
              <a:gd name="connsiteX116" fmla="*/ 2992878 w 8009775"/>
              <a:gd name="connsiteY116" fmla="*/ 1663066 h 6858001"/>
              <a:gd name="connsiteX117" fmla="*/ 2997311 w 8009775"/>
              <a:gd name="connsiteY117" fmla="*/ 1658621 h 6858001"/>
              <a:gd name="connsiteX118" fmla="*/ 3001744 w 8009775"/>
              <a:gd name="connsiteY118" fmla="*/ 1653859 h 6858001"/>
              <a:gd name="connsiteX119" fmla="*/ 3006178 w 8009775"/>
              <a:gd name="connsiteY119" fmla="*/ 1649414 h 6858001"/>
              <a:gd name="connsiteX120" fmla="*/ 3010907 w 8009775"/>
              <a:gd name="connsiteY120" fmla="*/ 1645603 h 6858001"/>
              <a:gd name="connsiteX121" fmla="*/ 3015932 w 8009775"/>
              <a:gd name="connsiteY121" fmla="*/ 1641794 h 6858001"/>
              <a:gd name="connsiteX122" fmla="*/ 3020956 w 8009775"/>
              <a:gd name="connsiteY122" fmla="*/ 1637984 h 6858001"/>
              <a:gd name="connsiteX123" fmla="*/ 3025981 w 8009775"/>
              <a:gd name="connsiteY123" fmla="*/ 1634809 h 6858001"/>
              <a:gd name="connsiteX124" fmla="*/ 3031596 w 8009775"/>
              <a:gd name="connsiteY124" fmla="*/ 1631950 h 6858001"/>
              <a:gd name="connsiteX125" fmla="*/ 3036916 w 8009775"/>
              <a:gd name="connsiteY125" fmla="*/ 1629094 h 6858001"/>
              <a:gd name="connsiteX126" fmla="*/ 3042532 w 8009775"/>
              <a:gd name="connsiteY126" fmla="*/ 1626871 h 6858001"/>
              <a:gd name="connsiteX127" fmla="*/ 3047852 w 8009775"/>
              <a:gd name="connsiteY127" fmla="*/ 1624649 h 6858001"/>
              <a:gd name="connsiteX128" fmla="*/ 3053764 w 8009775"/>
              <a:gd name="connsiteY128" fmla="*/ 1623061 h 6858001"/>
              <a:gd name="connsiteX129" fmla="*/ 3059379 w 8009775"/>
              <a:gd name="connsiteY129" fmla="*/ 1621155 h 6858001"/>
              <a:gd name="connsiteX130" fmla="*/ 3065291 w 8009775"/>
              <a:gd name="connsiteY130" fmla="*/ 1620204 h 6858001"/>
              <a:gd name="connsiteX131" fmla="*/ 3070906 w 8009775"/>
              <a:gd name="connsiteY131" fmla="*/ 1618934 h 6858001"/>
              <a:gd name="connsiteX132" fmla="*/ 3077113 w 8009775"/>
              <a:gd name="connsiteY132" fmla="*/ 1618299 h 6858001"/>
              <a:gd name="connsiteX133" fmla="*/ 3082729 w 8009775"/>
              <a:gd name="connsiteY133" fmla="*/ 1617981 h 6858001"/>
              <a:gd name="connsiteX134" fmla="*/ 3088936 w 8009775"/>
              <a:gd name="connsiteY134" fmla="*/ 1617981 h 6858001"/>
              <a:gd name="connsiteX135" fmla="*/ 3094552 w 8009775"/>
              <a:gd name="connsiteY135" fmla="*/ 1617981 h 6858001"/>
              <a:gd name="connsiteX136" fmla="*/ 3100758 w 8009775"/>
              <a:gd name="connsiteY136" fmla="*/ 1618299 h 6858001"/>
              <a:gd name="connsiteX137" fmla="*/ 3106670 w 8009775"/>
              <a:gd name="connsiteY137" fmla="*/ 1618934 h 6858001"/>
              <a:gd name="connsiteX138" fmla="*/ 3112285 w 8009775"/>
              <a:gd name="connsiteY138" fmla="*/ 1620204 h 6858001"/>
              <a:gd name="connsiteX139" fmla="*/ 3117901 w 8009775"/>
              <a:gd name="connsiteY139" fmla="*/ 1621155 h 6858001"/>
              <a:gd name="connsiteX140" fmla="*/ 3123812 w 8009775"/>
              <a:gd name="connsiteY140" fmla="*/ 1623061 h 6858001"/>
              <a:gd name="connsiteX141" fmla="*/ 3129428 w 8009775"/>
              <a:gd name="connsiteY141" fmla="*/ 1624649 h 6858001"/>
              <a:gd name="connsiteX142" fmla="*/ 3135339 w 8009775"/>
              <a:gd name="connsiteY142" fmla="*/ 1626871 h 6858001"/>
              <a:gd name="connsiteX143" fmla="*/ 3140660 w 8009775"/>
              <a:gd name="connsiteY143" fmla="*/ 1629094 h 6858001"/>
              <a:gd name="connsiteX144" fmla="*/ 3145980 w 8009775"/>
              <a:gd name="connsiteY144" fmla="*/ 1631950 h 6858001"/>
              <a:gd name="connsiteX145" fmla="*/ 3151300 w 8009775"/>
              <a:gd name="connsiteY145" fmla="*/ 1634809 h 6858001"/>
              <a:gd name="connsiteX146" fmla="*/ 3156324 w 8009775"/>
              <a:gd name="connsiteY146" fmla="*/ 1637984 h 6858001"/>
              <a:gd name="connsiteX147" fmla="*/ 3161349 w 8009775"/>
              <a:gd name="connsiteY147" fmla="*/ 1641794 h 6858001"/>
              <a:gd name="connsiteX148" fmla="*/ 3166374 w 8009775"/>
              <a:gd name="connsiteY148" fmla="*/ 1645603 h 6858001"/>
              <a:gd name="connsiteX149" fmla="*/ 3171102 w 8009775"/>
              <a:gd name="connsiteY149" fmla="*/ 1649414 h 6858001"/>
              <a:gd name="connsiteX150" fmla="*/ 3175832 w 8009775"/>
              <a:gd name="connsiteY150" fmla="*/ 1653859 h 6858001"/>
              <a:gd name="connsiteX151" fmla="*/ 3844692 w 8009775"/>
              <a:gd name="connsiteY151" fmla="*/ 2322830 h 6858001"/>
              <a:gd name="connsiteX152" fmla="*/ 3849421 w 8009775"/>
              <a:gd name="connsiteY152" fmla="*/ 2326958 h 6858001"/>
              <a:gd name="connsiteX153" fmla="*/ 3854150 w 8009775"/>
              <a:gd name="connsiteY153" fmla="*/ 2331085 h 6858001"/>
              <a:gd name="connsiteX154" fmla="*/ 3859175 w 8009775"/>
              <a:gd name="connsiteY154" fmla="*/ 2334895 h 6858001"/>
              <a:gd name="connsiteX155" fmla="*/ 3864199 w 8009775"/>
              <a:gd name="connsiteY155" fmla="*/ 2338705 h 6858001"/>
              <a:gd name="connsiteX156" fmla="*/ 3869224 w 8009775"/>
              <a:gd name="connsiteY156" fmla="*/ 2341880 h 6858001"/>
              <a:gd name="connsiteX157" fmla="*/ 3874544 w 8009775"/>
              <a:gd name="connsiteY157" fmla="*/ 2344738 h 6858001"/>
              <a:gd name="connsiteX158" fmla="*/ 3879864 w 8009775"/>
              <a:gd name="connsiteY158" fmla="*/ 2347595 h 6858001"/>
              <a:gd name="connsiteX159" fmla="*/ 3885775 w 8009775"/>
              <a:gd name="connsiteY159" fmla="*/ 2349818 h 6858001"/>
              <a:gd name="connsiteX160" fmla="*/ 3891096 w 8009775"/>
              <a:gd name="connsiteY160" fmla="*/ 2351723 h 6858001"/>
              <a:gd name="connsiteX161" fmla="*/ 3896711 w 8009775"/>
              <a:gd name="connsiteY161" fmla="*/ 2353628 h 6858001"/>
              <a:gd name="connsiteX162" fmla="*/ 3902623 w 8009775"/>
              <a:gd name="connsiteY162" fmla="*/ 2355534 h 6858001"/>
              <a:gd name="connsiteX163" fmla="*/ 3908238 w 8009775"/>
              <a:gd name="connsiteY163" fmla="*/ 2356485 h 6858001"/>
              <a:gd name="connsiteX164" fmla="*/ 3914150 w 8009775"/>
              <a:gd name="connsiteY164" fmla="*/ 2357755 h 6858001"/>
              <a:gd name="connsiteX165" fmla="*/ 3920061 w 8009775"/>
              <a:gd name="connsiteY165" fmla="*/ 2358391 h 6858001"/>
              <a:gd name="connsiteX166" fmla="*/ 3925972 w 8009775"/>
              <a:gd name="connsiteY166" fmla="*/ 2358708 h 6858001"/>
              <a:gd name="connsiteX167" fmla="*/ 3931883 w 8009775"/>
              <a:gd name="connsiteY167" fmla="*/ 2358708 h 6858001"/>
              <a:gd name="connsiteX168" fmla="*/ 3937795 w 8009775"/>
              <a:gd name="connsiteY168" fmla="*/ 2358708 h 6858001"/>
              <a:gd name="connsiteX169" fmla="*/ 3943706 w 8009775"/>
              <a:gd name="connsiteY169" fmla="*/ 2358391 h 6858001"/>
              <a:gd name="connsiteX170" fmla="*/ 3949617 w 8009775"/>
              <a:gd name="connsiteY170" fmla="*/ 2357755 h 6858001"/>
              <a:gd name="connsiteX171" fmla="*/ 3955233 w 8009775"/>
              <a:gd name="connsiteY171" fmla="*/ 2356485 h 6858001"/>
              <a:gd name="connsiteX172" fmla="*/ 3961144 w 8009775"/>
              <a:gd name="connsiteY172" fmla="*/ 2355534 h 6858001"/>
              <a:gd name="connsiteX173" fmla="*/ 3966760 w 8009775"/>
              <a:gd name="connsiteY173" fmla="*/ 2353628 h 6858001"/>
              <a:gd name="connsiteX174" fmla="*/ 3972671 w 8009775"/>
              <a:gd name="connsiteY174" fmla="*/ 2351723 h 6858001"/>
              <a:gd name="connsiteX175" fmla="*/ 3978287 w 8009775"/>
              <a:gd name="connsiteY175" fmla="*/ 2349818 h 6858001"/>
              <a:gd name="connsiteX176" fmla="*/ 3983607 w 8009775"/>
              <a:gd name="connsiteY176" fmla="*/ 2347595 h 6858001"/>
              <a:gd name="connsiteX177" fmla="*/ 3989223 w 8009775"/>
              <a:gd name="connsiteY177" fmla="*/ 2344738 h 6858001"/>
              <a:gd name="connsiteX178" fmla="*/ 3994543 w 8009775"/>
              <a:gd name="connsiteY178" fmla="*/ 2341880 h 6858001"/>
              <a:gd name="connsiteX179" fmla="*/ 3999567 w 8009775"/>
              <a:gd name="connsiteY179" fmla="*/ 2338705 h 6858001"/>
              <a:gd name="connsiteX180" fmla="*/ 4004888 w 8009775"/>
              <a:gd name="connsiteY180" fmla="*/ 2334895 h 6858001"/>
              <a:gd name="connsiteX181" fmla="*/ 4009617 w 8009775"/>
              <a:gd name="connsiteY181" fmla="*/ 2331085 h 6858001"/>
              <a:gd name="connsiteX182" fmla="*/ 4014346 w 8009775"/>
              <a:gd name="connsiteY182" fmla="*/ 2326958 h 6858001"/>
              <a:gd name="connsiteX183" fmla="*/ 4018779 w 8009775"/>
              <a:gd name="connsiteY183" fmla="*/ 2322830 h 6858001"/>
              <a:gd name="connsiteX184" fmla="*/ 4023213 w 8009775"/>
              <a:gd name="connsiteY184" fmla="*/ 2318068 h 6858001"/>
              <a:gd name="connsiteX185" fmla="*/ 4027646 w 8009775"/>
              <a:gd name="connsiteY185" fmla="*/ 2313306 h 6858001"/>
              <a:gd name="connsiteX186" fmla="*/ 4031193 w 8009775"/>
              <a:gd name="connsiteY186" fmla="*/ 2308544 h 6858001"/>
              <a:gd name="connsiteX187" fmla="*/ 4034740 w 8009775"/>
              <a:gd name="connsiteY187" fmla="*/ 2303463 h 6858001"/>
              <a:gd name="connsiteX188" fmla="*/ 4037991 w 8009775"/>
              <a:gd name="connsiteY188" fmla="*/ 2298384 h 6858001"/>
              <a:gd name="connsiteX189" fmla="*/ 4040946 w 8009775"/>
              <a:gd name="connsiteY189" fmla="*/ 2292985 h 6858001"/>
              <a:gd name="connsiteX190" fmla="*/ 4043606 w 8009775"/>
              <a:gd name="connsiteY190" fmla="*/ 2287588 h 6858001"/>
              <a:gd name="connsiteX191" fmla="*/ 4046267 w 8009775"/>
              <a:gd name="connsiteY191" fmla="*/ 2281873 h 6858001"/>
              <a:gd name="connsiteX192" fmla="*/ 4048040 w 8009775"/>
              <a:gd name="connsiteY192" fmla="*/ 2276476 h 6858001"/>
              <a:gd name="connsiteX193" fmla="*/ 4050109 w 8009775"/>
              <a:gd name="connsiteY193" fmla="*/ 2270761 h 6858001"/>
              <a:gd name="connsiteX194" fmla="*/ 4051587 w 8009775"/>
              <a:gd name="connsiteY194" fmla="*/ 2265046 h 6858001"/>
              <a:gd name="connsiteX195" fmla="*/ 4052769 w 8009775"/>
              <a:gd name="connsiteY195" fmla="*/ 2259331 h 6858001"/>
              <a:gd name="connsiteX196" fmla="*/ 4053656 w 8009775"/>
              <a:gd name="connsiteY196" fmla="*/ 2253298 h 6858001"/>
              <a:gd name="connsiteX197" fmla="*/ 4054542 w 8009775"/>
              <a:gd name="connsiteY197" fmla="*/ 2247266 h 6858001"/>
              <a:gd name="connsiteX198" fmla="*/ 4054838 w 8009775"/>
              <a:gd name="connsiteY198" fmla="*/ 2241551 h 6858001"/>
              <a:gd name="connsiteX199" fmla="*/ 4055133 w 8009775"/>
              <a:gd name="connsiteY199" fmla="*/ 2235519 h 6858001"/>
              <a:gd name="connsiteX200" fmla="*/ 4054838 w 8009775"/>
              <a:gd name="connsiteY200" fmla="*/ 2229804 h 6858001"/>
              <a:gd name="connsiteX201" fmla="*/ 4054542 w 8009775"/>
              <a:gd name="connsiteY201" fmla="*/ 2223770 h 6858001"/>
              <a:gd name="connsiteX202" fmla="*/ 4053656 w 8009775"/>
              <a:gd name="connsiteY202" fmla="*/ 2217739 h 6858001"/>
              <a:gd name="connsiteX203" fmla="*/ 4052769 w 8009775"/>
              <a:gd name="connsiteY203" fmla="*/ 2212024 h 6858001"/>
              <a:gd name="connsiteX204" fmla="*/ 4051587 w 8009775"/>
              <a:gd name="connsiteY204" fmla="*/ 2206309 h 6858001"/>
              <a:gd name="connsiteX205" fmla="*/ 4050109 w 8009775"/>
              <a:gd name="connsiteY205" fmla="*/ 2200593 h 6858001"/>
              <a:gd name="connsiteX206" fmla="*/ 4048040 w 8009775"/>
              <a:gd name="connsiteY206" fmla="*/ 2194878 h 6858001"/>
              <a:gd name="connsiteX207" fmla="*/ 4046267 w 8009775"/>
              <a:gd name="connsiteY207" fmla="*/ 2189163 h 6858001"/>
              <a:gd name="connsiteX208" fmla="*/ 4043606 w 8009775"/>
              <a:gd name="connsiteY208" fmla="*/ 2183765 h 6858001"/>
              <a:gd name="connsiteX209" fmla="*/ 4040946 w 8009775"/>
              <a:gd name="connsiteY209" fmla="*/ 2178368 h 6858001"/>
              <a:gd name="connsiteX210" fmla="*/ 4037991 w 8009775"/>
              <a:gd name="connsiteY210" fmla="*/ 2172970 h 6858001"/>
              <a:gd name="connsiteX211" fmla="*/ 4034740 w 8009775"/>
              <a:gd name="connsiteY211" fmla="*/ 2167890 h 6858001"/>
              <a:gd name="connsiteX212" fmla="*/ 4031193 w 8009775"/>
              <a:gd name="connsiteY212" fmla="*/ 2162494 h 6858001"/>
              <a:gd name="connsiteX213" fmla="*/ 4027646 w 8009775"/>
              <a:gd name="connsiteY213" fmla="*/ 2157730 h 6858001"/>
              <a:gd name="connsiteX214" fmla="*/ 4023213 w 8009775"/>
              <a:gd name="connsiteY214" fmla="*/ 2153285 h 6858001"/>
              <a:gd name="connsiteX215" fmla="*/ 4018779 w 8009775"/>
              <a:gd name="connsiteY215" fmla="*/ 2148523 h 6858001"/>
              <a:gd name="connsiteX216" fmla="*/ 3632182 w 8009775"/>
              <a:gd name="connsiteY216" fmla="*/ 1761490 h 6858001"/>
              <a:gd name="connsiteX217" fmla="*/ 3435928 w 8009775"/>
              <a:gd name="connsiteY217" fmla="*/ 1565276 h 6858001"/>
              <a:gd name="connsiteX218" fmla="*/ 3431198 w 8009775"/>
              <a:gd name="connsiteY218" fmla="*/ 1560514 h 6858001"/>
              <a:gd name="connsiteX219" fmla="*/ 3427356 w 8009775"/>
              <a:gd name="connsiteY219" fmla="*/ 1555751 h 6858001"/>
              <a:gd name="connsiteX220" fmla="*/ 3423218 w 8009775"/>
              <a:gd name="connsiteY220" fmla="*/ 1550671 h 6858001"/>
              <a:gd name="connsiteX221" fmla="*/ 3420262 w 8009775"/>
              <a:gd name="connsiteY221" fmla="*/ 1545909 h 6858001"/>
              <a:gd name="connsiteX222" fmla="*/ 3417012 w 8009775"/>
              <a:gd name="connsiteY222" fmla="*/ 1540829 h 6858001"/>
              <a:gd name="connsiteX223" fmla="*/ 3413760 w 8009775"/>
              <a:gd name="connsiteY223" fmla="*/ 1535430 h 6858001"/>
              <a:gd name="connsiteX224" fmla="*/ 3411100 w 8009775"/>
              <a:gd name="connsiteY224" fmla="*/ 1530034 h 6858001"/>
              <a:gd name="connsiteX225" fmla="*/ 3408736 w 8009775"/>
              <a:gd name="connsiteY225" fmla="*/ 1524635 h 6858001"/>
              <a:gd name="connsiteX226" fmla="*/ 3406371 w 8009775"/>
              <a:gd name="connsiteY226" fmla="*/ 1518920 h 6858001"/>
              <a:gd name="connsiteX227" fmla="*/ 3404598 w 8009775"/>
              <a:gd name="connsiteY227" fmla="*/ 1513205 h 6858001"/>
              <a:gd name="connsiteX228" fmla="*/ 3403120 w 8009775"/>
              <a:gd name="connsiteY228" fmla="*/ 1507174 h 6858001"/>
              <a:gd name="connsiteX229" fmla="*/ 3401938 w 8009775"/>
              <a:gd name="connsiteY229" fmla="*/ 1501459 h 6858001"/>
              <a:gd name="connsiteX230" fmla="*/ 3401051 w 8009775"/>
              <a:gd name="connsiteY230" fmla="*/ 1495744 h 6858001"/>
              <a:gd name="connsiteX231" fmla="*/ 3400460 w 8009775"/>
              <a:gd name="connsiteY231" fmla="*/ 1489710 h 6858001"/>
              <a:gd name="connsiteX232" fmla="*/ 3399869 w 8009775"/>
              <a:gd name="connsiteY232" fmla="*/ 1483995 h 6858001"/>
              <a:gd name="connsiteX233" fmla="*/ 3399573 w 8009775"/>
              <a:gd name="connsiteY233" fmla="*/ 1478281 h 6858001"/>
              <a:gd name="connsiteX234" fmla="*/ 3399869 w 8009775"/>
              <a:gd name="connsiteY234" fmla="*/ 1472249 h 6858001"/>
              <a:gd name="connsiteX235" fmla="*/ 3400460 w 8009775"/>
              <a:gd name="connsiteY235" fmla="*/ 1466215 h 6858001"/>
              <a:gd name="connsiteX236" fmla="*/ 3401051 w 8009775"/>
              <a:gd name="connsiteY236" fmla="*/ 1460183 h 6858001"/>
              <a:gd name="connsiteX237" fmla="*/ 3401938 w 8009775"/>
              <a:gd name="connsiteY237" fmla="*/ 1454468 h 6858001"/>
              <a:gd name="connsiteX238" fmla="*/ 3403120 w 8009775"/>
              <a:gd name="connsiteY238" fmla="*/ 1448754 h 6858001"/>
              <a:gd name="connsiteX239" fmla="*/ 3404598 w 8009775"/>
              <a:gd name="connsiteY239" fmla="*/ 1443039 h 6858001"/>
              <a:gd name="connsiteX240" fmla="*/ 3406371 w 8009775"/>
              <a:gd name="connsiteY240" fmla="*/ 1437324 h 6858001"/>
              <a:gd name="connsiteX241" fmla="*/ 3408736 w 8009775"/>
              <a:gd name="connsiteY241" fmla="*/ 1431609 h 6858001"/>
              <a:gd name="connsiteX242" fmla="*/ 3411100 w 8009775"/>
              <a:gd name="connsiteY242" fmla="*/ 1426211 h 6858001"/>
              <a:gd name="connsiteX243" fmla="*/ 3413760 w 8009775"/>
              <a:gd name="connsiteY243" fmla="*/ 1420814 h 6858001"/>
              <a:gd name="connsiteX244" fmla="*/ 3417012 w 8009775"/>
              <a:gd name="connsiteY244" fmla="*/ 1415416 h 6858001"/>
              <a:gd name="connsiteX245" fmla="*/ 3420262 w 8009775"/>
              <a:gd name="connsiteY245" fmla="*/ 1410336 h 6858001"/>
              <a:gd name="connsiteX246" fmla="*/ 3423218 w 8009775"/>
              <a:gd name="connsiteY246" fmla="*/ 1405256 h 6858001"/>
              <a:gd name="connsiteX247" fmla="*/ 3427356 w 8009775"/>
              <a:gd name="connsiteY247" fmla="*/ 1400175 h 6858001"/>
              <a:gd name="connsiteX248" fmla="*/ 3431198 w 8009775"/>
              <a:gd name="connsiteY248" fmla="*/ 1395731 h 6858001"/>
              <a:gd name="connsiteX249" fmla="*/ 3435928 w 8009775"/>
              <a:gd name="connsiteY249" fmla="*/ 1390969 h 6858001"/>
              <a:gd name="connsiteX250" fmla="*/ 3440361 w 8009775"/>
              <a:gd name="connsiteY250" fmla="*/ 1386524 h 6858001"/>
              <a:gd name="connsiteX251" fmla="*/ 3445386 w 8009775"/>
              <a:gd name="connsiteY251" fmla="*/ 1382396 h 6858001"/>
              <a:gd name="connsiteX252" fmla="*/ 3449819 w 8009775"/>
              <a:gd name="connsiteY252" fmla="*/ 1378585 h 6858001"/>
              <a:gd name="connsiteX253" fmla="*/ 3454844 w 8009775"/>
              <a:gd name="connsiteY253" fmla="*/ 1375094 h 6858001"/>
              <a:gd name="connsiteX254" fmla="*/ 3460459 w 8009775"/>
              <a:gd name="connsiteY254" fmla="*/ 1371919 h 6858001"/>
              <a:gd name="connsiteX255" fmla="*/ 3465780 w 8009775"/>
              <a:gd name="connsiteY255" fmla="*/ 1369061 h 6858001"/>
              <a:gd name="connsiteX256" fmla="*/ 3471100 w 8009775"/>
              <a:gd name="connsiteY256" fmla="*/ 1366204 h 6858001"/>
              <a:gd name="connsiteX257" fmla="*/ 3476420 w 8009775"/>
              <a:gd name="connsiteY257" fmla="*/ 1363980 h 6858001"/>
              <a:gd name="connsiteX258" fmla="*/ 3482331 w 8009775"/>
              <a:gd name="connsiteY258" fmla="*/ 1361759 h 6858001"/>
              <a:gd name="connsiteX259" fmla="*/ 3487947 w 8009775"/>
              <a:gd name="connsiteY259" fmla="*/ 1360170 h 6858001"/>
              <a:gd name="connsiteX260" fmla="*/ 3493858 w 8009775"/>
              <a:gd name="connsiteY260" fmla="*/ 1358265 h 6858001"/>
              <a:gd name="connsiteX261" fmla="*/ 3499474 w 8009775"/>
              <a:gd name="connsiteY261" fmla="*/ 1357314 h 6858001"/>
              <a:gd name="connsiteX262" fmla="*/ 3505385 w 8009775"/>
              <a:gd name="connsiteY262" fmla="*/ 1356043 h 6858001"/>
              <a:gd name="connsiteX263" fmla="*/ 3511001 w 8009775"/>
              <a:gd name="connsiteY263" fmla="*/ 1355409 h 6858001"/>
              <a:gd name="connsiteX264" fmla="*/ 3517208 w 8009775"/>
              <a:gd name="connsiteY264" fmla="*/ 1355090 h 6858001"/>
              <a:gd name="connsiteX265" fmla="*/ 3522823 w 8009775"/>
              <a:gd name="connsiteY265" fmla="*/ 1354773 h 6858001"/>
              <a:gd name="connsiteX266" fmla="*/ 3529030 w 8009775"/>
              <a:gd name="connsiteY266" fmla="*/ 1355090 h 6858001"/>
              <a:gd name="connsiteX267" fmla="*/ 3534646 w 8009775"/>
              <a:gd name="connsiteY267" fmla="*/ 1355409 h 6858001"/>
              <a:gd name="connsiteX268" fmla="*/ 3540557 w 8009775"/>
              <a:gd name="connsiteY268" fmla="*/ 1356043 h 6858001"/>
              <a:gd name="connsiteX269" fmla="*/ 3546468 w 8009775"/>
              <a:gd name="connsiteY269" fmla="*/ 1357314 h 6858001"/>
              <a:gd name="connsiteX270" fmla="*/ 3552380 w 8009775"/>
              <a:gd name="connsiteY270" fmla="*/ 1358265 h 6858001"/>
              <a:gd name="connsiteX271" fmla="*/ 3557995 w 8009775"/>
              <a:gd name="connsiteY271" fmla="*/ 1360170 h 6858001"/>
              <a:gd name="connsiteX272" fmla="*/ 3563906 w 8009775"/>
              <a:gd name="connsiteY272" fmla="*/ 1361759 h 6858001"/>
              <a:gd name="connsiteX273" fmla="*/ 3569227 w 8009775"/>
              <a:gd name="connsiteY273" fmla="*/ 1363980 h 6858001"/>
              <a:gd name="connsiteX274" fmla="*/ 3574842 w 8009775"/>
              <a:gd name="connsiteY274" fmla="*/ 1366204 h 6858001"/>
              <a:gd name="connsiteX275" fmla="*/ 3580458 w 8009775"/>
              <a:gd name="connsiteY275" fmla="*/ 1369061 h 6858001"/>
              <a:gd name="connsiteX276" fmla="*/ 3585778 w 8009775"/>
              <a:gd name="connsiteY276" fmla="*/ 1371919 h 6858001"/>
              <a:gd name="connsiteX277" fmla="*/ 3590803 w 8009775"/>
              <a:gd name="connsiteY277" fmla="*/ 1375094 h 6858001"/>
              <a:gd name="connsiteX278" fmla="*/ 3595828 w 8009775"/>
              <a:gd name="connsiteY278" fmla="*/ 1378585 h 6858001"/>
              <a:gd name="connsiteX279" fmla="*/ 3600852 w 8009775"/>
              <a:gd name="connsiteY279" fmla="*/ 1382396 h 6858001"/>
              <a:gd name="connsiteX280" fmla="*/ 3605581 w 8009775"/>
              <a:gd name="connsiteY280" fmla="*/ 1386524 h 6858001"/>
              <a:gd name="connsiteX281" fmla="*/ 3610014 w 8009775"/>
              <a:gd name="connsiteY281" fmla="*/ 1390969 h 6858001"/>
              <a:gd name="connsiteX282" fmla="*/ 3817500 w 8009775"/>
              <a:gd name="connsiteY282" fmla="*/ 1598296 h 6858001"/>
              <a:gd name="connsiteX283" fmla="*/ 3821934 w 8009775"/>
              <a:gd name="connsiteY283" fmla="*/ 1602423 h 6858001"/>
              <a:gd name="connsiteX284" fmla="*/ 3826663 w 8009775"/>
              <a:gd name="connsiteY284" fmla="*/ 1606869 h 6858001"/>
              <a:gd name="connsiteX285" fmla="*/ 3831687 w 8009775"/>
              <a:gd name="connsiteY285" fmla="*/ 1610361 h 6858001"/>
              <a:gd name="connsiteX286" fmla="*/ 3836712 w 8009775"/>
              <a:gd name="connsiteY286" fmla="*/ 1613854 h 6858001"/>
              <a:gd name="connsiteX287" fmla="*/ 3841736 w 8009775"/>
              <a:gd name="connsiteY287" fmla="*/ 1617345 h 6858001"/>
              <a:gd name="connsiteX288" fmla="*/ 3847352 w 8009775"/>
              <a:gd name="connsiteY288" fmla="*/ 1620204 h 6858001"/>
              <a:gd name="connsiteX289" fmla="*/ 3852672 w 8009775"/>
              <a:gd name="connsiteY289" fmla="*/ 1623061 h 6858001"/>
              <a:gd name="connsiteX290" fmla="*/ 3857992 w 8009775"/>
              <a:gd name="connsiteY290" fmla="*/ 1625283 h 6858001"/>
              <a:gd name="connsiteX291" fmla="*/ 3863608 w 8009775"/>
              <a:gd name="connsiteY291" fmla="*/ 1627189 h 6858001"/>
              <a:gd name="connsiteX292" fmla="*/ 3869519 w 8009775"/>
              <a:gd name="connsiteY292" fmla="*/ 1629094 h 6858001"/>
              <a:gd name="connsiteX293" fmla="*/ 3875135 w 8009775"/>
              <a:gd name="connsiteY293" fmla="*/ 1630998 h 6858001"/>
              <a:gd name="connsiteX294" fmla="*/ 3881046 w 8009775"/>
              <a:gd name="connsiteY294" fmla="*/ 1631950 h 6858001"/>
              <a:gd name="connsiteX295" fmla="*/ 3886662 w 8009775"/>
              <a:gd name="connsiteY295" fmla="*/ 1632904 h 6858001"/>
              <a:gd name="connsiteX296" fmla="*/ 3892869 w 8009775"/>
              <a:gd name="connsiteY296" fmla="*/ 1633856 h 6858001"/>
              <a:gd name="connsiteX297" fmla="*/ 3898485 w 8009775"/>
              <a:gd name="connsiteY297" fmla="*/ 1634174 h 6858001"/>
              <a:gd name="connsiteX298" fmla="*/ 3904396 w 8009775"/>
              <a:gd name="connsiteY298" fmla="*/ 1634174 h 6858001"/>
              <a:gd name="connsiteX299" fmla="*/ 3910307 w 8009775"/>
              <a:gd name="connsiteY299" fmla="*/ 1634174 h 6858001"/>
              <a:gd name="connsiteX300" fmla="*/ 3916219 w 8009775"/>
              <a:gd name="connsiteY300" fmla="*/ 1633856 h 6858001"/>
              <a:gd name="connsiteX301" fmla="*/ 3922425 w 8009775"/>
              <a:gd name="connsiteY301" fmla="*/ 1632904 h 6858001"/>
              <a:gd name="connsiteX302" fmla="*/ 3928041 w 8009775"/>
              <a:gd name="connsiteY302" fmla="*/ 1631950 h 6858001"/>
              <a:gd name="connsiteX303" fmla="*/ 3933657 w 8009775"/>
              <a:gd name="connsiteY303" fmla="*/ 1630998 h 6858001"/>
              <a:gd name="connsiteX304" fmla="*/ 3939568 w 8009775"/>
              <a:gd name="connsiteY304" fmla="*/ 1629094 h 6858001"/>
              <a:gd name="connsiteX305" fmla="*/ 3945184 w 8009775"/>
              <a:gd name="connsiteY305" fmla="*/ 1627189 h 6858001"/>
              <a:gd name="connsiteX306" fmla="*/ 3950799 w 8009775"/>
              <a:gd name="connsiteY306" fmla="*/ 1625283 h 6858001"/>
              <a:gd name="connsiteX307" fmla="*/ 3956415 w 8009775"/>
              <a:gd name="connsiteY307" fmla="*/ 1623061 h 6858001"/>
              <a:gd name="connsiteX308" fmla="*/ 3961735 w 8009775"/>
              <a:gd name="connsiteY308" fmla="*/ 1620204 h 6858001"/>
              <a:gd name="connsiteX309" fmla="*/ 3967055 w 8009775"/>
              <a:gd name="connsiteY309" fmla="*/ 1617345 h 6858001"/>
              <a:gd name="connsiteX310" fmla="*/ 3972376 w 8009775"/>
              <a:gd name="connsiteY310" fmla="*/ 1613854 h 6858001"/>
              <a:gd name="connsiteX311" fmla="*/ 3977400 w 8009775"/>
              <a:gd name="connsiteY311" fmla="*/ 1610361 h 6858001"/>
              <a:gd name="connsiteX312" fmla="*/ 3982425 w 8009775"/>
              <a:gd name="connsiteY312" fmla="*/ 1606869 h 6858001"/>
              <a:gd name="connsiteX313" fmla="*/ 3986858 w 8009775"/>
              <a:gd name="connsiteY313" fmla="*/ 1602423 h 6858001"/>
              <a:gd name="connsiteX314" fmla="*/ 3991587 w 8009775"/>
              <a:gd name="connsiteY314" fmla="*/ 1598296 h 6858001"/>
              <a:gd name="connsiteX315" fmla="*/ 3996021 w 8009775"/>
              <a:gd name="connsiteY315" fmla="*/ 1593533 h 6858001"/>
              <a:gd name="connsiteX316" fmla="*/ 4000159 w 8009775"/>
              <a:gd name="connsiteY316" fmla="*/ 1588771 h 6858001"/>
              <a:gd name="connsiteX317" fmla="*/ 4003705 w 8009775"/>
              <a:gd name="connsiteY317" fmla="*/ 1583691 h 6858001"/>
              <a:gd name="connsiteX318" fmla="*/ 4007548 w 8009775"/>
              <a:gd name="connsiteY318" fmla="*/ 1578928 h 6858001"/>
              <a:gd name="connsiteX319" fmla="*/ 4010799 w 8009775"/>
              <a:gd name="connsiteY319" fmla="*/ 1573849 h 6858001"/>
              <a:gd name="connsiteX320" fmla="*/ 4013459 w 8009775"/>
              <a:gd name="connsiteY320" fmla="*/ 1568451 h 6858001"/>
              <a:gd name="connsiteX321" fmla="*/ 4016415 w 8009775"/>
              <a:gd name="connsiteY321" fmla="*/ 1563054 h 6858001"/>
              <a:gd name="connsiteX322" fmla="*/ 4018484 w 8009775"/>
              <a:gd name="connsiteY322" fmla="*/ 1557339 h 6858001"/>
              <a:gd name="connsiteX323" fmla="*/ 4020848 w 8009775"/>
              <a:gd name="connsiteY323" fmla="*/ 1551941 h 6858001"/>
              <a:gd name="connsiteX324" fmla="*/ 4022621 w 8009775"/>
              <a:gd name="connsiteY324" fmla="*/ 1546226 h 6858001"/>
              <a:gd name="connsiteX325" fmla="*/ 4024395 w 8009775"/>
              <a:gd name="connsiteY325" fmla="*/ 1540511 h 6858001"/>
              <a:gd name="connsiteX326" fmla="*/ 4025282 w 8009775"/>
              <a:gd name="connsiteY326" fmla="*/ 1534478 h 6858001"/>
              <a:gd name="connsiteX327" fmla="*/ 4026464 w 8009775"/>
              <a:gd name="connsiteY327" fmla="*/ 1528763 h 6858001"/>
              <a:gd name="connsiteX328" fmla="*/ 4027055 w 8009775"/>
              <a:gd name="connsiteY328" fmla="*/ 1522731 h 6858001"/>
              <a:gd name="connsiteX329" fmla="*/ 4027646 w 8009775"/>
              <a:gd name="connsiteY329" fmla="*/ 1517016 h 6858001"/>
              <a:gd name="connsiteX330" fmla="*/ 4027646 w 8009775"/>
              <a:gd name="connsiteY330" fmla="*/ 1510984 h 6858001"/>
              <a:gd name="connsiteX331" fmla="*/ 4027646 w 8009775"/>
              <a:gd name="connsiteY331" fmla="*/ 1505268 h 6858001"/>
              <a:gd name="connsiteX332" fmla="*/ 4027055 w 8009775"/>
              <a:gd name="connsiteY332" fmla="*/ 1499553 h 6858001"/>
              <a:gd name="connsiteX333" fmla="*/ 4026464 w 8009775"/>
              <a:gd name="connsiteY333" fmla="*/ 1493204 h 6858001"/>
              <a:gd name="connsiteX334" fmla="*/ 4025282 w 8009775"/>
              <a:gd name="connsiteY334" fmla="*/ 1487489 h 6858001"/>
              <a:gd name="connsiteX335" fmla="*/ 4024395 w 8009775"/>
              <a:gd name="connsiteY335" fmla="*/ 1481773 h 6858001"/>
              <a:gd name="connsiteX336" fmla="*/ 4022621 w 8009775"/>
              <a:gd name="connsiteY336" fmla="*/ 1476058 h 6858001"/>
              <a:gd name="connsiteX337" fmla="*/ 4020848 w 8009775"/>
              <a:gd name="connsiteY337" fmla="*/ 1470343 h 6858001"/>
              <a:gd name="connsiteX338" fmla="*/ 4018484 w 8009775"/>
              <a:gd name="connsiteY338" fmla="*/ 1464629 h 6858001"/>
              <a:gd name="connsiteX339" fmla="*/ 4016415 w 8009775"/>
              <a:gd name="connsiteY339" fmla="*/ 1459231 h 6858001"/>
              <a:gd name="connsiteX340" fmla="*/ 4013459 w 8009775"/>
              <a:gd name="connsiteY340" fmla="*/ 1453834 h 6858001"/>
              <a:gd name="connsiteX341" fmla="*/ 4010799 w 8009775"/>
              <a:gd name="connsiteY341" fmla="*/ 1448436 h 6858001"/>
              <a:gd name="connsiteX342" fmla="*/ 4007548 w 8009775"/>
              <a:gd name="connsiteY342" fmla="*/ 1443356 h 6858001"/>
              <a:gd name="connsiteX343" fmla="*/ 4003705 w 8009775"/>
              <a:gd name="connsiteY343" fmla="*/ 1438275 h 6858001"/>
              <a:gd name="connsiteX344" fmla="*/ 4000159 w 8009775"/>
              <a:gd name="connsiteY344" fmla="*/ 1433195 h 6858001"/>
              <a:gd name="connsiteX345" fmla="*/ 3996021 w 8009775"/>
              <a:gd name="connsiteY345" fmla="*/ 1428751 h 6858001"/>
              <a:gd name="connsiteX346" fmla="*/ 3991587 w 8009775"/>
              <a:gd name="connsiteY346" fmla="*/ 1423988 h 6858001"/>
              <a:gd name="connsiteX347" fmla="*/ 3323022 w 8009775"/>
              <a:gd name="connsiteY347" fmla="*/ 755333 h 6858001"/>
              <a:gd name="connsiteX348" fmla="*/ 3316815 w 8009775"/>
              <a:gd name="connsiteY348" fmla="*/ 748348 h 6858001"/>
              <a:gd name="connsiteX349" fmla="*/ 3310904 w 8009775"/>
              <a:gd name="connsiteY349" fmla="*/ 741045 h 6858001"/>
              <a:gd name="connsiteX350" fmla="*/ 3305584 w 8009775"/>
              <a:gd name="connsiteY350" fmla="*/ 733108 h 6858001"/>
              <a:gd name="connsiteX351" fmla="*/ 3300855 w 8009775"/>
              <a:gd name="connsiteY351" fmla="*/ 725170 h 6858001"/>
              <a:gd name="connsiteX352" fmla="*/ 3297308 w 8009775"/>
              <a:gd name="connsiteY352" fmla="*/ 716915 h 6858001"/>
              <a:gd name="connsiteX353" fmla="*/ 3293761 w 8009775"/>
              <a:gd name="connsiteY353" fmla="*/ 708660 h 6858001"/>
              <a:gd name="connsiteX354" fmla="*/ 3291101 w 8009775"/>
              <a:gd name="connsiteY354" fmla="*/ 699770 h 6858001"/>
              <a:gd name="connsiteX355" fmla="*/ 3289328 w 8009775"/>
              <a:gd name="connsiteY355" fmla="*/ 691198 h 6858001"/>
              <a:gd name="connsiteX356" fmla="*/ 2596527 w 8009775"/>
              <a:gd name="connsiteY356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004395 w 8009775"/>
              <a:gd name="connsiteY73" fmla="*/ 6858000 h 6858001"/>
              <a:gd name="connsiteX74" fmla="*/ 7099646 w 8009775"/>
              <a:gd name="connsiteY74" fmla="*/ 6858001 h 6858001"/>
              <a:gd name="connsiteX75" fmla="*/ 7364776 w 8009775"/>
              <a:gd name="connsiteY75" fmla="*/ 6858001 h 6858001"/>
              <a:gd name="connsiteX76" fmla="*/ 7460026 w 8009775"/>
              <a:gd name="connsiteY76" fmla="*/ 6858001 h 6858001"/>
              <a:gd name="connsiteX77" fmla="*/ 7507651 w 8009775"/>
              <a:gd name="connsiteY77" fmla="*/ 6858001 h 6858001"/>
              <a:gd name="connsiteX78" fmla="*/ 7507650 w 8009775"/>
              <a:gd name="connsiteY78" fmla="*/ 6858000 h 6858001"/>
              <a:gd name="connsiteX79" fmla="*/ 8009775 w 8009775"/>
              <a:gd name="connsiteY79" fmla="*/ 6858000 h 6858001"/>
              <a:gd name="connsiteX80" fmla="*/ 3996316 w 8009775"/>
              <a:gd name="connsiteY80" fmla="*/ 2818448 h 6858001"/>
              <a:gd name="connsiteX81" fmla="*/ 3980947 w 8009775"/>
              <a:gd name="connsiteY81" fmla="*/ 2804795 h 6858001"/>
              <a:gd name="connsiteX82" fmla="*/ 3965282 w 8009775"/>
              <a:gd name="connsiteY82" fmla="*/ 2791144 h 6858001"/>
              <a:gd name="connsiteX83" fmla="*/ 3950799 w 8009775"/>
              <a:gd name="connsiteY83" fmla="*/ 2776856 h 6858001"/>
              <a:gd name="connsiteX84" fmla="*/ 3936021 w 8009775"/>
              <a:gd name="connsiteY84" fmla="*/ 2762568 h 6858001"/>
              <a:gd name="connsiteX85" fmla="*/ 3001744 w 8009775"/>
              <a:gd name="connsiteY85" fmla="*/ 1828166 h 6858001"/>
              <a:gd name="connsiteX86" fmla="*/ 2997311 w 8009775"/>
              <a:gd name="connsiteY86" fmla="*/ 1823404 h 6858001"/>
              <a:gd name="connsiteX87" fmla="*/ 2992878 w 8009775"/>
              <a:gd name="connsiteY87" fmla="*/ 1818640 h 6858001"/>
              <a:gd name="connsiteX88" fmla="*/ 2989331 w 8009775"/>
              <a:gd name="connsiteY88" fmla="*/ 1814195 h 6858001"/>
              <a:gd name="connsiteX89" fmla="*/ 2985784 w 8009775"/>
              <a:gd name="connsiteY89" fmla="*/ 1808799 h 6858001"/>
              <a:gd name="connsiteX90" fmla="*/ 2982533 w 8009775"/>
              <a:gd name="connsiteY90" fmla="*/ 1803718 h 6858001"/>
              <a:gd name="connsiteX91" fmla="*/ 2979873 w 8009775"/>
              <a:gd name="connsiteY91" fmla="*/ 1798321 h 6858001"/>
              <a:gd name="connsiteX92" fmla="*/ 2976917 w 8009775"/>
              <a:gd name="connsiteY92" fmla="*/ 1792924 h 6858001"/>
              <a:gd name="connsiteX93" fmla="*/ 2974552 w 8009775"/>
              <a:gd name="connsiteY93" fmla="*/ 1787526 h 6858001"/>
              <a:gd name="connsiteX94" fmla="*/ 2972484 w 8009775"/>
              <a:gd name="connsiteY94" fmla="*/ 1781811 h 6858001"/>
              <a:gd name="connsiteX95" fmla="*/ 2970710 w 8009775"/>
              <a:gd name="connsiteY95" fmla="*/ 1776095 h 6858001"/>
              <a:gd name="connsiteX96" fmla="*/ 2968937 w 8009775"/>
              <a:gd name="connsiteY96" fmla="*/ 1770380 h 6858001"/>
              <a:gd name="connsiteX97" fmla="*/ 2967755 w 8009775"/>
              <a:gd name="connsiteY97" fmla="*/ 1764665 h 6858001"/>
              <a:gd name="connsiteX98" fmla="*/ 2966868 w 8009775"/>
              <a:gd name="connsiteY98" fmla="*/ 1758634 h 6858001"/>
              <a:gd name="connsiteX99" fmla="*/ 2965981 w 8009775"/>
              <a:gd name="connsiteY99" fmla="*/ 1752919 h 6858001"/>
              <a:gd name="connsiteX100" fmla="*/ 2965686 w 8009775"/>
              <a:gd name="connsiteY100" fmla="*/ 1746885 h 6858001"/>
              <a:gd name="connsiteX101" fmla="*/ 2965686 w 8009775"/>
              <a:gd name="connsiteY101" fmla="*/ 1741170 h 6858001"/>
              <a:gd name="connsiteX102" fmla="*/ 2965686 w 8009775"/>
              <a:gd name="connsiteY102" fmla="*/ 1735139 h 6858001"/>
              <a:gd name="connsiteX103" fmla="*/ 2965981 w 8009775"/>
              <a:gd name="connsiteY103" fmla="*/ 1729424 h 6858001"/>
              <a:gd name="connsiteX104" fmla="*/ 2966868 w 8009775"/>
              <a:gd name="connsiteY104" fmla="*/ 1723074 h 6858001"/>
              <a:gd name="connsiteX105" fmla="*/ 2967755 w 8009775"/>
              <a:gd name="connsiteY105" fmla="*/ 1717358 h 6858001"/>
              <a:gd name="connsiteX106" fmla="*/ 2968937 w 8009775"/>
              <a:gd name="connsiteY106" fmla="*/ 1711643 h 6858001"/>
              <a:gd name="connsiteX107" fmla="*/ 2970710 w 8009775"/>
              <a:gd name="connsiteY107" fmla="*/ 1705929 h 6858001"/>
              <a:gd name="connsiteX108" fmla="*/ 2972484 w 8009775"/>
              <a:gd name="connsiteY108" fmla="*/ 1700214 h 6858001"/>
              <a:gd name="connsiteX109" fmla="*/ 2974552 w 8009775"/>
              <a:gd name="connsiteY109" fmla="*/ 1694816 h 6858001"/>
              <a:gd name="connsiteX110" fmla="*/ 2976917 w 8009775"/>
              <a:gd name="connsiteY110" fmla="*/ 1689101 h 6858001"/>
              <a:gd name="connsiteX111" fmla="*/ 2979873 w 8009775"/>
              <a:gd name="connsiteY111" fmla="*/ 1683703 h 6858001"/>
              <a:gd name="connsiteX112" fmla="*/ 2982533 w 8009775"/>
              <a:gd name="connsiteY112" fmla="*/ 1678305 h 6858001"/>
              <a:gd name="connsiteX113" fmla="*/ 2985784 w 8009775"/>
              <a:gd name="connsiteY113" fmla="*/ 1673226 h 6858001"/>
              <a:gd name="connsiteX114" fmla="*/ 2989331 w 8009775"/>
              <a:gd name="connsiteY114" fmla="*/ 1668145 h 6858001"/>
              <a:gd name="connsiteX115" fmla="*/ 2992878 w 8009775"/>
              <a:gd name="connsiteY115" fmla="*/ 1663066 h 6858001"/>
              <a:gd name="connsiteX116" fmla="*/ 2997311 w 8009775"/>
              <a:gd name="connsiteY116" fmla="*/ 1658621 h 6858001"/>
              <a:gd name="connsiteX117" fmla="*/ 3001744 w 8009775"/>
              <a:gd name="connsiteY117" fmla="*/ 1653859 h 6858001"/>
              <a:gd name="connsiteX118" fmla="*/ 3006178 w 8009775"/>
              <a:gd name="connsiteY118" fmla="*/ 1649414 h 6858001"/>
              <a:gd name="connsiteX119" fmla="*/ 3010907 w 8009775"/>
              <a:gd name="connsiteY119" fmla="*/ 1645603 h 6858001"/>
              <a:gd name="connsiteX120" fmla="*/ 3015932 w 8009775"/>
              <a:gd name="connsiteY120" fmla="*/ 1641794 h 6858001"/>
              <a:gd name="connsiteX121" fmla="*/ 3020956 w 8009775"/>
              <a:gd name="connsiteY121" fmla="*/ 1637984 h 6858001"/>
              <a:gd name="connsiteX122" fmla="*/ 3025981 w 8009775"/>
              <a:gd name="connsiteY122" fmla="*/ 1634809 h 6858001"/>
              <a:gd name="connsiteX123" fmla="*/ 3031596 w 8009775"/>
              <a:gd name="connsiteY123" fmla="*/ 1631950 h 6858001"/>
              <a:gd name="connsiteX124" fmla="*/ 3036916 w 8009775"/>
              <a:gd name="connsiteY124" fmla="*/ 1629094 h 6858001"/>
              <a:gd name="connsiteX125" fmla="*/ 3042532 w 8009775"/>
              <a:gd name="connsiteY125" fmla="*/ 1626871 h 6858001"/>
              <a:gd name="connsiteX126" fmla="*/ 3047852 w 8009775"/>
              <a:gd name="connsiteY126" fmla="*/ 1624649 h 6858001"/>
              <a:gd name="connsiteX127" fmla="*/ 3053764 w 8009775"/>
              <a:gd name="connsiteY127" fmla="*/ 1623061 h 6858001"/>
              <a:gd name="connsiteX128" fmla="*/ 3059379 w 8009775"/>
              <a:gd name="connsiteY128" fmla="*/ 1621155 h 6858001"/>
              <a:gd name="connsiteX129" fmla="*/ 3065291 w 8009775"/>
              <a:gd name="connsiteY129" fmla="*/ 1620204 h 6858001"/>
              <a:gd name="connsiteX130" fmla="*/ 3070906 w 8009775"/>
              <a:gd name="connsiteY130" fmla="*/ 1618934 h 6858001"/>
              <a:gd name="connsiteX131" fmla="*/ 3077113 w 8009775"/>
              <a:gd name="connsiteY131" fmla="*/ 1618299 h 6858001"/>
              <a:gd name="connsiteX132" fmla="*/ 3082729 w 8009775"/>
              <a:gd name="connsiteY132" fmla="*/ 1617981 h 6858001"/>
              <a:gd name="connsiteX133" fmla="*/ 3088936 w 8009775"/>
              <a:gd name="connsiteY133" fmla="*/ 1617981 h 6858001"/>
              <a:gd name="connsiteX134" fmla="*/ 3094552 w 8009775"/>
              <a:gd name="connsiteY134" fmla="*/ 1617981 h 6858001"/>
              <a:gd name="connsiteX135" fmla="*/ 3100758 w 8009775"/>
              <a:gd name="connsiteY135" fmla="*/ 1618299 h 6858001"/>
              <a:gd name="connsiteX136" fmla="*/ 3106670 w 8009775"/>
              <a:gd name="connsiteY136" fmla="*/ 1618934 h 6858001"/>
              <a:gd name="connsiteX137" fmla="*/ 3112285 w 8009775"/>
              <a:gd name="connsiteY137" fmla="*/ 1620204 h 6858001"/>
              <a:gd name="connsiteX138" fmla="*/ 3117901 w 8009775"/>
              <a:gd name="connsiteY138" fmla="*/ 1621155 h 6858001"/>
              <a:gd name="connsiteX139" fmla="*/ 3123812 w 8009775"/>
              <a:gd name="connsiteY139" fmla="*/ 1623061 h 6858001"/>
              <a:gd name="connsiteX140" fmla="*/ 3129428 w 8009775"/>
              <a:gd name="connsiteY140" fmla="*/ 1624649 h 6858001"/>
              <a:gd name="connsiteX141" fmla="*/ 3135339 w 8009775"/>
              <a:gd name="connsiteY141" fmla="*/ 1626871 h 6858001"/>
              <a:gd name="connsiteX142" fmla="*/ 3140660 w 8009775"/>
              <a:gd name="connsiteY142" fmla="*/ 1629094 h 6858001"/>
              <a:gd name="connsiteX143" fmla="*/ 3145980 w 8009775"/>
              <a:gd name="connsiteY143" fmla="*/ 1631950 h 6858001"/>
              <a:gd name="connsiteX144" fmla="*/ 3151300 w 8009775"/>
              <a:gd name="connsiteY144" fmla="*/ 1634809 h 6858001"/>
              <a:gd name="connsiteX145" fmla="*/ 3156324 w 8009775"/>
              <a:gd name="connsiteY145" fmla="*/ 1637984 h 6858001"/>
              <a:gd name="connsiteX146" fmla="*/ 3161349 w 8009775"/>
              <a:gd name="connsiteY146" fmla="*/ 1641794 h 6858001"/>
              <a:gd name="connsiteX147" fmla="*/ 3166374 w 8009775"/>
              <a:gd name="connsiteY147" fmla="*/ 1645603 h 6858001"/>
              <a:gd name="connsiteX148" fmla="*/ 3171102 w 8009775"/>
              <a:gd name="connsiteY148" fmla="*/ 1649414 h 6858001"/>
              <a:gd name="connsiteX149" fmla="*/ 3175832 w 8009775"/>
              <a:gd name="connsiteY149" fmla="*/ 1653859 h 6858001"/>
              <a:gd name="connsiteX150" fmla="*/ 3844692 w 8009775"/>
              <a:gd name="connsiteY150" fmla="*/ 2322830 h 6858001"/>
              <a:gd name="connsiteX151" fmla="*/ 3849421 w 8009775"/>
              <a:gd name="connsiteY151" fmla="*/ 2326958 h 6858001"/>
              <a:gd name="connsiteX152" fmla="*/ 3854150 w 8009775"/>
              <a:gd name="connsiteY152" fmla="*/ 2331085 h 6858001"/>
              <a:gd name="connsiteX153" fmla="*/ 3859175 w 8009775"/>
              <a:gd name="connsiteY153" fmla="*/ 2334895 h 6858001"/>
              <a:gd name="connsiteX154" fmla="*/ 3864199 w 8009775"/>
              <a:gd name="connsiteY154" fmla="*/ 2338705 h 6858001"/>
              <a:gd name="connsiteX155" fmla="*/ 3869224 w 8009775"/>
              <a:gd name="connsiteY155" fmla="*/ 2341880 h 6858001"/>
              <a:gd name="connsiteX156" fmla="*/ 3874544 w 8009775"/>
              <a:gd name="connsiteY156" fmla="*/ 2344738 h 6858001"/>
              <a:gd name="connsiteX157" fmla="*/ 3879864 w 8009775"/>
              <a:gd name="connsiteY157" fmla="*/ 2347595 h 6858001"/>
              <a:gd name="connsiteX158" fmla="*/ 3885775 w 8009775"/>
              <a:gd name="connsiteY158" fmla="*/ 2349818 h 6858001"/>
              <a:gd name="connsiteX159" fmla="*/ 3891096 w 8009775"/>
              <a:gd name="connsiteY159" fmla="*/ 2351723 h 6858001"/>
              <a:gd name="connsiteX160" fmla="*/ 3896711 w 8009775"/>
              <a:gd name="connsiteY160" fmla="*/ 2353628 h 6858001"/>
              <a:gd name="connsiteX161" fmla="*/ 3902623 w 8009775"/>
              <a:gd name="connsiteY161" fmla="*/ 2355534 h 6858001"/>
              <a:gd name="connsiteX162" fmla="*/ 3908238 w 8009775"/>
              <a:gd name="connsiteY162" fmla="*/ 2356485 h 6858001"/>
              <a:gd name="connsiteX163" fmla="*/ 3914150 w 8009775"/>
              <a:gd name="connsiteY163" fmla="*/ 2357755 h 6858001"/>
              <a:gd name="connsiteX164" fmla="*/ 3920061 w 8009775"/>
              <a:gd name="connsiteY164" fmla="*/ 2358391 h 6858001"/>
              <a:gd name="connsiteX165" fmla="*/ 3925972 w 8009775"/>
              <a:gd name="connsiteY165" fmla="*/ 2358708 h 6858001"/>
              <a:gd name="connsiteX166" fmla="*/ 3931883 w 8009775"/>
              <a:gd name="connsiteY166" fmla="*/ 2358708 h 6858001"/>
              <a:gd name="connsiteX167" fmla="*/ 3937795 w 8009775"/>
              <a:gd name="connsiteY167" fmla="*/ 2358708 h 6858001"/>
              <a:gd name="connsiteX168" fmla="*/ 3943706 w 8009775"/>
              <a:gd name="connsiteY168" fmla="*/ 2358391 h 6858001"/>
              <a:gd name="connsiteX169" fmla="*/ 3949617 w 8009775"/>
              <a:gd name="connsiteY169" fmla="*/ 2357755 h 6858001"/>
              <a:gd name="connsiteX170" fmla="*/ 3955233 w 8009775"/>
              <a:gd name="connsiteY170" fmla="*/ 2356485 h 6858001"/>
              <a:gd name="connsiteX171" fmla="*/ 3961144 w 8009775"/>
              <a:gd name="connsiteY171" fmla="*/ 2355534 h 6858001"/>
              <a:gd name="connsiteX172" fmla="*/ 3966760 w 8009775"/>
              <a:gd name="connsiteY172" fmla="*/ 2353628 h 6858001"/>
              <a:gd name="connsiteX173" fmla="*/ 3972671 w 8009775"/>
              <a:gd name="connsiteY173" fmla="*/ 2351723 h 6858001"/>
              <a:gd name="connsiteX174" fmla="*/ 3978287 w 8009775"/>
              <a:gd name="connsiteY174" fmla="*/ 2349818 h 6858001"/>
              <a:gd name="connsiteX175" fmla="*/ 3983607 w 8009775"/>
              <a:gd name="connsiteY175" fmla="*/ 2347595 h 6858001"/>
              <a:gd name="connsiteX176" fmla="*/ 3989223 w 8009775"/>
              <a:gd name="connsiteY176" fmla="*/ 2344738 h 6858001"/>
              <a:gd name="connsiteX177" fmla="*/ 3994543 w 8009775"/>
              <a:gd name="connsiteY177" fmla="*/ 2341880 h 6858001"/>
              <a:gd name="connsiteX178" fmla="*/ 3999567 w 8009775"/>
              <a:gd name="connsiteY178" fmla="*/ 2338705 h 6858001"/>
              <a:gd name="connsiteX179" fmla="*/ 4004888 w 8009775"/>
              <a:gd name="connsiteY179" fmla="*/ 2334895 h 6858001"/>
              <a:gd name="connsiteX180" fmla="*/ 4009617 w 8009775"/>
              <a:gd name="connsiteY180" fmla="*/ 2331085 h 6858001"/>
              <a:gd name="connsiteX181" fmla="*/ 4014346 w 8009775"/>
              <a:gd name="connsiteY181" fmla="*/ 2326958 h 6858001"/>
              <a:gd name="connsiteX182" fmla="*/ 4018779 w 8009775"/>
              <a:gd name="connsiteY182" fmla="*/ 2322830 h 6858001"/>
              <a:gd name="connsiteX183" fmla="*/ 4023213 w 8009775"/>
              <a:gd name="connsiteY183" fmla="*/ 2318068 h 6858001"/>
              <a:gd name="connsiteX184" fmla="*/ 4027646 w 8009775"/>
              <a:gd name="connsiteY184" fmla="*/ 2313306 h 6858001"/>
              <a:gd name="connsiteX185" fmla="*/ 4031193 w 8009775"/>
              <a:gd name="connsiteY185" fmla="*/ 2308544 h 6858001"/>
              <a:gd name="connsiteX186" fmla="*/ 4034740 w 8009775"/>
              <a:gd name="connsiteY186" fmla="*/ 2303463 h 6858001"/>
              <a:gd name="connsiteX187" fmla="*/ 4037991 w 8009775"/>
              <a:gd name="connsiteY187" fmla="*/ 2298384 h 6858001"/>
              <a:gd name="connsiteX188" fmla="*/ 4040946 w 8009775"/>
              <a:gd name="connsiteY188" fmla="*/ 2292985 h 6858001"/>
              <a:gd name="connsiteX189" fmla="*/ 4043606 w 8009775"/>
              <a:gd name="connsiteY189" fmla="*/ 2287588 h 6858001"/>
              <a:gd name="connsiteX190" fmla="*/ 4046267 w 8009775"/>
              <a:gd name="connsiteY190" fmla="*/ 2281873 h 6858001"/>
              <a:gd name="connsiteX191" fmla="*/ 4048040 w 8009775"/>
              <a:gd name="connsiteY191" fmla="*/ 2276476 h 6858001"/>
              <a:gd name="connsiteX192" fmla="*/ 4050109 w 8009775"/>
              <a:gd name="connsiteY192" fmla="*/ 2270761 h 6858001"/>
              <a:gd name="connsiteX193" fmla="*/ 4051587 w 8009775"/>
              <a:gd name="connsiteY193" fmla="*/ 2265046 h 6858001"/>
              <a:gd name="connsiteX194" fmla="*/ 4052769 w 8009775"/>
              <a:gd name="connsiteY194" fmla="*/ 2259331 h 6858001"/>
              <a:gd name="connsiteX195" fmla="*/ 4053656 w 8009775"/>
              <a:gd name="connsiteY195" fmla="*/ 2253298 h 6858001"/>
              <a:gd name="connsiteX196" fmla="*/ 4054542 w 8009775"/>
              <a:gd name="connsiteY196" fmla="*/ 2247266 h 6858001"/>
              <a:gd name="connsiteX197" fmla="*/ 4054838 w 8009775"/>
              <a:gd name="connsiteY197" fmla="*/ 2241551 h 6858001"/>
              <a:gd name="connsiteX198" fmla="*/ 4055133 w 8009775"/>
              <a:gd name="connsiteY198" fmla="*/ 2235519 h 6858001"/>
              <a:gd name="connsiteX199" fmla="*/ 4054838 w 8009775"/>
              <a:gd name="connsiteY199" fmla="*/ 2229804 h 6858001"/>
              <a:gd name="connsiteX200" fmla="*/ 4054542 w 8009775"/>
              <a:gd name="connsiteY200" fmla="*/ 2223770 h 6858001"/>
              <a:gd name="connsiteX201" fmla="*/ 4053656 w 8009775"/>
              <a:gd name="connsiteY201" fmla="*/ 2217739 h 6858001"/>
              <a:gd name="connsiteX202" fmla="*/ 4052769 w 8009775"/>
              <a:gd name="connsiteY202" fmla="*/ 2212024 h 6858001"/>
              <a:gd name="connsiteX203" fmla="*/ 4051587 w 8009775"/>
              <a:gd name="connsiteY203" fmla="*/ 2206309 h 6858001"/>
              <a:gd name="connsiteX204" fmla="*/ 4050109 w 8009775"/>
              <a:gd name="connsiteY204" fmla="*/ 2200593 h 6858001"/>
              <a:gd name="connsiteX205" fmla="*/ 4048040 w 8009775"/>
              <a:gd name="connsiteY205" fmla="*/ 2194878 h 6858001"/>
              <a:gd name="connsiteX206" fmla="*/ 4046267 w 8009775"/>
              <a:gd name="connsiteY206" fmla="*/ 2189163 h 6858001"/>
              <a:gd name="connsiteX207" fmla="*/ 4043606 w 8009775"/>
              <a:gd name="connsiteY207" fmla="*/ 2183765 h 6858001"/>
              <a:gd name="connsiteX208" fmla="*/ 4040946 w 8009775"/>
              <a:gd name="connsiteY208" fmla="*/ 2178368 h 6858001"/>
              <a:gd name="connsiteX209" fmla="*/ 4037991 w 8009775"/>
              <a:gd name="connsiteY209" fmla="*/ 2172970 h 6858001"/>
              <a:gd name="connsiteX210" fmla="*/ 4034740 w 8009775"/>
              <a:gd name="connsiteY210" fmla="*/ 2167890 h 6858001"/>
              <a:gd name="connsiteX211" fmla="*/ 4031193 w 8009775"/>
              <a:gd name="connsiteY211" fmla="*/ 2162494 h 6858001"/>
              <a:gd name="connsiteX212" fmla="*/ 4027646 w 8009775"/>
              <a:gd name="connsiteY212" fmla="*/ 2157730 h 6858001"/>
              <a:gd name="connsiteX213" fmla="*/ 4023213 w 8009775"/>
              <a:gd name="connsiteY213" fmla="*/ 2153285 h 6858001"/>
              <a:gd name="connsiteX214" fmla="*/ 4018779 w 8009775"/>
              <a:gd name="connsiteY214" fmla="*/ 2148523 h 6858001"/>
              <a:gd name="connsiteX215" fmla="*/ 3632182 w 8009775"/>
              <a:gd name="connsiteY215" fmla="*/ 1761490 h 6858001"/>
              <a:gd name="connsiteX216" fmla="*/ 3435928 w 8009775"/>
              <a:gd name="connsiteY216" fmla="*/ 1565276 h 6858001"/>
              <a:gd name="connsiteX217" fmla="*/ 3431198 w 8009775"/>
              <a:gd name="connsiteY217" fmla="*/ 1560514 h 6858001"/>
              <a:gd name="connsiteX218" fmla="*/ 3427356 w 8009775"/>
              <a:gd name="connsiteY218" fmla="*/ 1555751 h 6858001"/>
              <a:gd name="connsiteX219" fmla="*/ 3423218 w 8009775"/>
              <a:gd name="connsiteY219" fmla="*/ 1550671 h 6858001"/>
              <a:gd name="connsiteX220" fmla="*/ 3420262 w 8009775"/>
              <a:gd name="connsiteY220" fmla="*/ 1545909 h 6858001"/>
              <a:gd name="connsiteX221" fmla="*/ 3417012 w 8009775"/>
              <a:gd name="connsiteY221" fmla="*/ 1540829 h 6858001"/>
              <a:gd name="connsiteX222" fmla="*/ 3413760 w 8009775"/>
              <a:gd name="connsiteY222" fmla="*/ 1535430 h 6858001"/>
              <a:gd name="connsiteX223" fmla="*/ 3411100 w 8009775"/>
              <a:gd name="connsiteY223" fmla="*/ 1530034 h 6858001"/>
              <a:gd name="connsiteX224" fmla="*/ 3408736 w 8009775"/>
              <a:gd name="connsiteY224" fmla="*/ 1524635 h 6858001"/>
              <a:gd name="connsiteX225" fmla="*/ 3406371 w 8009775"/>
              <a:gd name="connsiteY225" fmla="*/ 1518920 h 6858001"/>
              <a:gd name="connsiteX226" fmla="*/ 3404598 w 8009775"/>
              <a:gd name="connsiteY226" fmla="*/ 1513205 h 6858001"/>
              <a:gd name="connsiteX227" fmla="*/ 3403120 w 8009775"/>
              <a:gd name="connsiteY227" fmla="*/ 1507174 h 6858001"/>
              <a:gd name="connsiteX228" fmla="*/ 3401938 w 8009775"/>
              <a:gd name="connsiteY228" fmla="*/ 1501459 h 6858001"/>
              <a:gd name="connsiteX229" fmla="*/ 3401051 w 8009775"/>
              <a:gd name="connsiteY229" fmla="*/ 1495744 h 6858001"/>
              <a:gd name="connsiteX230" fmla="*/ 3400460 w 8009775"/>
              <a:gd name="connsiteY230" fmla="*/ 1489710 h 6858001"/>
              <a:gd name="connsiteX231" fmla="*/ 3399869 w 8009775"/>
              <a:gd name="connsiteY231" fmla="*/ 1483995 h 6858001"/>
              <a:gd name="connsiteX232" fmla="*/ 3399573 w 8009775"/>
              <a:gd name="connsiteY232" fmla="*/ 1478281 h 6858001"/>
              <a:gd name="connsiteX233" fmla="*/ 3399869 w 8009775"/>
              <a:gd name="connsiteY233" fmla="*/ 1472249 h 6858001"/>
              <a:gd name="connsiteX234" fmla="*/ 3400460 w 8009775"/>
              <a:gd name="connsiteY234" fmla="*/ 1466215 h 6858001"/>
              <a:gd name="connsiteX235" fmla="*/ 3401051 w 8009775"/>
              <a:gd name="connsiteY235" fmla="*/ 1460183 h 6858001"/>
              <a:gd name="connsiteX236" fmla="*/ 3401938 w 8009775"/>
              <a:gd name="connsiteY236" fmla="*/ 1454468 h 6858001"/>
              <a:gd name="connsiteX237" fmla="*/ 3403120 w 8009775"/>
              <a:gd name="connsiteY237" fmla="*/ 1448754 h 6858001"/>
              <a:gd name="connsiteX238" fmla="*/ 3404598 w 8009775"/>
              <a:gd name="connsiteY238" fmla="*/ 1443039 h 6858001"/>
              <a:gd name="connsiteX239" fmla="*/ 3406371 w 8009775"/>
              <a:gd name="connsiteY239" fmla="*/ 1437324 h 6858001"/>
              <a:gd name="connsiteX240" fmla="*/ 3408736 w 8009775"/>
              <a:gd name="connsiteY240" fmla="*/ 1431609 h 6858001"/>
              <a:gd name="connsiteX241" fmla="*/ 3411100 w 8009775"/>
              <a:gd name="connsiteY241" fmla="*/ 1426211 h 6858001"/>
              <a:gd name="connsiteX242" fmla="*/ 3413760 w 8009775"/>
              <a:gd name="connsiteY242" fmla="*/ 1420814 h 6858001"/>
              <a:gd name="connsiteX243" fmla="*/ 3417012 w 8009775"/>
              <a:gd name="connsiteY243" fmla="*/ 1415416 h 6858001"/>
              <a:gd name="connsiteX244" fmla="*/ 3420262 w 8009775"/>
              <a:gd name="connsiteY244" fmla="*/ 1410336 h 6858001"/>
              <a:gd name="connsiteX245" fmla="*/ 3423218 w 8009775"/>
              <a:gd name="connsiteY245" fmla="*/ 1405256 h 6858001"/>
              <a:gd name="connsiteX246" fmla="*/ 3427356 w 8009775"/>
              <a:gd name="connsiteY246" fmla="*/ 1400175 h 6858001"/>
              <a:gd name="connsiteX247" fmla="*/ 3431198 w 8009775"/>
              <a:gd name="connsiteY247" fmla="*/ 1395731 h 6858001"/>
              <a:gd name="connsiteX248" fmla="*/ 3435928 w 8009775"/>
              <a:gd name="connsiteY248" fmla="*/ 1390969 h 6858001"/>
              <a:gd name="connsiteX249" fmla="*/ 3440361 w 8009775"/>
              <a:gd name="connsiteY249" fmla="*/ 1386524 h 6858001"/>
              <a:gd name="connsiteX250" fmla="*/ 3445386 w 8009775"/>
              <a:gd name="connsiteY250" fmla="*/ 1382396 h 6858001"/>
              <a:gd name="connsiteX251" fmla="*/ 3449819 w 8009775"/>
              <a:gd name="connsiteY251" fmla="*/ 1378585 h 6858001"/>
              <a:gd name="connsiteX252" fmla="*/ 3454844 w 8009775"/>
              <a:gd name="connsiteY252" fmla="*/ 1375094 h 6858001"/>
              <a:gd name="connsiteX253" fmla="*/ 3460459 w 8009775"/>
              <a:gd name="connsiteY253" fmla="*/ 1371919 h 6858001"/>
              <a:gd name="connsiteX254" fmla="*/ 3465780 w 8009775"/>
              <a:gd name="connsiteY254" fmla="*/ 1369061 h 6858001"/>
              <a:gd name="connsiteX255" fmla="*/ 3471100 w 8009775"/>
              <a:gd name="connsiteY255" fmla="*/ 1366204 h 6858001"/>
              <a:gd name="connsiteX256" fmla="*/ 3476420 w 8009775"/>
              <a:gd name="connsiteY256" fmla="*/ 1363980 h 6858001"/>
              <a:gd name="connsiteX257" fmla="*/ 3482331 w 8009775"/>
              <a:gd name="connsiteY257" fmla="*/ 1361759 h 6858001"/>
              <a:gd name="connsiteX258" fmla="*/ 3487947 w 8009775"/>
              <a:gd name="connsiteY258" fmla="*/ 1360170 h 6858001"/>
              <a:gd name="connsiteX259" fmla="*/ 3493858 w 8009775"/>
              <a:gd name="connsiteY259" fmla="*/ 1358265 h 6858001"/>
              <a:gd name="connsiteX260" fmla="*/ 3499474 w 8009775"/>
              <a:gd name="connsiteY260" fmla="*/ 1357314 h 6858001"/>
              <a:gd name="connsiteX261" fmla="*/ 3505385 w 8009775"/>
              <a:gd name="connsiteY261" fmla="*/ 1356043 h 6858001"/>
              <a:gd name="connsiteX262" fmla="*/ 3511001 w 8009775"/>
              <a:gd name="connsiteY262" fmla="*/ 1355409 h 6858001"/>
              <a:gd name="connsiteX263" fmla="*/ 3517208 w 8009775"/>
              <a:gd name="connsiteY263" fmla="*/ 1355090 h 6858001"/>
              <a:gd name="connsiteX264" fmla="*/ 3522823 w 8009775"/>
              <a:gd name="connsiteY264" fmla="*/ 1354773 h 6858001"/>
              <a:gd name="connsiteX265" fmla="*/ 3529030 w 8009775"/>
              <a:gd name="connsiteY265" fmla="*/ 1355090 h 6858001"/>
              <a:gd name="connsiteX266" fmla="*/ 3534646 w 8009775"/>
              <a:gd name="connsiteY266" fmla="*/ 1355409 h 6858001"/>
              <a:gd name="connsiteX267" fmla="*/ 3540557 w 8009775"/>
              <a:gd name="connsiteY267" fmla="*/ 1356043 h 6858001"/>
              <a:gd name="connsiteX268" fmla="*/ 3546468 w 8009775"/>
              <a:gd name="connsiteY268" fmla="*/ 1357314 h 6858001"/>
              <a:gd name="connsiteX269" fmla="*/ 3552380 w 8009775"/>
              <a:gd name="connsiteY269" fmla="*/ 1358265 h 6858001"/>
              <a:gd name="connsiteX270" fmla="*/ 3557995 w 8009775"/>
              <a:gd name="connsiteY270" fmla="*/ 1360170 h 6858001"/>
              <a:gd name="connsiteX271" fmla="*/ 3563906 w 8009775"/>
              <a:gd name="connsiteY271" fmla="*/ 1361759 h 6858001"/>
              <a:gd name="connsiteX272" fmla="*/ 3569227 w 8009775"/>
              <a:gd name="connsiteY272" fmla="*/ 1363980 h 6858001"/>
              <a:gd name="connsiteX273" fmla="*/ 3574842 w 8009775"/>
              <a:gd name="connsiteY273" fmla="*/ 1366204 h 6858001"/>
              <a:gd name="connsiteX274" fmla="*/ 3580458 w 8009775"/>
              <a:gd name="connsiteY274" fmla="*/ 1369061 h 6858001"/>
              <a:gd name="connsiteX275" fmla="*/ 3585778 w 8009775"/>
              <a:gd name="connsiteY275" fmla="*/ 1371919 h 6858001"/>
              <a:gd name="connsiteX276" fmla="*/ 3590803 w 8009775"/>
              <a:gd name="connsiteY276" fmla="*/ 1375094 h 6858001"/>
              <a:gd name="connsiteX277" fmla="*/ 3595828 w 8009775"/>
              <a:gd name="connsiteY277" fmla="*/ 1378585 h 6858001"/>
              <a:gd name="connsiteX278" fmla="*/ 3600852 w 8009775"/>
              <a:gd name="connsiteY278" fmla="*/ 1382396 h 6858001"/>
              <a:gd name="connsiteX279" fmla="*/ 3605581 w 8009775"/>
              <a:gd name="connsiteY279" fmla="*/ 1386524 h 6858001"/>
              <a:gd name="connsiteX280" fmla="*/ 3610014 w 8009775"/>
              <a:gd name="connsiteY280" fmla="*/ 1390969 h 6858001"/>
              <a:gd name="connsiteX281" fmla="*/ 3817500 w 8009775"/>
              <a:gd name="connsiteY281" fmla="*/ 1598296 h 6858001"/>
              <a:gd name="connsiteX282" fmla="*/ 3821934 w 8009775"/>
              <a:gd name="connsiteY282" fmla="*/ 1602423 h 6858001"/>
              <a:gd name="connsiteX283" fmla="*/ 3826663 w 8009775"/>
              <a:gd name="connsiteY283" fmla="*/ 1606869 h 6858001"/>
              <a:gd name="connsiteX284" fmla="*/ 3831687 w 8009775"/>
              <a:gd name="connsiteY284" fmla="*/ 1610361 h 6858001"/>
              <a:gd name="connsiteX285" fmla="*/ 3836712 w 8009775"/>
              <a:gd name="connsiteY285" fmla="*/ 1613854 h 6858001"/>
              <a:gd name="connsiteX286" fmla="*/ 3841736 w 8009775"/>
              <a:gd name="connsiteY286" fmla="*/ 1617345 h 6858001"/>
              <a:gd name="connsiteX287" fmla="*/ 3847352 w 8009775"/>
              <a:gd name="connsiteY287" fmla="*/ 1620204 h 6858001"/>
              <a:gd name="connsiteX288" fmla="*/ 3852672 w 8009775"/>
              <a:gd name="connsiteY288" fmla="*/ 1623061 h 6858001"/>
              <a:gd name="connsiteX289" fmla="*/ 3857992 w 8009775"/>
              <a:gd name="connsiteY289" fmla="*/ 1625283 h 6858001"/>
              <a:gd name="connsiteX290" fmla="*/ 3863608 w 8009775"/>
              <a:gd name="connsiteY290" fmla="*/ 1627189 h 6858001"/>
              <a:gd name="connsiteX291" fmla="*/ 3869519 w 8009775"/>
              <a:gd name="connsiteY291" fmla="*/ 1629094 h 6858001"/>
              <a:gd name="connsiteX292" fmla="*/ 3875135 w 8009775"/>
              <a:gd name="connsiteY292" fmla="*/ 1630998 h 6858001"/>
              <a:gd name="connsiteX293" fmla="*/ 3881046 w 8009775"/>
              <a:gd name="connsiteY293" fmla="*/ 1631950 h 6858001"/>
              <a:gd name="connsiteX294" fmla="*/ 3886662 w 8009775"/>
              <a:gd name="connsiteY294" fmla="*/ 1632904 h 6858001"/>
              <a:gd name="connsiteX295" fmla="*/ 3892869 w 8009775"/>
              <a:gd name="connsiteY295" fmla="*/ 1633856 h 6858001"/>
              <a:gd name="connsiteX296" fmla="*/ 3898485 w 8009775"/>
              <a:gd name="connsiteY296" fmla="*/ 1634174 h 6858001"/>
              <a:gd name="connsiteX297" fmla="*/ 3904396 w 8009775"/>
              <a:gd name="connsiteY297" fmla="*/ 1634174 h 6858001"/>
              <a:gd name="connsiteX298" fmla="*/ 3910307 w 8009775"/>
              <a:gd name="connsiteY298" fmla="*/ 1634174 h 6858001"/>
              <a:gd name="connsiteX299" fmla="*/ 3916219 w 8009775"/>
              <a:gd name="connsiteY299" fmla="*/ 1633856 h 6858001"/>
              <a:gd name="connsiteX300" fmla="*/ 3922425 w 8009775"/>
              <a:gd name="connsiteY300" fmla="*/ 1632904 h 6858001"/>
              <a:gd name="connsiteX301" fmla="*/ 3928041 w 8009775"/>
              <a:gd name="connsiteY301" fmla="*/ 1631950 h 6858001"/>
              <a:gd name="connsiteX302" fmla="*/ 3933657 w 8009775"/>
              <a:gd name="connsiteY302" fmla="*/ 1630998 h 6858001"/>
              <a:gd name="connsiteX303" fmla="*/ 3939568 w 8009775"/>
              <a:gd name="connsiteY303" fmla="*/ 1629094 h 6858001"/>
              <a:gd name="connsiteX304" fmla="*/ 3945184 w 8009775"/>
              <a:gd name="connsiteY304" fmla="*/ 1627189 h 6858001"/>
              <a:gd name="connsiteX305" fmla="*/ 3950799 w 8009775"/>
              <a:gd name="connsiteY305" fmla="*/ 1625283 h 6858001"/>
              <a:gd name="connsiteX306" fmla="*/ 3956415 w 8009775"/>
              <a:gd name="connsiteY306" fmla="*/ 1623061 h 6858001"/>
              <a:gd name="connsiteX307" fmla="*/ 3961735 w 8009775"/>
              <a:gd name="connsiteY307" fmla="*/ 1620204 h 6858001"/>
              <a:gd name="connsiteX308" fmla="*/ 3967055 w 8009775"/>
              <a:gd name="connsiteY308" fmla="*/ 1617345 h 6858001"/>
              <a:gd name="connsiteX309" fmla="*/ 3972376 w 8009775"/>
              <a:gd name="connsiteY309" fmla="*/ 1613854 h 6858001"/>
              <a:gd name="connsiteX310" fmla="*/ 3977400 w 8009775"/>
              <a:gd name="connsiteY310" fmla="*/ 1610361 h 6858001"/>
              <a:gd name="connsiteX311" fmla="*/ 3982425 w 8009775"/>
              <a:gd name="connsiteY311" fmla="*/ 1606869 h 6858001"/>
              <a:gd name="connsiteX312" fmla="*/ 3986858 w 8009775"/>
              <a:gd name="connsiteY312" fmla="*/ 1602423 h 6858001"/>
              <a:gd name="connsiteX313" fmla="*/ 3991587 w 8009775"/>
              <a:gd name="connsiteY313" fmla="*/ 1598296 h 6858001"/>
              <a:gd name="connsiteX314" fmla="*/ 3996021 w 8009775"/>
              <a:gd name="connsiteY314" fmla="*/ 1593533 h 6858001"/>
              <a:gd name="connsiteX315" fmla="*/ 4000159 w 8009775"/>
              <a:gd name="connsiteY315" fmla="*/ 1588771 h 6858001"/>
              <a:gd name="connsiteX316" fmla="*/ 4003705 w 8009775"/>
              <a:gd name="connsiteY316" fmla="*/ 1583691 h 6858001"/>
              <a:gd name="connsiteX317" fmla="*/ 4007548 w 8009775"/>
              <a:gd name="connsiteY317" fmla="*/ 1578928 h 6858001"/>
              <a:gd name="connsiteX318" fmla="*/ 4010799 w 8009775"/>
              <a:gd name="connsiteY318" fmla="*/ 1573849 h 6858001"/>
              <a:gd name="connsiteX319" fmla="*/ 4013459 w 8009775"/>
              <a:gd name="connsiteY319" fmla="*/ 1568451 h 6858001"/>
              <a:gd name="connsiteX320" fmla="*/ 4016415 w 8009775"/>
              <a:gd name="connsiteY320" fmla="*/ 1563054 h 6858001"/>
              <a:gd name="connsiteX321" fmla="*/ 4018484 w 8009775"/>
              <a:gd name="connsiteY321" fmla="*/ 1557339 h 6858001"/>
              <a:gd name="connsiteX322" fmla="*/ 4020848 w 8009775"/>
              <a:gd name="connsiteY322" fmla="*/ 1551941 h 6858001"/>
              <a:gd name="connsiteX323" fmla="*/ 4022621 w 8009775"/>
              <a:gd name="connsiteY323" fmla="*/ 1546226 h 6858001"/>
              <a:gd name="connsiteX324" fmla="*/ 4024395 w 8009775"/>
              <a:gd name="connsiteY324" fmla="*/ 1540511 h 6858001"/>
              <a:gd name="connsiteX325" fmla="*/ 4025282 w 8009775"/>
              <a:gd name="connsiteY325" fmla="*/ 1534478 h 6858001"/>
              <a:gd name="connsiteX326" fmla="*/ 4026464 w 8009775"/>
              <a:gd name="connsiteY326" fmla="*/ 1528763 h 6858001"/>
              <a:gd name="connsiteX327" fmla="*/ 4027055 w 8009775"/>
              <a:gd name="connsiteY327" fmla="*/ 1522731 h 6858001"/>
              <a:gd name="connsiteX328" fmla="*/ 4027646 w 8009775"/>
              <a:gd name="connsiteY328" fmla="*/ 1517016 h 6858001"/>
              <a:gd name="connsiteX329" fmla="*/ 4027646 w 8009775"/>
              <a:gd name="connsiteY329" fmla="*/ 1510984 h 6858001"/>
              <a:gd name="connsiteX330" fmla="*/ 4027646 w 8009775"/>
              <a:gd name="connsiteY330" fmla="*/ 1505268 h 6858001"/>
              <a:gd name="connsiteX331" fmla="*/ 4027055 w 8009775"/>
              <a:gd name="connsiteY331" fmla="*/ 1499553 h 6858001"/>
              <a:gd name="connsiteX332" fmla="*/ 4026464 w 8009775"/>
              <a:gd name="connsiteY332" fmla="*/ 1493204 h 6858001"/>
              <a:gd name="connsiteX333" fmla="*/ 4025282 w 8009775"/>
              <a:gd name="connsiteY333" fmla="*/ 1487489 h 6858001"/>
              <a:gd name="connsiteX334" fmla="*/ 4024395 w 8009775"/>
              <a:gd name="connsiteY334" fmla="*/ 1481773 h 6858001"/>
              <a:gd name="connsiteX335" fmla="*/ 4022621 w 8009775"/>
              <a:gd name="connsiteY335" fmla="*/ 1476058 h 6858001"/>
              <a:gd name="connsiteX336" fmla="*/ 4020848 w 8009775"/>
              <a:gd name="connsiteY336" fmla="*/ 1470343 h 6858001"/>
              <a:gd name="connsiteX337" fmla="*/ 4018484 w 8009775"/>
              <a:gd name="connsiteY337" fmla="*/ 1464629 h 6858001"/>
              <a:gd name="connsiteX338" fmla="*/ 4016415 w 8009775"/>
              <a:gd name="connsiteY338" fmla="*/ 1459231 h 6858001"/>
              <a:gd name="connsiteX339" fmla="*/ 4013459 w 8009775"/>
              <a:gd name="connsiteY339" fmla="*/ 1453834 h 6858001"/>
              <a:gd name="connsiteX340" fmla="*/ 4010799 w 8009775"/>
              <a:gd name="connsiteY340" fmla="*/ 1448436 h 6858001"/>
              <a:gd name="connsiteX341" fmla="*/ 4007548 w 8009775"/>
              <a:gd name="connsiteY341" fmla="*/ 1443356 h 6858001"/>
              <a:gd name="connsiteX342" fmla="*/ 4003705 w 8009775"/>
              <a:gd name="connsiteY342" fmla="*/ 1438275 h 6858001"/>
              <a:gd name="connsiteX343" fmla="*/ 4000159 w 8009775"/>
              <a:gd name="connsiteY343" fmla="*/ 1433195 h 6858001"/>
              <a:gd name="connsiteX344" fmla="*/ 3996021 w 8009775"/>
              <a:gd name="connsiteY344" fmla="*/ 1428751 h 6858001"/>
              <a:gd name="connsiteX345" fmla="*/ 3991587 w 8009775"/>
              <a:gd name="connsiteY345" fmla="*/ 1423988 h 6858001"/>
              <a:gd name="connsiteX346" fmla="*/ 3323022 w 8009775"/>
              <a:gd name="connsiteY346" fmla="*/ 755333 h 6858001"/>
              <a:gd name="connsiteX347" fmla="*/ 3316815 w 8009775"/>
              <a:gd name="connsiteY347" fmla="*/ 748348 h 6858001"/>
              <a:gd name="connsiteX348" fmla="*/ 3310904 w 8009775"/>
              <a:gd name="connsiteY348" fmla="*/ 741045 h 6858001"/>
              <a:gd name="connsiteX349" fmla="*/ 3305584 w 8009775"/>
              <a:gd name="connsiteY349" fmla="*/ 733108 h 6858001"/>
              <a:gd name="connsiteX350" fmla="*/ 3300855 w 8009775"/>
              <a:gd name="connsiteY350" fmla="*/ 725170 h 6858001"/>
              <a:gd name="connsiteX351" fmla="*/ 3297308 w 8009775"/>
              <a:gd name="connsiteY351" fmla="*/ 716915 h 6858001"/>
              <a:gd name="connsiteX352" fmla="*/ 3293761 w 8009775"/>
              <a:gd name="connsiteY352" fmla="*/ 708660 h 6858001"/>
              <a:gd name="connsiteX353" fmla="*/ 3291101 w 8009775"/>
              <a:gd name="connsiteY353" fmla="*/ 699770 h 6858001"/>
              <a:gd name="connsiteX354" fmla="*/ 3289328 w 8009775"/>
              <a:gd name="connsiteY354" fmla="*/ 691198 h 6858001"/>
              <a:gd name="connsiteX355" fmla="*/ 2596527 w 8009775"/>
              <a:gd name="connsiteY355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004395 w 8009775"/>
              <a:gd name="connsiteY73" fmla="*/ 6858000 h 6858001"/>
              <a:gd name="connsiteX74" fmla="*/ 7364776 w 8009775"/>
              <a:gd name="connsiteY74" fmla="*/ 6858001 h 6858001"/>
              <a:gd name="connsiteX75" fmla="*/ 7460026 w 8009775"/>
              <a:gd name="connsiteY75" fmla="*/ 6858001 h 6858001"/>
              <a:gd name="connsiteX76" fmla="*/ 7507651 w 8009775"/>
              <a:gd name="connsiteY76" fmla="*/ 6858001 h 6858001"/>
              <a:gd name="connsiteX77" fmla="*/ 7507650 w 8009775"/>
              <a:gd name="connsiteY77" fmla="*/ 6858000 h 6858001"/>
              <a:gd name="connsiteX78" fmla="*/ 8009775 w 8009775"/>
              <a:gd name="connsiteY78" fmla="*/ 6858000 h 6858001"/>
              <a:gd name="connsiteX79" fmla="*/ 3996316 w 8009775"/>
              <a:gd name="connsiteY79" fmla="*/ 2818448 h 6858001"/>
              <a:gd name="connsiteX80" fmla="*/ 3980947 w 8009775"/>
              <a:gd name="connsiteY80" fmla="*/ 2804795 h 6858001"/>
              <a:gd name="connsiteX81" fmla="*/ 3965282 w 8009775"/>
              <a:gd name="connsiteY81" fmla="*/ 2791144 h 6858001"/>
              <a:gd name="connsiteX82" fmla="*/ 3950799 w 8009775"/>
              <a:gd name="connsiteY82" fmla="*/ 2776856 h 6858001"/>
              <a:gd name="connsiteX83" fmla="*/ 3936021 w 8009775"/>
              <a:gd name="connsiteY83" fmla="*/ 2762568 h 6858001"/>
              <a:gd name="connsiteX84" fmla="*/ 3001744 w 8009775"/>
              <a:gd name="connsiteY84" fmla="*/ 1828166 h 6858001"/>
              <a:gd name="connsiteX85" fmla="*/ 2997311 w 8009775"/>
              <a:gd name="connsiteY85" fmla="*/ 1823404 h 6858001"/>
              <a:gd name="connsiteX86" fmla="*/ 2992878 w 8009775"/>
              <a:gd name="connsiteY86" fmla="*/ 1818640 h 6858001"/>
              <a:gd name="connsiteX87" fmla="*/ 2989331 w 8009775"/>
              <a:gd name="connsiteY87" fmla="*/ 1814195 h 6858001"/>
              <a:gd name="connsiteX88" fmla="*/ 2985784 w 8009775"/>
              <a:gd name="connsiteY88" fmla="*/ 1808799 h 6858001"/>
              <a:gd name="connsiteX89" fmla="*/ 2982533 w 8009775"/>
              <a:gd name="connsiteY89" fmla="*/ 1803718 h 6858001"/>
              <a:gd name="connsiteX90" fmla="*/ 2979873 w 8009775"/>
              <a:gd name="connsiteY90" fmla="*/ 1798321 h 6858001"/>
              <a:gd name="connsiteX91" fmla="*/ 2976917 w 8009775"/>
              <a:gd name="connsiteY91" fmla="*/ 1792924 h 6858001"/>
              <a:gd name="connsiteX92" fmla="*/ 2974552 w 8009775"/>
              <a:gd name="connsiteY92" fmla="*/ 1787526 h 6858001"/>
              <a:gd name="connsiteX93" fmla="*/ 2972484 w 8009775"/>
              <a:gd name="connsiteY93" fmla="*/ 1781811 h 6858001"/>
              <a:gd name="connsiteX94" fmla="*/ 2970710 w 8009775"/>
              <a:gd name="connsiteY94" fmla="*/ 1776095 h 6858001"/>
              <a:gd name="connsiteX95" fmla="*/ 2968937 w 8009775"/>
              <a:gd name="connsiteY95" fmla="*/ 1770380 h 6858001"/>
              <a:gd name="connsiteX96" fmla="*/ 2967755 w 8009775"/>
              <a:gd name="connsiteY96" fmla="*/ 1764665 h 6858001"/>
              <a:gd name="connsiteX97" fmla="*/ 2966868 w 8009775"/>
              <a:gd name="connsiteY97" fmla="*/ 1758634 h 6858001"/>
              <a:gd name="connsiteX98" fmla="*/ 2965981 w 8009775"/>
              <a:gd name="connsiteY98" fmla="*/ 1752919 h 6858001"/>
              <a:gd name="connsiteX99" fmla="*/ 2965686 w 8009775"/>
              <a:gd name="connsiteY99" fmla="*/ 1746885 h 6858001"/>
              <a:gd name="connsiteX100" fmla="*/ 2965686 w 8009775"/>
              <a:gd name="connsiteY100" fmla="*/ 1741170 h 6858001"/>
              <a:gd name="connsiteX101" fmla="*/ 2965686 w 8009775"/>
              <a:gd name="connsiteY101" fmla="*/ 1735139 h 6858001"/>
              <a:gd name="connsiteX102" fmla="*/ 2965981 w 8009775"/>
              <a:gd name="connsiteY102" fmla="*/ 1729424 h 6858001"/>
              <a:gd name="connsiteX103" fmla="*/ 2966868 w 8009775"/>
              <a:gd name="connsiteY103" fmla="*/ 1723074 h 6858001"/>
              <a:gd name="connsiteX104" fmla="*/ 2967755 w 8009775"/>
              <a:gd name="connsiteY104" fmla="*/ 1717358 h 6858001"/>
              <a:gd name="connsiteX105" fmla="*/ 2968937 w 8009775"/>
              <a:gd name="connsiteY105" fmla="*/ 1711643 h 6858001"/>
              <a:gd name="connsiteX106" fmla="*/ 2970710 w 8009775"/>
              <a:gd name="connsiteY106" fmla="*/ 1705929 h 6858001"/>
              <a:gd name="connsiteX107" fmla="*/ 2972484 w 8009775"/>
              <a:gd name="connsiteY107" fmla="*/ 1700214 h 6858001"/>
              <a:gd name="connsiteX108" fmla="*/ 2974552 w 8009775"/>
              <a:gd name="connsiteY108" fmla="*/ 1694816 h 6858001"/>
              <a:gd name="connsiteX109" fmla="*/ 2976917 w 8009775"/>
              <a:gd name="connsiteY109" fmla="*/ 1689101 h 6858001"/>
              <a:gd name="connsiteX110" fmla="*/ 2979873 w 8009775"/>
              <a:gd name="connsiteY110" fmla="*/ 1683703 h 6858001"/>
              <a:gd name="connsiteX111" fmla="*/ 2982533 w 8009775"/>
              <a:gd name="connsiteY111" fmla="*/ 1678305 h 6858001"/>
              <a:gd name="connsiteX112" fmla="*/ 2985784 w 8009775"/>
              <a:gd name="connsiteY112" fmla="*/ 1673226 h 6858001"/>
              <a:gd name="connsiteX113" fmla="*/ 2989331 w 8009775"/>
              <a:gd name="connsiteY113" fmla="*/ 1668145 h 6858001"/>
              <a:gd name="connsiteX114" fmla="*/ 2992878 w 8009775"/>
              <a:gd name="connsiteY114" fmla="*/ 1663066 h 6858001"/>
              <a:gd name="connsiteX115" fmla="*/ 2997311 w 8009775"/>
              <a:gd name="connsiteY115" fmla="*/ 1658621 h 6858001"/>
              <a:gd name="connsiteX116" fmla="*/ 3001744 w 8009775"/>
              <a:gd name="connsiteY116" fmla="*/ 1653859 h 6858001"/>
              <a:gd name="connsiteX117" fmla="*/ 3006178 w 8009775"/>
              <a:gd name="connsiteY117" fmla="*/ 1649414 h 6858001"/>
              <a:gd name="connsiteX118" fmla="*/ 3010907 w 8009775"/>
              <a:gd name="connsiteY118" fmla="*/ 1645603 h 6858001"/>
              <a:gd name="connsiteX119" fmla="*/ 3015932 w 8009775"/>
              <a:gd name="connsiteY119" fmla="*/ 1641794 h 6858001"/>
              <a:gd name="connsiteX120" fmla="*/ 3020956 w 8009775"/>
              <a:gd name="connsiteY120" fmla="*/ 1637984 h 6858001"/>
              <a:gd name="connsiteX121" fmla="*/ 3025981 w 8009775"/>
              <a:gd name="connsiteY121" fmla="*/ 1634809 h 6858001"/>
              <a:gd name="connsiteX122" fmla="*/ 3031596 w 8009775"/>
              <a:gd name="connsiteY122" fmla="*/ 1631950 h 6858001"/>
              <a:gd name="connsiteX123" fmla="*/ 3036916 w 8009775"/>
              <a:gd name="connsiteY123" fmla="*/ 1629094 h 6858001"/>
              <a:gd name="connsiteX124" fmla="*/ 3042532 w 8009775"/>
              <a:gd name="connsiteY124" fmla="*/ 1626871 h 6858001"/>
              <a:gd name="connsiteX125" fmla="*/ 3047852 w 8009775"/>
              <a:gd name="connsiteY125" fmla="*/ 1624649 h 6858001"/>
              <a:gd name="connsiteX126" fmla="*/ 3053764 w 8009775"/>
              <a:gd name="connsiteY126" fmla="*/ 1623061 h 6858001"/>
              <a:gd name="connsiteX127" fmla="*/ 3059379 w 8009775"/>
              <a:gd name="connsiteY127" fmla="*/ 1621155 h 6858001"/>
              <a:gd name="connsiteX128" fmla="*/ 3065291 w 8009775"/>
              <a:gd name="connsiteY128" fmla="*/ 1620204 h 6858001"/>
              <a:gd name="connsiteX129" fmla="*/ 3070906 w 8009775"/>
              <a:gd name="connsiteY129" fmla="*/ 1618934 h 6858001"/>
              <a:gd name="connsiteX130" fmla="*/ 3077113 w 8009775"/>
              <a:gd name="connsiteY130" fmla="*/ 1618299 h 6858001"/>
              <a:gd name="connsiteX131" fmla="*/ 3082729 w 8009775"/>
              <a:gd name="connsiteY131" fmla="*/ 1617981 h 6858001"/>
              <a:gd name="connsiteX132" fmla="*/ 3088936 w 8009775"/>
              <a:gd name="connsiteY132" fmla="*/ 1617981 h 6858001"/>
              <a:gd name="connsiteX133" fmla="*/ 3094552 w 8009775"/>
              <a:gd name="connsiteY133" fmla="*/ 1617981 h 6858001"/>
              <a:gd name="connsiteX134" fmla="*/ 3100758 w 8009775"/>
              <a:gd name="connsiteY134" fmla="*/ 1618299 h 6858001"/>
              <a:gd name="connsiteX135" fmla="*/ 3106670 w 8009775"/>
              <a:gd name="connsiteY135" fmla="*/ 1618934 h 6858001"/>
              <a:gd name="connsiteX136" fmla="*/ 3112285 w 8009775"/>
              <a:gd name="connsiteY136" fmla="*/ 1620204 h 6858001"/>
              <a:gd name="connsiteX137" fmla="*/ 3117901 w 8009775"/>
              <a:gd name="connsiteY137" fmla="*/ 1621155 h 6858001"/>
              <a:gd name="connsiteX138" fmla="*/ 3123812 w 8009775"/>
              <a:gd name="connsiteY138" fmla="*/ 1623061 h 6858001"/>
              <a:gd name="connsiteX139" fmla="*/ 3129428 w 8009775"/>
              <a:gd name="connsiteY139" fmla="*/ 1624649 h 6858001"/>
              <a:gd name="connsiteX140" fmla="*/ 3135339 w 8009775"/>
              <a:gd name="connsiteY140" fmla="*/ 1626871 h 6858001"/>
              <a:gd name="connsiteX141" fmla="*/ 3140660 w 8009775"/>
              <a:gd name="connsiteY141" fmla="*/ 1629094 h 6858001"/>
              <a:gd name="connsiteX142" fmla="*/ 3145980 w 8009775"/>
              <a:gd name="connsiteY142" fmla="*/ 1631950 h 6858001"/>
              <a:gd name="connsiteX143" fmla="*/ 3151300 w 8009775"/>
              <a:gd name="connsiteY143" fmla="*/ 1634809 h 6858001"/>
              <a:gd name="connsiteX144" fmla="*/ 3156324 w 8009775"/>
              <a:gd name="connsiteY144" fmla="*/ 1637984 h 6858001"/>
              <a:gd name="connsiteX145" fmla="*/ 3161349 w 8009775"/>
              <a:gd name="connsiteY145" fmla="*/ 1641794 h 6858001"/>
              <a:gd name="connsiteX146" fmla="*/ 3166374 w 8009775"/>
              <a:gd name="connsiteY146" fmla="*/ 1645603 h 6858001"/>
              <a:gd name="connsiteX147" fmla="*/ 3171102 w 8009775"/>
              <a:gd name="connsiteY147" fmla="*/ 1649414 h 6858001"/>
              <a:gd name="connsiteX148" fmla="*/ 3175832 w 8009775"/>
              <a:gd name="connsiteY148" fmla="*/ 1653859 h 6858001"/>
              <a:gd name="connsiteX149" fmla="*/ 3844692 w 8009775"/>
              <a:gd name="connsiteY149" fmla="*/ 2322830 h 6858001"/>
              <a:gd name="connsiteX150" fmla="*/ 3849421 w 8009775"/>
              <a:gd name="connsiteY150" fmla="*/ 2326958 h 6858001"/>
              <a:gd name="connsiteX151" fmla="*/ 3854150 w 8009775"/>
              <a:gd name="connsiteY151" fmla="*/ 2331085 h 6858001"/>
              <a:gd name="connsiteX152" fmla="*/ 3859175 w 8009775"/>
              <a:gd name="connsiteY152" fmla="*/ 2334895 h 6858001"/>
              <a:gd name="connsiteX153" fmla="*/ 3864199 w 8009775"/>
              <a:gd name="connsiteY153" fmla="*/ 2338705 h 6858001"/>
              <a:gd name="connsiteX154" fmla="*/ 3869224 w 8009775"/>
              <a:gd name="connsiteY154" fmla="*/ 2341880 h 6858001"/>
              <a:gd name="connsiteX155" fmla="*/ 3874544 w 8009775"/>
              <a:gd name="connsiteY155" fmla="*/ 2344738 h 6858001"/>
              <a:gd name="connsiteX156" fmla="*/ 3879864 w 8009775"/>
              <a:gd name="connsiteY156" fmla="*/ 2347595 h 6858001"/>
              <a:gd name="connsiteX157" fmla="*/ 3885775 w 8009775"/>
              <a:gd name="connsiteY157" fmla="*/ 2349818 h 6858001"/>
              <a:gd name="connsiteX158" fmla="*/ 3891096 w 8009775"/>
              <a:gd name="connsiteY158" fmla="*/ 2351723 h 6858001"/>
              <a:gd name="connsiteX159" fmla="*/ 3896711 w 8009775"/>
              <a:gd name="connsiteY159" fmla="*/ 2353628 h 6858001"/>
              <a:gd name="connsiteX160" fmla="*/ 3902623 w 8009775"/>
              <a:gd name="connsiteY160" fmla="*/ 2355534 h 6858001"/>
              <a:gd name="connsiteX161" fmla="*/ 3908238 w 8009775"/>
              <a:gd name="connsiteY161" fmla="*/ 2356485 h 6858001"/>
              <a:gd name="connsiteX162" fmla="*/ 3914150 w 8009775"/>
              <a:gd name="connsiteY162" fmla="*/ 2357755 h 6858001"/>
              <a:gd name="connsiteX163" fmla="*/ 3920061 w 8009775"/>
              <a:gd name="connsiteY163" fmla="*/ 2358391 h 6858001"/>
              <a:gd name="connsiteX164" fmla="*/ 3925972 w 8009775"/>
              <a:gd name="connsiteY164" fmla="*/ 2358708 h 6858001"/>
              <a:gd name="connsiteX165" fmla="*/ 3931883 w 8009775"/>
              <a:gd name="connsiteY165" fmla="*/ 2358708 h 6858001"/>
              <a:gd name="connsiteX166" fmla="*/ 3937795 w 8009775"/>
              <a:gd name="connsiteY166" fmla="*/ 2358708 h 6858001"/>
              <a:gd name="connsiteX167" fmla="*/ 3943706 w 8009775"/>
              <a:gd name="connsiteY167" fmla="*/ 2358391 h 6858001"/>
              <a:gd name="connsiteX168" fmla="*/ 3949617 w 8009775"/>
              <a:gd name="connsiteY168" fmla="*/ 2357755 h 6858001"/>
              <a:gd name="connsiteX169" fmla="*/ 3955233 w 8009775"/>
              <a:gd name="connsiteY169" fmla="*/ 2356485 h 6858001"/>
              <a:gd name="connsiteX170" fmla="*/ 3961144 w 8009775"/>
              <a:gd name="connsiteY170" fmla="*/ 2355534 h 6858001"/>
              <a:gd name="connsiteX171" fmla="*/ 3966760 w 8009775"/>
              <a:gd name="connsiteY171" fmla="*/ 2353628 h 6858001"/>
              <a:gd name="connsiteX172" fmla="*/ 3972671 w 8009775"/>
              <a:gd name="connsiteY172" fmla="*/ 2351723 h 6858001"/>
              <a:gd name="connsiteX173" fmla="*/ 3978287 w 8009775"/>
              <a:gd name="connsiteY173" fmla="*/ 2349818 h 6858001"/>
              <a:gd name="connsiteX174" fmla="*/ 3983607 w 8009775"/>
              <a:gd name="connsiteY174" fmla="*/ 2347595 h 6858001"/>
              <a:gd name="connsiteX175" fmla="*/ 3989223 w 8009775"/>
              <a:gd name="connsiteY175" fmla="*/ 2344738 h 6858001"/>
              <a:gd name="connsiteX176" fmla="*/ 3994543 w 8009775"/>
              <a:gd name="connsiteY176" fmla="*/ 2341880 h 6858001"/>
              <a:gd name="connsiteX177" fmla="*/ 3999567 w 8009775"/>
              <a:gd name="connsiteY177" fmla="*/ 2338705 h 6858001"/>
              <a:gd name="connsiteX178" fmla="*/ 4004888 w 8009775"/>
              <a:gd name="connsiteY178" fmla="*/ 2334895 h 6858001"/>
              <a:gd name="connsiteX179" fmla="*/ 4009617 w 8009775"/>
              <a:gd name="connsiteY179" fmla="*/ 2331085 h 6858001"/>
              <a:gd name="connsiteX180" fmla="*/ 4014346 w 8009775"/>
              <a:gd name="connsiteY180" fmla="*/ 2326958 h 6858001"/>
              <a:gd name="connsiteX181" fmla="*/ 4018779 w 8009775"/>
              <a:gd name="connsiteY181" fmla="*/ 2322830 h 6858001"/>
              <a:gd name="connsiteX182" fmla="*/ 4023213 w 8009775"/>
              <a:gd name="connsiteY182" fmla="*/ 2318068 h 6858001"/>
              <a:gd name="connsiteX183" fmla="*/ 4027646 w 8009775"/>
              <a:gd name="connsiteY183" fmla="*/ 2313306 h 6858001"/>
              <a:gd name="connsiteX184" fmla="*/ 4031193 w 8009775"/>
              <a:gd name="connsiteY184" fmla="*/ 2308544 h 6858001"/>
              <a:gd name="connsiteX185" fmla="*/ 4034740 w 8009775"/>
              <a:gd name="connsiteY185" fmla="*/ 2303463 h 6858001"/>
              <a:gd name="connsiteX186" fmla="*/ 4037991 w 8009775"/>
              <a:gd name="connsiteY186" fmla="*/ 2298384 h 6858001"/>
              <a:gd name="connsiteX187" fmla="*/ 4040946 w 8009775"/>
              <a:gd name="connsiteY187" fmla="*/ 2292985 h 6858001"/>
              <a:gd name="connsiteX188" fmla="*/ 4043606 w 8009775"/>
              <a:gd name="connsiteY188" fmla="*/ 2287588 h 6858001"/>
              <a:gd name="connsiteX189" fmla="*/ 4046267 w 8009775"/>
              <a:gd name="connsiteY189" fmla="*/ 2281873 h 6858001"/>
              <a:gd name="connsiteX190" fmla="*/ 4048040 w 8009775"/>
              <a:gd name="connsiteY190" fmla="*/ 2276476 h 6858001"/>
              <a:gd name="connsiteX191" fmla="*/ 4050109 w 8009775"/>
              <a:gd name="connsiteY191" fmla="*/ 2270761 h 6858001"/>
              <a:gd name="connsiteX192" fmla="*/ 4051587 w 8009775"/>
              <a:gd name="connsiteY192" fmla="*/ 2265046 h 6858001"/>
              <a:gd name="connsiteX193" fmla="*/ 4052769 w 8009775"/>
              <a:gd name="connsiteY193" fmla="*/ 2259331 h 6858001"/>
              <a:gd name="connsiteX194" fmla="*/ 4053656 w 8009775"/>
              <a:gd name="connsiteY194" fmla="*/ 2253298 h 6858001"/>
              <a:gd name="connsiteX195" fmla="*/ 4054542 w 8009775"/>
              <a:gd name="connsiteY195" fmla="*/ 2247266 h 6858001"/>
              <a:gd name="connsiteX196" fmla="*/ 4054838 w 8009775"/>
              <a:gd name="connsiteY196" fmla="*/ 2241551 h 6858001"/>
              <a:gd name="connsiteX197" fmla="*/ 4055133 w 8009775"/>
              <a:gd name="connsiteY197" fmla="*/ 2235519 h 6858001"/>
              <a:gd name="connsiteX198" fmla="*/ 4054838 w 8009775"/>
              <a:gd name="connsiteY198" fmla="*/ 2229804 h 6858001"/>
              <a:gd name="connsiteX199" fmla="*/ 4054542 w 8009775"/>
              <a:gd name="connsiteY199" fmla="*/ 2223770 h 6858001"/>
              <a:gd name="connsiteX200" fmla="*/ 4053656 w 8009775"/>
              <a:gd name="connsiteY200" fmla="*/ 2217739 h 6858001"/>
              <a:gd name="connsiteX201" fmla="*/ 4052769 w 8009775"/>
              <a:gd name="connsiteY201" fmla="*/ 2212024 h 6858001"/>
              <a:gd name="connsiteX202" fmla="*/ 4051587 w 8009775"/>
              <a:gd name="connsiteY202" fmla="*/ 2206309 h 6858001"/>
              <a:gd name="connsiteX203" fmla="*/ 4050109 w 8009775"/>
              <a:gd name="connsiteY203" fmla="*/ 2200593 h 6858001"/>
              <a:gd name="connsiteX204" fmla="*/ 4048040 w 8009775"/>
              <a:gd name="connsiteY204" fmla="*/ 2194878 h 6858001"/>
              <a:gd name="connsiteX205" fmla="*/ 4046267 w 8009775"/>
              <a:gd name="connsiteY205" fmla="*/ 2189163 h 6858001"/>
              <a:gd name="connsiteX206" fmla="*/ 4043606 w 8009775"/>
              <a:gd name="connsiteY206" fmla="*/ 2183765 h 6858001"/>
              <a:gd name="connsiteX207" fmla="*/ 4040946 w 8009775"/>
              <a:gd name="connsiteY207" fmla="*/ 2178368 h 6858001"/>
              <a:gd name="connsiteX208" fmla="*/ 4037991 w 8009775"/>
              <a:gd name="connsiteY208" fmla="*/ 2172970 h 6858001"/>
              <a:gd name="connsiteX209" fmla="*/ 4034740 w 8009775"/>
              <a:gd name="connsiteY209" fmla="*/ 2167890 h 6858001"/>
              <a:gd name="connsiteX210" fmla="*/ 4031193 w 8009775"/>
              <a:gd name="connsiteY210" fmla="*/ 2162494 h 6858001"/>
              <a:gd name="connsiteX211" fmla="*/ 4027646 w 8009775"/>
              <a:gd name="connsiteY211" fmla="*/ 2157730 h 6858001"/>
              <a:gd name="connsiteX212" fmla="*/ 4023213 w 8009775"/>
              <a:gd name="connsiteY212" fmla="*/ 2153285 h 6858001"/>
              <a:gd name="connsiteX213" fmla="*/ 4018779 w 8009775"/>
              <a:gd name="connsiteY213" fmla="*/ 2148523 h 6858001"/>
              <a:gd name="connsiteX214" fmla="*/ 3632182 w 8009775"/>
              <a:gd name="connsiteY214" fmla="*/ 1761490 h 6858001"/>
              <a:gd name="connsiteX215" fmla="*/ 3435928 w 8009775"/>
              <a:gd name="connsiteY215" fmla="*/ 1565276 h 6858001"/>
              <a:gd name="connsiteX216" fmla="*/ 3431198 w 8009775"/>
              <a:gd name="connsiteY216" fmla="*/ 1560514 h 6858001"/>
              <a:gd name="connsiteX217" fmla="*/ 3427356 w 8009775"/>
              <a:gd name="connsiteY217" fmla="*/ 1555751 h 6858001"/>
              <a:gd name="connsiteX218" fmla="*/ 3423218 w 8009775"/>
              <a:gd name="connsiteY218" fmla="*/ 1550671 h 6858001"/>
              <a:gd name="connsiteX219" fmla="*/ 3420262 w 8009775"/>
              <a:gd name="connsiteY219" fmla="*/ 1545909 h 6858001"/>
              <a:gd name="connsiteX220" fmla="*/ 3417012 w 8009775"/>
              <a:gd name="connsiteY220" fmla="*/ 1540829 h 6858001"/>
              <a:gd name="connsiteX221" fmla="*/ 3413760 w 8009775"/>
              <a:gd name="connsiteY221" fmla="*/ 1535430 h 6858001"/>
              <a:gd name="connsiteX222" fmla="*/ 3411100 w 8009775"/>
              <a:gd name="connsiteY222" fmla="*/ 1530034 h 6858001"/>
              <a:gd name="connsiteX223" fmla="*/ 3408736 w 8009775"/>
              <a:gd name="connsiteY223" fmla="*/ 1524635 h 6858001"/>
              <a:gd name="connsiteX224" fmla="*/ 3406371 w 8009775"/>
              <a:gd name="connsiteY224" fmla="*/ 1518920 h 6858001"/>
              <a:gd name="connsiteX225" fmla="*/ 3404598 w 8009775"/>
              <a:gd name="connsiteY225" fmla="*/ 1513205 h 6858001"/>
              <a:gd name="connsiteX226" fmla="*/ 3403120 w 8009775"/>
              <a:gd name="connsiteY226" fmla="*/ 1507174 h 6858001"/>
              <a:gd name="connsiteX227" fmla="*/ 3401938 w 8009775"/>
              <a:gd name="connsiteY227" fmla="*/ 1501459 h 6858001"/>
              <a:gd name="connsiteX228" fmla="*/ 3401051 w 8009775"/>
              <a:gd name="connsiteY228" fmla="*/ 1495744 h 6858001"/>
              <a:gd name="connsiteX229" fmla="*/ 3400460 w 8009775"/>
              <a:gd name="connsiteY229" fmla="*/ 1489710 h 6858001"/>
              <a:gd name="connsiteX230" fmla="*/ 3399869 w 8009775"/>
              <a:gd name="connsiteY230" fmla="*/ 1483995 h 6858001"/>
              <a:gd name="connsiteX231" fmla="*/ 3399573 w 8009775"/>
              <a:gd name="connsiteY231" fmla="*/ 1478281 h 6858001"/>
              <a:gd name="connsiteX232" fmla="*/ 3399869 w 8009775"/>
              <a:gd name="connsiteY232" fmla="*/ 1472249 h 6858001"/>
              <a:gd name="connsiteX233" fmla="*/ 3400460 w 8009775"/>
              <a:gd name="connsiteY233" fmla="*/ 1466215 h 6858001"/>
              <a:gd name="connsiteX234" fmla="*/ 3401051 w 8009775"/>
              <a:gd name="connsiteY234" fmla="*/ 1460183 h 6858001"/>
              <a:gd name="connsiteX235" fmla="*/ 3401938 w 8009775"/>
              <a:gd name="connsiteY235" fmla="*/ 1454468 h 6858001"/>
              <a:gd name="connsiteX236" fmla="*/ 3403120 w 8009775"/>
              <a:gd name="connsiteY236" fmla="*/ 1448754 h 6858001"/>
              <a:gd name="connsiteX237" fmla="*/ 3404598 w 8009775"/>
              <a:gd name="connsiteY237" fmla="*/ 1443039 h 6858001"/>
              <a:gd name="connsiteX238" fmla="*/ 3406371 w 8009775"/>
              <a:gd name="connsiteY238" fmla="*/ 1437324 h 6858001"/>
              <a:gd name="connsiteX239" fmla="*/ 3408736 w 8009775"/>
              <a:gd name="connsiteY239" fmla="*/ 1431609 h 6858001"/>
              <a:gd name="connsiteX240" fmla="*/ 3411100 w 8009775"/>
              <a:gd name="connsiteY240" fmla="*/ 1426211 h 6858001"/>
              <a:gd name="connsiteX241" fmla="*/ 3413760 w 8009775"/>
              <a:gd name="connsiteY241" fmla="*/ 1420814 h 6858001"/>
              <a:gd name="connsiteX242" fmla="*/ 3417012 w 8009775"/>
              <a:gd name="connsiteY242" fmla="*/ 1415416 h 6858001"/>
              <a:gd name="connsiteX243" fmla="*/ 3420262 w 8009775"/>
              <a:gd name="connsiteY243" fmla="*/ 1410336 h 6858001"/>
              <a:gd name="connsiteX244" fmla="*/ 3423218 w 8009775"/>
              <a:gd name="connsiteY244" fmla="*/ 1405256 h 6858001"/>
              <a:gd name="connsiteX245" fmla="*/ 3427356 w 8009775"/>
              <a:gd name="connsiteY245" fmla="*/ 1400175 h 6858001"/>
              <a:gd name="connsiteX246" fmla="*/ 3431198 w 8009775"/>
              <a:gd name="connsiteY246" fmla="*/ 1395731 h 6858001"/>
              <a:gd name="connsiteX247" fmla="*/ 3435928 w 8009775"/>
              <a:gd name="connsiteY247" fmla="*/ 1390969 h 6858001"/>
              <a:gd name="connsiteX248" fmla="*/ 3440361 w 8009775"/>
              <a:gd name="connsiteY248" fmla="*/ 1386524 h 6858001"/>
              <a:gd name="connsiteX249" fmla="*/ 3445386 w 8009775"/>
              <a:gd name="connsiteY249" fmla="*/ 1382396 h 6858001"/>
              <a:gd name="connsiteX250" fmla="*/ 3449819 w 8009775"/>
              <a:gd name="connsiteY250" fmla="*/ 1378585 h 6858001"/>
              <a:gd name="connsiteX251" fmla="*/ 3454844 w 8009775"/>
              <a:gd name="connsiteY251" fmla="*/ 1375094 h 6858001"/>
              <a:gd name="connsiteX252" fmla="*/ 3460459 w 8009775"/>
              <a:gd name="connsiteY252" fmla="*/ 1371919 h 6858001"/>
              <a:gd name="connsiteX253" fmla="*/ 3465780 w 8009775"/>
              <a:gd name="connsiteY253" fmla="*/ 1369061 h 6858001"/>
              <a:gd name="connsiteX254" fmla="*/ 3471100 w 8009775"/>
              <a:gd name="connsiteY254" fmla="*/ 1366204 h 6858001"/>
              <a:gd name="connsiteX255" fmla="*/ 3476420 w 8009775"/>
              <a:gd name="connsiteY255" fmla="*/ 1363980 h 6858001"/>
              <a:gd name="connsiteX256" fmla="*/ 3482331 w 8009775"/>
              <a:gd name="connsiteY256" fmla="*/ 1361759 h 6858001"/>
              <a:gd name="connsiteX257" fmla="*/ 3487947 w 8009775"/>
              <a:gd name="connsiteY257" fmla="*/ 1360170 h 6858001"/>
              <a:gd name="connsiteX258" fmla="*/ 3493858 w 8009775"/>
              <a:gd name="connsiteY258" fmla="*/ 1358265 h 6858001"/>
              <a:gd name="connsiteX259" fmla="*/ 3499474 w 8009775"/>
              <a:gd name="connsiteY259" fmla="*/ 1357314 h 6858001"/>
              <a:gd name="connsiteX260" fmla="*/ 3505385 w 8009775"/>
              <a:gd name="connsiteY260" fmla="*/ 1356043 h 6858001"/>
              <a:gd name="connsiteX261" fmla="*/ 3511001 w 8009775"/>
              <a:gd name="connsiteY261" fmla="*/ 1355409 h 6858001"/>
              <a:gd name="connsiteX262" fmla="*/ 3517208 w 8009775"/>
              <a:gd name="connsiteY262" fmla="*/ 1355090 h 6858001"/>
              <a:gd name="connsiteX263" fmla="*/ 3522823 w 8009775"/>
              <a:gd name="connsiteY263" fmla="*/ 1354773 h 6858001"/>
              <a:gd name="connsiteX264" fmla="*/ 3529030 w 8009775"/>
              <a:gd name="connsiteY264" fmla="*/ 1355090 h 6858001"/>
              <a:gd name="connsiteX265" fmla="*/ 3534646 w 8009775"/>
              <a:gd name="connsiteY265" fmla="*/ 1355409 h 6858001"/>
              <a:gd name="connsiteX266" fmla="*/ 3540557 w 8009775"/>
              <a:gd name="connsiteY266" fmla="*/ 1356043 h 6858001"/>
              <a:gd name="connsiteX267" fmla="*/ 3546468 w 8009775"/>
              <a:gd name="connsiteY267" fmla="*/ 1357314 h 6858001"/>
              <a:gd name="connsiteX268" fmla="*/ 3552380 w 8009775"/>
              <a:gd name="connsiteY268" fmla="*/ 1358265 h 6858001"/>
              <a:gd name="connsiteX269" fmla="*/ 3557995 w 8009775"/>
              <a:gd name="connsiteY269" fmla="*/ 1360170 h 6858001"/>
              <a:gd name="connsiteX270" fmla="*/ 3563906 w 8009775"/>
              <a:gd name="connsiteY270" fmla="*/ 1361759 h 6858001"/>
              <a:gd name="connsiteX271" fmla="*/ 3569227 w 8009775"/>
              <a:gd name="connsiteY271" fmla="*/ 1363980 h 6858001"/>
              <a:gd name="connsiteX272" fmla="*/ 3574842 w 8009775"/>
              <a:gd name="connsiteY272" fmla="*/ 1366204 h 6858001"/>
              <a:gd name="connsiteX273" fmla="*/ 3580458 w 8009775"/>
              <a:gd name="connsiteY273" fmla="*/ 1369061 h 6858001"/>
              <a:gd name="connsiteX274" fmla="*/ 3585778 w 8009775"/>
              <a:gd name="connsiteY274" fmla="*/ 1371919 h 6858001"/>
              <a:gd name="connsiteX275" fmla="*/ 3590803 w 8009775"/>
              <a:gd name="connsiteY275" fmla="*/ 1375094 h 6858001"/>
              <a:gd name="connsiteX276" fmla="*/ 3595828 w 8009775"/>
              <a:gd name="connsiteY276" fmla="*/ 1378585 h 6858001"/>
              <a:gd name="connsiteX277" fmla="*/ 3600852 w 8009775"/>
              <a:gd name="connsiteY277" fmla="*/ 1382396 h 6858001"/>
              <a:gd name="connsiteX278" fmla="*/ 3605581 w 8009775"/>
              <a:gd name="connsiteY278" fmla="*/ 1386524 h 6858001"/>
              <a:gd name="connsiteX279" fmla="*/ 3610014 w 8009775"/>
              <a:gd name="connsiteY279" fmla="*/ 1390969 h 6858001"/>
              <a:gd name="connsiteX280" fmla="*/ 3817500 w 8009775"/>
              <a:gd name="connsiteY280" fmla="*/ 1598296 h 6858001"/>
              <a:gd name="connsiteX281" fmla="*/ 3821934 w 8009775"/>
              <a:gd name="connsiteY281" fmla="*/ 1602423 h 6858001"/>
              <a:gd name="connsiteX282" fmla="*/ 3826663 w 8009775"/>
              <a:gd name="connsiteY282" fmla="*/ 1606869 h 6858001"/>
              <a:gd name="connsiteX283" fmla="*/ 3831687 w 8009775"/>
              <a:gd name="connsiteY283" fmla="*/ 1610361 h 6858001"/>
              <a:gd name="connsiteX284" fmla="*/ 3836712 w 8009775"/>
              <a:gd name="connsiteY284" fmla="*/ 1613854 h 6858001"/>
              <a:gd name="connsiteX285" fmla="*/ 3841736 w 8009775"/>
              <a:gd name="connsiteY285" fmla="*/ 1617345 h 6858001"/>
              <a:gd name="connsiteX286" fmla="*/ 3847352 w 8009775"/>
              <a:gd name="connsiteY286" fmla="*/ 1620204 h 6858001"/>
              <a:gd name="connsiteX287" fmla="*/ 3852672 w 8009775"/>
              <a:gd name="connsiteY287" fmla="*/ 1623061 h 6858001"/>
              <a:gd name="connsiteX288" fmla="*/ 3857992 w 8009775"/>
              <a:gd name="connsiteY288" fmla="*/ 1625283 h 6858001"/>
              <a:gd name="connsiteX289" fmla="*/ 3863608 w 8009775"/>
              <a:gd name="connsiteY289" fmla="*/ 1627189 h 6858001"/>
              <a:gd name="connsiteX290" fmla="*/ 3869519 w 8009775"/>
              <a:gd name="connsiteY290" fmla="*/ 1629094 h 6858001"/>
              <a:gd name="connsiteX291" fmla="*/ 3875135 w 8009775"/>
              <a:gd name="connsiteY291" fmla="*/ 1630998 h 6858001"/>
              <a:gd name="connsiteX292" fmla="*/ 3881046 w 8009775"/>
              <a:gd name="connsiteY292" fmla="*/ 1631950 h 6858001"/>
              <a:gd name="connsiteX293" fmla="*/ 3886662 w 8009775"/>
              <a:gd name="connsiteY293" fmla="*/ 1632904 h 6858001"/>
              <a:gd name="connsiteX294" fmla="*/ 3892869 w 8009775"/>
              <a:gd name="connsiteY294" fmla="*/ 1633856 h 6858001"/>
              <a:gd name="connsiteX295" fmla="*/ 3898485 w 8009775"/>
              <a:gd name="connsiteY295" fmla="*/ 1634174 h 6858001"/>
              <a:gd name="connsiteX296" fmla="*/ 3904396 w 8009775"/>
              <a:gd name="connsiteY296" fmla="*/ 1634174 h 6858001"/>
              <a:gd name="connsiteX297" fmla="*/ 3910307 w 8009775"/>
              <a:gd name="connsiteY297" fmla="*/ 1634174 h 6858001"/>
              <a:gd name="connsiteX298" fmla="*/ 3916219 w 8009775"/>
              <a:gd name="connsiteY298" fmla="*/ 1633856 h 6858001"/>
              <a:gd name="connsiteX299" fmla="*/ 3922425 w 8009775"/>
              <a:gd name="connsiteY299" fmla="*/ 1632904 h 6858001"/>
              <a:gd name="connsiteX300" fmla="*/ 3928041 w 8009775"/>
              <a:gd name="connsiteY300" fmla="*/ 1631950 h 6858001"/>
              <a:gd name="connsiteX301" fmla="*/ 3933657 w 8009775"/>
              <a:gd name="connsiteY301" fmla="*/ 1630998 h 6858001"/>
              <a:gd name="connsiteX302" fmla="*/ 3939568 w 8009775"/>
              <a:gd name="connsiteY302" fmla="*/ 1629094 h 6858001"/>
              <a:gd name="connsiteX303" fmla="*/ 3945184 w 8009775"/>
              <a:gd name="connsiteY303" fmla="*/ 1627189 h 6858001"/>
              <a:gd name="connsiteX304" fmla="*/ 3950799 w 8009775"/>
              <a:gd name="connsiteY304" fmla="*/ 1625283 h 6858001"/>
              <a:gd name="connsiteX305" fmla="*/ 3956415 w 8009775"/>
              <a:gd name="connsiteY305" fmla="*/ 1623061 h 6858001"/>
              <a:gd name="connsiteX306" fmla="*/ 3961735 w 8009775"/>
              <a:gd name="connsiteY306" fmla="*/ 1620204 h 6858001"/>
              <a:gd name="connsiteX307" fmla="*/ 3967055 w 8009775"/>
              <a:gd name="connsiteY307" fmla="*/ 1617345 h 6858001"/>
              <a:gd name="connsiteX308" fmla="*/ 3972376 w 8009775"/>
              <a:gd name="connsiteY308" fmla="*/ 1613854 h 6858001"/>
              <a:gd name="connsiteX309" fmla="*/ 3977400 w 8009775"/>
              <a:gd name="connsiteY309" fmla="*/ 1610361 h 6858001"/>
              <a:gd name="connsiteX310" fmla="*/ 3982425 w 8009775"/>
              <a:gd name="connsiteY310" fmla="*/ 1606869 h 6858001"/>
              <a:gd name="connsiteX311" fmla="*/ 3986858 w 8009775"/>
              <a:gd name="connsiteY311" fmla="*/ 1602423 h 6858001"/>
              <a:gd name="connsiteX312" fmla="*/ 3991587 w 8009775"/>
              <a:gd name="connsiteY312" fmla="*/ 1598296 h 6858001"/>
              <a:gd name="connsiteX313" fmla="*/ 3996021 w 8009775"/>
              <a:gd name="connsiteY313" fmla="*/ 1593533 h 6858001"/>
              <a:gd name="connsiteX314" fmla="*/ 4000159 w 8009775"/>
              <a:gd name="connsiteY314" fmla="*/ 1588771 h 6858001"/>
              <a:gd name="connsiteX315" fmla="*/ 4003705 w 8009775"/>
              <a:gd name="connsiteY315" fmla="*/ 1583691 h 6858001"/>
              <a:gd name="connsiteX316" fmla="*/ 4007548 w 8009775"/>
              <a:gd name="connsiteY316" fmla="*/ 1578928 h 6858001"/>
              <a:gd name="connsiteX317" fmla="*/ 4010799 w 8009775"/>
              <a:gd name="connsiteY317" fmla="*/ 1573849 h 6858001"/>
              <a:gd name="connsiteX318" fmla="*/ 4013459 w 8009775"/>
              <a:gd name="connsiteY318" fmla="*/ 1568451 h 6858001"/>
              <a:gd name="connsiteX319" fmla="*/ 4016415 w 8009775"/>
              <a:gd name="connsiteY319" fmla="*/ 1563054 h 6858001"/>
              <a:gd name="connsiteX320" fmla="*/ 4018484 w 8009775"/>
              <a:gd name="connsiteY320" fmla="*/ 1557339 h 6858001"/>
              <a:gd name="connsiteX321" fmla="*/ 4020848 w 8009775"/>
              <a:gd name="connsiteY321" fmla="*/ 1551941 h 6858001"/>
              <a:gd name="connsiteX322" fmla="*/ 4022621 w 8009775"/>
              <a:gd name="connsiteY322" fmla="*/ 1546226 h 6858001"/>
              <a:gd name="connsiteX323" fmla="*/ 4024395 w 8009775"/>
              <a:gd name="connsiteY323" fmla="*/ 1540511 h 6858001"/>
              <a:gd name="connsiteX324" fmla="*/ 4025282 w 8009775"/>
              <a:gd name="connsiteY324" fmla="*/ 1534478 h 6858001"/>
              <a:gd name="connsiteX325" fmla="*/ 4026464 w 8009775"/>
              <a:gd name="connsiteY325" fmla="*/ 1528763 h 6858001"/>
              <a:gd name="connsiteX326" fmla="*/ 4027055 w 8009775"/>
              <a:gd name="connsiteY326" fmla="*/ 1522731 h 6858001"/>
              <a:gd name="connsiteX327" fmla="*/ 4027646 w 8009775"/>
              <a:gd name="connsiteY327" fmla="*/ 1517016 h 6858001"/>
              <a:gd name="connsiteX328" fmla="*/ 4027646 w 8009775"/>
              <a:gd name="connsiteY328" fmla="*/ 1510984 h 6858001"/>
              <a:gd name="connsiteX329" fmla="*/ 4027646 w 8009775"/>
              <a:gd name="connsiteY329" fmla="*/ 1505268 h 6858001"/>
              <a:gd name="connsiteX330" fmla="*/ 4027055 w 8009775"/>
              <a:gd name="connsiteY330" fmla="*/ 1499553 h 6858001"/>
              <a:gd name="connsiteX331" fmla="*/ 4026464 w 8009775"/>
              <a:gd name="connsiteY331" fmla="*/ 1493204 h 6858001"/>
              <a:gd name="connsiteX332" fmla="*/ 4025282 w 8009775"/>
              <a:gd name="connsiteY332" fmla="*/ 1487489 h 6858001"/>
              <a:gd name="connsiteX333" fmla="*/ 4024395 w 8009775"/>
              <a:gd name="connsiteY333" fmla="*/ 1481773 h 6858001"/>
              <a:gd name="connsiteX334" fmla="*/ 4022621 w 8009775"/>
              <a:gd name="connsiteY334" fmla="*/ 1476058 h 6858001"/>
              <a:gd name="connsiteX335" fmla="*/ 4020848 w 8009775"/>
              <a:gd name="connsiteY335" fmla="*/ 1470343 h 6858001"/>
              <a:gd name="connsiteX336" fmla="*/ 4018484 w 8009775"/>
              <a:gd name="connsiteY336" fmla="*/ 1464629 h 6858001"/>
              <a:gd name="connsiteX337" fmla="*/ 4016415 w 8009775"/>
              <a:gd name="connsiteY337" fmla="*/ 1459231 h 6858001"/>
              <a:gd name="connsiteX338" fmla="*/ 4013459 w 8009775"/>
              <a:gd name="connsiteY338" fmla="*/ 1453834 h 6858001"/>
              <a:gd name="connsiteX339" fmla="*/ 4010799 w 8009775"/>
              <a:gd name="connsiteY339" fmla="*/ 1448436 h 6858001"/>
              <a:gd name="connsiteX340" fmla="*/ 4007548 w 8009775"/>
              <a:gd name="connsiteY340" fmla="*/ 1443356 h 6858001"/>
              <a:gd name="connsiteX341" fmla="*/ 4003705 w 8009775"/>
              <a:gd name="connsiteY341" fmla="*/ 1438275 h 6858001"/>
              <a:gd name="connsiteX342" fmla="*/ 4000159 w 8009775"/>
              <a:gd name="connsiteY342" fmla="*/ 1433195 h 6858001"/>
              <a:gd name="connsiteX343" fmla="*/ 3996021 w 8009775"/>
              <a:gd name="connsiteY343" fmla="*/ 1428751 h 6858001"/>
              <a:gd name="connsiteX344" fmla="*/ 3991587 w 8009775"/>
              <a:gd name="connsiteY344" fmla="*/ 1423988 h 6858001"/>
              <a:gd name="connsiteX345" fmla="*/ 3323022 w 8009775"/>
              <a:gd name="connsiteY345" fmla="*/ 755333 h 6858001"/>
              <a:gd name="connsiteX346" fmla="*/ 3316815 w 8009775"/>
              <a:gd name="connsiteY346" fmla="*/ 748348 h 6858001"/>
              <a:gd name="connsiteX347" fmla="*/ 3310904 w 8009775"/>
              <a:gd name="connsiteY347" fmla="*/ 741045 h 6858001"/>
              <a:gd name="connsiteX348" fmla="*/ 3305584 w 8009775"/>
              <a:gd name="connsiteY348" fmla="*/ 733108 h 6858001"/>
              <a:gd name="connsiteX349" fmla="*/ 3300855 w 8009775"/>
              <a:gd name="connsiteY349" fmla="*/ 725170 h 6858001"/>
              <a:gd name="connsiteX350" fmla="*/ 3297308 w 8009775"/>
              <a:gd name="connsiteY350" fmla="*/ 716915 h 6858001"/>
              <a:gd name="connsiteX351" fmla="*/ 3293761 w 8009775"/>
              <a:gd name="connsiteY351" fmla="*/ 708660 h 6858001"/>
              <a:gd name="connsiteX352" fmla="*/ 3291101 w 8009775"/>
              <a:gd name="connsiteY352" fmla="*/ 699770 h 6858001"/>
              <a:gd name="connsiteX353" fmla="*/ 3289328 w 8009775"/>
              <a:gd name="connsiteY353" fmla="*/ 691198 h 6858001"/>
              <a:gd name="connsiteX354" fmla="*/ 2596527 w 8009775"/>
              <a:gd name="connsiteY354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364776 w 8009775"/>
              <a:gd name="connsiteY73" fmla="*/ 6858001 h 6858001"/>
              <a:gd name="connsiteX74" fmla="*/ 7460026 w 8009775"/>
              <a:gd name="connsiteY74" fmla="*/ 6858001 h 6858001"/>
              <a:gd name="connsiteX75" fmla="*/ 7507651 w 8009775"/>
              <a:gd name="connsiteY75" fmla="*/ 6858001 h 6858001"/>
              <a:gd name="connsiteX76" fmla="*/ 7507650 w 8009775"/>
              <a:gd name="connsiteY76" fmla="*/ 6858000 h 6858001"/>
              <a:gd name="connsiteX77" fmla="*/ 8009775 w 8009775"/>
              <a:gd name="connsiteY77" fmla="*/ 6858000 h 6858001"/>
              <a:gd name="connsiteX78" fmla="*/ 3996316 w 8009775"/>
              <a:gd name="connsiteY78" fmla="*/ 2818448 h 6858001"/>
              <a:gd name="connsiteX79" fmla="*/ 3980947 w 8009775"/>
              <a:gd name="connsiteY79" fmla="*/ 2804795 h 6858001"/>
              <a:gd name="connsiteX80" fmla="*/ 3965282 w 8009775"/>
              <a:gd name="connsiteY80" fmla="*/ 2791144 h 6858001"/>
              <a:gd name="connsiteX81" fmla="*/ 3950799 w 8009775"/>
              <a:gd name="connsiteY81" fmla="*/ 2776856 h 6858001"/>
              <a:gd name="connsiteX82" fmla="*/ 3936021 w 8009775"/>
              <a:gd name="connsiteY82" fmla="*/ 2762568 h 6858001"/>
              <a:gd name="connsiteX83" fmla="*/ 3001744 w 8009775"/>
              <a:gd name="connsiteY83" fmla="*/ 1828166 h 6858001"/>
              <a:gd name="connsiteX84" fmla="*/ 2997311 w 8009775"/>
              <a:gd name="connsiteY84" fmla="*/ 1823404 h 6858001"/>
              <a:gd name="connsiteX85" fmla="*/ 2992878 w 8009775"/>
              <a:gd name="connsiteY85" fmla="*/ 1818640 h 6858001"/>
              <a:gd name="connsiteX86" fmla="*/ 2989331 w 8009775"/>
              <a:gd name="connsiteY86" fmla="*/ 1814195 h 6858001"/>
              <a:gd name="connsiteX87" fmla="*/ 2985784 w 8009775"/>
              <a:gd name="connsiteY87" fmla="*/ 1808799 h 6858001"/>
              <a:gd name="connsiteX88" fmla="*/ 2982533 w 8009775"/>
              <a:gd name="connsiteY88" fmla="*/ 1803718 h 6858001"/>
              <a:gd name="connsiteX89" fmla="*/ 2979873 w 8009775"/>
              <a:gd name="connsiteY89" fmla="*/ 1798321 h 6858001"/>
              <a:gd name="connsiteX90" fmla="*/ 2976917 w 8009775"/>
              <a:gd name="connsiteY90" fmla="*/ 1792924 h 6858001"/>
              <a:gd name="connsiteX91" fmla="*/ 2974552 w 8009775"/>
              <a:gd name="connsiteY91" fmla="*/ 1787526 h 6858001"/>
              <a:gd name="connsiteX92" fmla="*/ 2972484 w 8009775"/>
              <a:gd name="connsiteY92" fmla="*/ 1781811 h 6858001"/>
              <a:gd name="connsiteX93" fmla="*/ 2970710 w 8009775"/>
              <a:gd name="connsiteY93" fmla="*/ 1776095 h 6858001"/>
              <a:gd name="connsiteX94" fmla="*/ 2968937 w 8009775"/>
              <a:gd name="connsiteY94" fmla="*/ 1770380 h 6858001"/>
              <a:gd name="connsiteX95" fmla="*/ 2967755 w 8009775"/>
              <a:gd name="connsiteY95" fmla="*/ 1764665 h 6858001"/>
              <a:gd name="connsiteX96" fmla="*/ 2966868 w 8009775"/>
              <a:gd name="connsiteY96" fmla="*/ 1758634 h 6858001"/>
              <a:gd name="connsiteX97" fmla="*/ 2965981 w 8009775"/>
              <a:gd name="connsiteY97" fmla="*/ 1752919 h 6858001"/>
              <a:gd name="connsiteX98" fmla="*/ 2965686 w 8009775"/>
              <a:gd name="connsiteY98" fmla="*/ 1746885 h 6858001"/>
              <a:gd name="connsiteX99" fmla="*/ 2965686 w 8009775"/>
              <a:gd name="connsiteY99" fmla="*/ 1741170 h 6858001"/>
              <a:gd name="connsiteX100" fmla="*/ 2965686 w 8009775"/>
              <a:gd name="connsiteY100" fmla="*/ 1735139 h 6858001"/>
              <a:gd name="connsiteX101" fmla="*/ 2965981 w 8009775"/>
              <a:gd name="connsiteY101" fmla="*/ 1729424 h 6858001"/>
              <a:gd name="connsiteX102" fmla="*/ 2966868 w 8009775"/>
              <a:gd name="connsiteY102" fmla="*/ 1723074 h 6858001"/>
              <a:gd name="connsiteX103" fmla="*/ 2967755 w 8009775"/>
              <a:gd name="connsiteY103" fmla="*/ 1717358 h 6858001"/>
              <a:gd name="connsiteX104" fmla="*/ 2968937 w 8009775"/>
              <a:gd name="connsiteY104" fmla="*/ 1711643 h 6858001"/>
              <a:gd name="connsiteX105" fmla="*/ 2970710 w 8009775"/>
              <a:gd name="connsiteY105" fmla="*/ 1705929 h 6858001"/>
              <a:gd name="connsiteX106" fmla="*/ 2972484 w 8009775"/>
              <a:gd name="connsiteY106" fmla="*/ 1700214 h 6858001"/>
              <a:gd name="connsiteX107" fmla="*/ 2974552 w 8009775"/>
              <a:gd name="connsiteY107" fmla="*/ 1694816 h 6858001"/>
              <a:gd name="connsiteX108" fmla="*/ 2976917 w 8009775"/>
              <a:gd name="connsiteY108" fmla="*/ 1689101 h 6858001"/>
              <a:gd name="connsiteX109" fmla="*/ 2979873 w 8009775"/>
              <a:gd name="connsiteY109" fmla="*/ 1683703 h 6858001"/>
              <a:gd name="connsiteX110" fmla="*/ 2982533 w 8009775"/>
              <a:gd name="connsiteY110" fmla="*/ 1678305 h 6858001"/>
              <a:gd name="connsiteX111" fmla="*/ 2985784 w 8009775"/>
              <a:gd name="connsiteY111" fmla="*/ 1673226 h 6858001"/>
              <a:gd name="connsiteX112" fmla="*/ 2989331 w 8009775"/>
              <a:gd name="connsiteY112" fmla="*/ 1668145 h 6858001"/>
              <a:gd name="connsiteX113" fmla="*/ 2992878 w 8009775"/>
              <a:gd name="connsiteY113" fmla="*/ 1663066 h 6858001"/>
              <a:gd name="connsiteX114" fmla="*/ 2997311 w 8009775"/>
              <a:gd name="connsiteY114" fmla="*/ 1658621 h 6858001"/>
              <a:gd name="connsiteX115" fmla="*/ 3001744 w 8009775"/>
              <a:gd name="connsiteY115" fmla="*/ 1653859 h 6858001"/>
              <a:gd name="connsiteX116" fmla="*/ 3006178 w 8009775"/>
              <a:gd name="connsiteY116" fmla="*/ 1649414 h 6858001"/>
              <a:gd name="connsiteX117" fmla="*/ 3010907 w 8009775"/>
              <a:gd name="connsiteY117" fmla="*/ 1645603 h 6858001"/>
              <a:gd name="connsiteX118" fmla="*/ 3015932 w 8009775"/>
              <a:gd name="connsiteY118" fmla="*/ 1641794 h 6858001"/>
              <a:gd name="connsiteX119" fmla="*/ 3020956 w 8009775"/>
              <a:gd name="connsiteY119" fmla="*/ 1637984 h 6858001"/>
              <a:gd name="connsiteX120" fmla="*/ 3025981 w 8009775"/>
              <a:gd name="connsiteY120" fmla="*/ 1634809 h 6858001"/>
              <a:gd name="connsiteX121" fmla="*/ 3031596 w 8009775"/>
              <a:gd name="connsiteY121" fmla="*/ 1631950 h 6858001"/>
              <a:gd name="connsiteX122" fmla="*/ 3036916 w 8009775"/>
              <a:gd name="connsiteY122" fmla="*/ 1629094 h 6858001"/>
              <a:gd name="connsiteX123" fmla="*/ 3042532 w 8009775"/>
              <a:gd name="connsiteY123" fmla="*/ 1626871 h 6858001"/>
              <a:gd name="connsiteX124" fmla="*/ 3047852 w 8009775"/>
              <a:gd name="connsiteY124" fmla="*/ 1624649 h 6858001"/>
              <a:gd name="connsiteX125" fmla="*/ 3053764 w 8009775"/>
              <a:gd name="connsiteY125" fmla="*/ 1623061 h 6858001"/>
              <a:gd name="connsiteX126" fmla="*/ 3059379 w 8009775"/>
              <a:gd name="connsiteY126" fmla="*/ 1621155 h 6858001"/>
              <a:gd name="connsiteX127" fmla="*/ 3065291 w 8009775"/>
              <a:gd name="connsiteY127" fmla="*/ 1620204 h 6858001"/>
              <a:gd name="connsiteX128" fmla="*/ 3070906 w 8009775"/>
              <a:gd name="connsiteY128" fmla="*/ 1618934 h 6858001"/>
              <a:gd name="connsiteX129" fmla="*/ 3077113 w 8009775"/>
              <a:gd name="connsiteY129" fmla="*/ 1618299 h 6858001"/>
              <a:gd name="connsiteX130" fmla="*/ 3082729 w 8009775"/>
              <a:gd name="connsiteY130" fmla="*/ 1617981 h 6858001"/>
              <a:gd name="connsiteX131" fmla="*/ 3088936 w 8009775"/>
              <a:gd name="connsiteY131" fmla="*/ 1617981 h 6858001"/>
              <a:gd name="connsiteX132" fmla="*/ 3094552 w 8009775"/>
              <a:gd name="connsiteY132" fmla="*/ 1617981 h 6858001"/>
              <a:gd name="connsiteX133" fmla="*/ 3100758 w 8009775"/>
              <a:gd name="connsiteY133" fmla="*/ 1618299 h 6858001"/>
              <a:gd name="connsiteX134" fmla="*/ 3106670 w 8009775"/>
              <a:gd name="connsiteY134" fmla="*/ 1618934 h 6858001"/>
              <a:gd name="connsiteX135" fmla="*/ 3112285 w 8009775"/>
              <a:gd name="connsiteY135" fmla="*/ 1620204 h 6858001"/>
              <a:gd name="connsiteX136" fmla="*/ 3117901 w 8009775"/>
              <a:gd name="connsiteY136" fmla="*/ 1621155 h 6858001"/>
              <a:gd name="connsiteX137" fmla="*/ 3123812 w 8009775"/>
              <a:gd name="connsiteY137" fmla="*/ 1623061 h 6858001"/>
              <a:gd name="connsiteX138" fmla="*/ 3129428 w 8009775"/>
              <a:gd name="connsiteY138" fmla="*/ 1624649 h 6858001"/>
              <a:gd name="connsiteX139" fmla="*/ 3135339 w 8009775"/>
              <a:gd name="connsiteY139" fmla="*/ 1626871 h 6858001"/>
              <a:gd name="connsiteX140" fmla="*/ 3140660 w 8009775"/>
              <a:gd name="connsiteY140" fmla="*/ 1629094 h 6858001"/>
              <a:gd name="connsiteX141" fmla="*/ 3145980 w 8009775"/>
              <a:gd name="connsiteY141" fmla="*/ 1631950 h 6858001"/>
              <a:gd name="connsiteX142" fmla="*/ 3151300 w 8009775"/>
              <a:gd name="connsiteY142" fmla="*/ 1634809 h 6858001"/>
              <a:gd name="connsiteX143" fmla="*/ 3156324 w 8009775"/>
              <a:gd name="connsiteY143" fmla="*/ 1637984 h 6858001"/>
              <a:gd name="connsiteX144" fmla="*/ 3161349 w 8009775"/>
              <a:gd name="connsiteY144" fmla="*/ 1641794 h 6858001"/>
              <a:gd name="connsiteX145" fmla="*/ 3166374 w 8009775"/>
              <a:gd name="connsiteY145" fmla="*/ 1645603 h 6858001"/>
              <a:gd name="connsiteX146" fmla="*/ 3171102 w 8009775"/>
              <a:gd name="connsiteY146" fmla="*/ 1649414 h 6858001"/>
              <a:gd name="connsiteX147" fmla="*/ 3175832 w 8009775"/>
              <a:gd name="connsiteY147" fmla="*/ 1653859 h 6858001"/>
              <a:gd name="connsiteX148" fmla="*/ 3844692 w 8009775"/>
              <a:gd name="connsiteY148" fmla="*/ 2322830 h 6858001"/>
              <a:gd name="connsiteX149" fmla="*/ 3849421 w 8009775"/>
              <a:gd name="connsiteY149" fmla="*/ 2326958 h 6858001"/>
              <a:gd name="connsiteX150" fmla="*/ 3854150 w 8009775"/>
              <a:gd name="connsiteY150" fmla="*/ 2331085 h 6858001"/>
              <a:gd name="connsiteX151" fmla="*/ 3859175 w 8009775"/>
              <a:gd name="connsiteY151" fmla="*/ 2334895 h 6858001"/>
              <a:gd name="connsiteX152" fmla="*/ 3864199 w 8009775"/>
              <a:gd name="connsiteY152" fmla="*/ 2338705 h 6858001"/>
              <a:gd name="connsiteX153" fmla="*/ 3869224 w 8009775"/>
              <a:gd name="connsiteY153" fmla="*/ 2341880 h 6858001"/>
              <a:gd name="connsiteX154" fmla="*/ 3874544 w 8009775"/>
              <a:gd name="connsiteY154" fmla="*/ 2344738 h 6858001"/>
              <a:gd name="connsiteX155" fmla="*/ 3879864 w 8009775"/>
              <a:gd name="connsiteY155" fmla="*/ 2347595 h 6858001"/>
              <a:gd name="connsiteX156" fmla="*/ 3885775 w 8009775"/>
              <a:gd name="connsiteY156" fmla="*/ 2349818 h 6858001"/>
              <a:gd name="connsiteX157" fmla="*/ 3891096 w 8009775"/>
              <a:gd name="connsiteY157" fmla="*/ 2351723 h 6858001"/>
              <a:gd name="connsiteX158" fmla="*/ 3896711 w 8009775"/>
              <a:gd name="connsiteY158" fmla="*/ 2353628 h 6858001"/>
              <a:gd name="connsiteX159" fmla="*/ 3902623 w 8009775"/>
              <a:gd name="connsiteY159" fmla="*/ 2355534 h 6858001"/>
              <a:gd name="connsiteX160" fmla="*/ 3908238 w 8009775"/>
              <a:gd name="connsiteY160" fmla="*/ 2356485 h 6858001"/>
              <a:gd name="connsiteX161" fmla="*/ 3914150 w 8009775"/>
              <a:gd name="connsiteY161" fmla="*/ 2357755 h 6858001"/>
              <a:gd name="connsiteX162" fmla="*/ 3920061 w 8009775"/>
              <a:gd name="connsiteY162" fmla="*/ 2358391 h 6858001"/>
              <a:gd name="connsiteX163" fmla="*/ 3925972 w 8009775"/>
              <a:gd name="connsiteY163" fmla="*/ 2358708 h 6858001"/>
              <a:gd name="connsiteX164" fmla="*/ 3931883 w 8009775"/>
              <a:gd name="connsiteY164" fmla="*/ 2358708 h 6858001"/>
              <a:gd name="connsiteX165" fmla="*/ 3937795 w 8009775"/>
              <a:gd name="connsiteY165" fmla="*/ 2358708 h 6858001"/>
              <a:gd name="connsiteX166" fmla="*/ 3943706 w 8009775"/>
              <a:gd name="connsiteY166" fmla="*/ 2358391 h 6858001"/>
              <a:gd name="connsiteX167" fmla="*/ 3949617 w 8009775"/>
              <a:gd name="connsiteY167" fmla="*/ 2357755 h 6858001"/>
              <a:gd name="connsiteX168" fmla="*/ 3955233 w 8009775"/>
              <a:gd name="connsiteY168" fmla="*/ 2356485 h 6858001"/>
              <a:gd name="connsiteX169" fmla="*/ 3961144 w 8009775"/>
              <a:gd name="connsiteY169" fmla="*/ 2355534 h 6858001"/>
              <a:gd name="connsiteX170" fmla="*/ 3966760 w 8009775"/>
              <a:gd name="connsiteY170" fmla="*/ 2353628 h 6858001"/>
              <a:gd name="connsiteX171" fmla="*/ 3972671 w 8009775"/>
              <a:gd name="connsiteY171" fmla="*/ 2351723 h 6858001"/>
              <a:gd name="connsiteX172" fmla="*/ 3978287 w 8009775"/>
              <a:gd name="connsiteY172" fmla="*/ 2349818 h 6858001"/>
              <a:gd name="connsiteX173" fmla="*/ 3983607 w 8009775"/>
              <a:gd name="connsiteY173" fmla="*/ 2347595 h 6858001"/>
              <a:gd name="connsiteX174" fmla="*/ 3989223 w 8009775"/>
              <a:gd name="connsiteY174" fmla="*/ 2344738 h 6858001"/>
              <a:gd name="connsiteX175" fmla="*/ 3994543 w 8009775"/>
              <a:gd name="connsiteY175" fmla="*/ 2341880 h 6858001"/>
              <a:gd name="connsiteX176" fmla="*/ 3999567 w 8009775"/>
              <a:gd name="connsiteY176" fmla="*/ 2338705 h 6858001"/>
              <a:gd name="connsiteX177" fmla="*/ 4004888 w 8009775"/>
              <a:gd name="connsiteY177" fmla="*/ 2334895 h 6858001"/>
              <a:gd name="connsiteX178" fmla="*/ 4009617 w 8009775"/>
              <a:gd name="connsiteY178" fmla="*/ 2331085 h 6858001"/>
              <a:gd name="connsiteX179" fmla="*/ 4014346 w 8009775"/>
              <a:gd name="connsiteY179" fmla="*/ 2326958 h 6858001"/>
              <a:gd name="connsiteX180" fmla="*/ 4018779 w 8009775"/>
              <a:gd name="connsiteY180" fmla="*/ 2322830 h 6858001"/>
              <a:gd name="connsiteX181" fmla="*/ 4023213 w 8009775"/>
              <a:gd name="connsiteY181" fmla="*/ 2318068 h 6858001"/>
              <a:gd name="connsiteX182" fmla="*/ 4027646 w 8009775"/>
              <a:gd name="connsiteY182" fmla="*/ 2313306 h 6858001"/>
              <a:gd name="connsiteX183" fmla="*/ 4031193 w 8009775"/>
              <a:gd name="connsiteY183" fmla="*/ 2308544 h 6858001"/>
              <a:gd name="connsiteX184" fmla="*/ 4034740 w 8009775"/>
              <a:gd name="connsiteY184" fmla="*/ 2303463 h 6858001"/>
              <a:gd name="connsiteX185" fmla="*/ 4037991 w 8009775"/>
              <a:gd name="connsiteY185" fmla="*/ 2298384 h 6858001"/>
              <a:gd name="connsiteX186" fmla="*/ 4040946 w 8009775"/>
              <a:gd name="connsiteY186" fmla="*/ 2292985 h 6858001"/>
              <a:gd name="connsiteX187" fmla="*/ 4043606 w 8009775"/>
              <a:gd name="connsiteY187" fmla="*/ 2287588 h 6858001"/>
              <a:gd name="connsiteX188" fmla="*/ 4046267 w 8009775"/>
              <a:gd name="connsiteY188" fmla="*/ 2281873 h 6858001"/>
              <a:gd name="connsiteX189" fmla="*/ 4048040 w 8009775"/>
              <a:gd name="connsiteY189" fmla="*/ 2276476 h 6858001"/>
              <a:gd name="connsiteX190" fmla="*/ 4050109 w 8009775"/>
              <a:gd name="connsiteY190" fmla="*/ 2270761 h 6858001"/>
              <a:gd name="connsiteX191" fmla="*/ 4051587 w 8009775"/>
              <a:gd name="connsiteY191" fmla="*/ 2265046 h 6858001"/>
              <a:gd name="connsiteX192" fmla="*/ 4052769 w 8009775"/>
              <a:gd name="connsiteY192" fmla="*/ 2259331 h 6858001"/>
              <a:gd name="connsiteX193" fmla="*/ 4053656 w 8009775"/>
              <a:gd name="connsiteY193" fmla="*/ 2253298 h 6858001"/>
              <a:gd name="connsiteX194" fmla="*/ 4054542 w 8009775"/>
              <a:gd name="connsiteY194" fmla="*/ 2247266 h 6858001"/>
              <a:gd name="connsiteX195" fmla="*/ 4054838 w 8009775"/>
              <a:gd name="connsiteY195" fmla="*/ 2241551 h 6858001"/>
              <a:gd name="connsiteX196" fmla="*/ 4055133 w 8009775"/>
              <a:gd name="connsiteY196" fmla="*/ 2235519 h 6858001"/>
              <a:gd name="connsiteX197" fmla="*/ 4054838 w 8009775"/>
              <a:gd name="connsiteY197" fmla="*/ 2229804 h 6858001"/>
              <a:gd name="connsiteX198" fmla="*/ 4054542 w 8009775"/>
              <a:gd name="connsiteY198" fmla="*/ 2223770 h 6858001"/>
              <a:gd name="connsiteX199" fmla="*/ 4053656 w 8009775"/>
              <a:gd name="connsiteY199" fmla="*/ 2217739 h 6858001"/>
              <a:gd name="connsiteX200" fmla="*/ 4052769 w 8009775"/>
              <a:gd name="connsiteY200" fmla="*/ 2212024 h 6858001"/>
              <a:gd name="connsiteX201" fmla="*/ 4051587 w 8009775"/>
              <a:gd name="connsiteY201" fmla="*/ 2206309 h 6858001"/>
              <a:gd name="connsiteX202" fmla="*/ 4050109 w 8009775"/>
              <a:gd name="connsiteY202" fmla="*/ 2200593 h 6858001"/>
              <a:gd name="connsiteX203" fmla="*/ 4048040 w 8009775"/>
              <a:gd name="connsiteY203" fmla="*/ 2194878 h 6858001"/>
              <a:gd name="connsiteX204" fmla="*/ 4046267 w 8009775"/>
              <a:gd name="connsiteY204" fmla="*/ 2189163 h 6858001"/>
              <a:gd name="connsiteX205" fmla="*/ 4043606 w 8009775"/>
              <a:gd name="connsiteY205" fmla="*/ 2183765 h 6858001"/>
              <a:gd name="connsiteX206" fmla="*/ 4040946 w 8009775"/>
              <a:gd name="connsiteY206" fmla="*/ 2178368 h 6858001"/>
              <a:gd name="connsiteX207" fmla="*/ 4037991 w 8009775"/>
              <a:gd name="connsiteY207" fmla="*/ 2172970 h 6858001"/>
              <a:gd name="connsiteX208" fmla="*/ 4034740 w 8009775"/>
              <a:gd name="connsiteY208" fmla="*/ 2167890 h 6858001"/>
              <a:gd name="connsiteX209" fmla="*/ 4031193 w 8009775"/>
              <a:gd name="connsiteY209" fmla="*/ 2162494 h 6858001"/>
              <a:gd name="connsiteX210" fmla="*/ 4027646 w 8009775"/>
              <a:gd name="connsiteY210" fmla="*/ 2157730 h 6858001"/>
              <a:gd name="connsiteX211" fmla="*/ 4023213 w 8009775"/>
              <a:gd name="connsiteY211" fmla="*/ 2153285 h 6858001"/>
              <a:gd name="connsiteX212" fmla="*/ 4018779 w 8009775"/>
              <a:gd name="connsiteY212" fmla="*/ 2148523 h 6858001"/>
              <a:gd name="connsiteX213" fmla="*/ 3632182 w 8009775"/>
              <a:gd name="connsiteY213" fmla="*/ 1761490 h 6858001"/>
              <a:gd name="connsiteX214" fmla="*/ 3435928 w 8009775"/>
              <a:gd name="connsiteY214" fmla="*/ 1565276 h 6858001"/>
              <a:gd name="connsiteX215" fmla="*/ 3431198 w 8009775"/>
              <a:gd name="connsiteY215" fmla="*/ 1560514 h 6858001"/>
              <a:gd name="connsiteX216" fmla="*/ 3427356 w 8009775"/>
              <a:gd name="connsiteY216" fmla="*/ 1555751 h 6858001"/>
              <a:gd name="connsiteX217" fmla="*/ 3423218 w 8009775"/>
              <a:gd name="connsiteY217" fmla="*/ 1550671 h 6858001"/>
              <a:gd name="connsiteX218" fmla="*/ 3420262 w 8009775"/>
              <a:gd name="connsiteY218" fmla="*/ 1545909 h 6858001"/>
              <a:gd name="connsiteX219" fmla="*/ 3417012 w 8009775"/>
              <a:gd name="connsiteY219" fmla="*/ 1540829 h 6858001"/>
              <a:gd name="connsiteX220" fmla="*/ 3413760 w 8009775"/>
              <a:gd name="connsiteY220" fmla="*/ 1535430 h 6858001"/>
              <a:gd name="connsiteX221" fmla="*/ 3411100 w 8009775"/>
              <a:gd name="connsiteY221" fmla="*/ 1530034 h 6858001"/>
              <a:gd name="connsiteX222" fmla="*/ 3408736 w 8009775"/>
              <a:gd name="connsiteY222" fmla="*/ 1524635 h 6858001"/>
              <a:gd name="connsiteX223" fmla="*/ 3406371 w 8009775"/>
              <a:gd name="connsiteY223" fmla="*/ 1518920 h 6858001"/>
              <a:gd name="connsiteX224" fmla="*/ 3404598 w 8009775"/>
              <a:gd name="connsiteY224" fmla="*/ 1513205 h 6858001"/>
              <a:gd name="connsiteX225" fmla="*/ 3403120 w 8009775"/>
              <a:gd name="connsiteY225" fmla="*/ 1507174 h 6858001"/>
              <a:gd name="connsiteX226" fmla="*/ 3401938 w 8009775"/>
              <a:gd name="connsiteY226" fmla="*/ 1501459 h 6858001"/>
              <a:gd name="connsiteX227" fmla="*/ 3401051 w 8009775"/>
              <a:gd name="connsiteY227" fmla="*/ 1495744 h 6858001"/>
              <a:gd name="connsiteX228" fmla="*/ 3400460 w 8009775"/>
              <a:gd name="connsiteY228" fmla="*/ 1489710 h 6858001"/>
              <a:gd name="connsiteX229" fmla="*/ 3399869 w 8009775"/>
              <a:gd name="connsiteY229" fmla="*/ 1483995 h 6858001"/>
              <a:gd name="connsiteX230" fmla="*/ 3399573 w 8009775"/>
              <a:gd name="connsiteY230" fmla="*/ 1478281 h 6858001"/>
              <a:gd name="connsiteX231" fmla="*/ 3399869 w 8009775"/>
              <a:gd name="connsiteY231" fmla="*/ 1472249 h 6858001"/>
              <a:gd name="connsiteX232" fmla="*/ 3400460 w 8009775"/>
              <a:gd name="connsiteY232" fmla="*/ 1466215 h 6858001"/>
              <a:gd name="connsiteX233" fmla="*/ 3401051 w 8009775"/>
              <a:gd name="connsiteY233" fmla="*/ 1460183 h 6858001"/>
              <a:gd name="connsiteX234" fmla="*/ 3401938 w 8009775"/>
              <a:gd name="connsiteY234" fmla="*/ 1454468 h 6858001"/>
              <a:gd name="connsiteX235" fmla="*/ 3403120 w 8009775"/>
              <a:gd name="connsiteY235" fmla="*/ 1448754 h 6858001"/>
              <a:gd name="connsiteX236" fmla="*/ 3404598 w 8009775"/>
              <a:gd name="connsiteY236" fmla="*/ 1443039 h 6858001"/>
              <a:gd name="connsiteX237" fmla="*/ 3406371 w 8009775"/>
              <a:gd name="connsiteY237" fmla="*/ 1437324 h 6858001"/>
              <a:gd name="connsiteX238" fmla="*/ 3408736 w 8009775"/>
              <a:gd name="connsiteY238" fmla="*/ 1431609 h 6858001"/>
              <a:gd name="connsiteX239" fmla="*/ 3411100 w 8009775"/>
              <a:gd name="connsiteY239" fmla="*/ 1426211 h 6858001"/>
              <a:gd name="connsiteX240" fmla="*/ 3413760 w 8009775"/>
              <a:gd name="connsiteY240" fmla="*/ 1420814 h 6858001"/>
              <a:gd name="connsiteX241" fmla="*/ 3417012 w 8009775"/>
              <a:gd name="connsiteY241" fmla="*/ 1415416 h 6858001"/>
              <a:gd name="connsiteX242" fmla="*/ 3420262 w 8009775"/>
              <a:gd name="connsiteY242" fmla="*/ 1410336 h 6858001"/>
              <a:gd name="connsiteX243" fmla="*/ 3423218 w 8009775"/>
              <a:gd name="connsiteY243" fmla="*/ 1405256 h 6858001"/>
              <a:gd name="connsiteX244" fmla="*/ 3427356 w 8009775"/>
              <a:gd name="connsiteY244" fmla="*/ 1400175 h 6858001"/>
              <a:gd name="connsiteX245" fmla="*/ 3431198 w 8009775"/>
              <a:gd name="connsiteY245" fmla="*/ 1395731 h 6858001"/>
              <a:gd name="connsiteX246" fmla="*/ 3435928 w 8009775"/>
              <a:gd name="connsiteY246" fmla="*/ 1390969 h 6858001"/>
              <a:gd name="connsiteX247" fmla="*/ 3440361 w 8009775"/>
              <a:gd name="connsiteY247" fmla="*/ 1386524 h 6858001"/>
              <a:gd name="connsiteX248" fmla="*/ 3445386 w 8009775"/>
              <a:gd name="connsiteY248" fmla="*/ 1382396 h 6858001"/>
              <a:gd name="connsiteX249" fmla="*/ 3449819 w 8009775"/>
              <a:gd name="connsiteY249" fmla="*/ 1378585 h 6858001"/>
              <a:gd name="connsiteX250" fmla="*/ 3454844 w 8009775"/>
              <a:gd name="connsiteY250" fmla="*/ 1375094 h 6858001"/>
              <a:gd name="connsiteX251" fmla="*/ 3460459 w 8009775"/>
              <a:gd name="connsiteY251" fmla="*/ 1371919 h 6858001"/>
              <a:gd name="connsiteX252" fmla="*/ 3465780 w 8009775"/>
              <a:gd name="connsiteY252" fmla="*/ 1369061 h 6858001"/>
              <a:gd name="connsiteX253" fmla="*/ 3471100 w 8009775"/>
              <a:gd name="connsiteY253" fmla="*/ 1366204 h 6858001"/>
              <a:gd name="connsiteX254" fmla="*/ 3476420 w 8009775"/>
              <a:gd name="connsiteY254" fmla="*/ 1363980 h 6858001"/>
              <a:gd name="connsiteX255" fmla="*/ 3482331 w 8009775"/>
              <a:gd name="connsiteY255" fmla="*/ 1361759 h 6858001"/>
              <a:gd name="connsiteX256" fmla="*/ 3487947 w 8009775"/>
              <a:gd name="connsiteY256" fmla="*/ 1360170 h 6858001"/>
              <a:gd name="connsiteX257" fmla="*/ 3493858 w 8009775"/>
              <a:gd name="connsiteY257" fmla="*/ 1358265 h 6858001"/>
              <a:gd name="connsiteX258" fmla="*/ 3499474 w 8009775"/>
              <a:gd name="connsiteY258" fmla="*/ 1357314 h 6858001"/>
              <a:gd name="connsiteX259" fmla="*/ 3505385 w 8009775"/>
              <a:gd name="connsiteY259" fmla="*/ 1356043 h 6858001"/>
              <a:gd name="connsiteX260" fmla="*/ 3511001 w 8009775"/>
              <a:gd name="connsiteY260" fmla="*/ 1355409 h 6858001"/>
              <a:gd name="connsiteX261" fmla="*/ 3517208 w 8009775"/>
              <a:gd name="connsiteY261" fmla="*/ 1355090 h 6858001"/>
              <a:gd name="connsiteX262" fmla="*/ 3522823 w 8009775"/>
              <a:gd name="connsiteY262" fmla="*/ 1354773 h 6858001"/>
              <a:gd name="connsiteX263" fmla="*/ 3529030 w 8009775"/>
              <a:gd name="connsiteY263" fmla="*/ 1355090 h 6858001"/>
              <a:gd name="connsiteX264" fmla="*/ 3534646 w 8009775"/>
              <a:gd name="connsiteY264" fmla="*/ 1355409 h 6858001"/>
              <a:gd name="connsiteX265" fmla="*/ 3540557 w 8009775"/>
              <a:gd name="connsiteY265" fmla="*/ 1356043 h 6858001"/>
              <a:gd name="connsiteX266" fmla="*/ 3546468 w 8009775"/>
              <a:gd name="connsiteY266" fmla="*/ 1357314 h 6858001"/>
              <a:gd name="connsiteX267" fmla="*/ 3552380 w 8009775"/>
              <a:gd name="connsiteY267" fmla="*/ 1358265 h 6858001"/>
              <a:gd name="connsiteX268" fmla="*/ 3557995 w 8009775"/>
              <a:gd name="connsiteY268" fmla="*/ 1360170 h 6858001"/>
              <a:gd name="connsiteX269" fmla="*/ 3563906 w 8009775"/>
              <a:gd name="connsiteY269" fmla="*/ 1361759 h 6858001"/>
              <a:gd name="connsiteX270" fmla="*/ 3569227 w 8009775"/>
              <a:gd name="connsiteY270" fmla="*/ 1363980 h 6858001"/>
              <a:gd name="connsiteX271" fmla="*/ 3574842 w 8009775"/>
              <a:gd name="connsiteY271" fmla="*/ 1366204 h 6858001"/>
              <a:gd name="connsiteX272" fmla="*/ 3580458 w 8009775"/>
              <a:gd name="connsiteY272" fmla="*/ 1369061 h 6858001"/>
              <a:gd name="connsiteX273" fmla="*/ 3585778 w 8009775"/>
              <a:gd name="connsiteY273" fmla="*/ 1371919 h 6858001"/>
              <a:gd name="connsiteX274" fmla="*/ 3590803 w 8009775"/>
              <a:gd name="connsiteY274" fmla="*/ 1375094 h 6858001"/>
              <a:gd name="connsiteX275" fmla="*/ 3595828 w 8009775"/>
              <a:gd name="connsiteY275" fmla="*/ 1378585 h 6858001"/>
              <a:gd name="connsiteX276" fmla="*/ 3600852 w 8009775"/>
              <a:gd name="connsiteY276" fmla="*/ 1382396 h 6858001"/>
              <a:gd name="connsiteX277" fmla="*/ 3605581 w 8009775"/>
              <a:gd name="connsiteY277" fmla="*/ 1386524 h 6858001"/>
              <a:gd name="connsiteX278" fmla="*/ 3610014 w 8009775"/>
              <a:gd name="connsiteY278" fmla="*/ 1390969 h 6858001"/>
              <a:gd name="connsiteX279" fmla="*/ 3817500 w 8009775"/>
              <a:gd name="connsiteY279" fmla="*/ 1598296 h 6858001"/>
              <a:gd name="connsiteX280" fmla="*/ 3821934 w 8009775"/>
              <a:gd name="connsiteY280" fmla="*/ 1602423 h 6858001"/>
              <a:gd name="connsiteX281" fmla="*/ 3826663 w 8009775"/>
              <a:gd name="connsiteY281" fmla="*/ 1606869 h 6858001"/>
              <a:gd name="connsiteX282" fmla="*/ 3831687 w 8009775"/>
              <a:gd name="connsiteY282" fmla="*/ 1610361 h 6858001"/>
              <a:gd name="connsiteX283" fmla="*/ 3836712 w 8009775"/>
              <a:gd name="connsiteY283" fmla="*/ 1613854 h 6858001"/>
              <a:gd name="connsiteX284" fmla="*/ 3841736 w 8009775"/>
              <a:gd name="connsiteY284" fmla="*/ 1617345 h 6858001"/>
              <a:gd name="connsiteX285" fmla="*/ 3847352 w 8009775"/>
              <a:gd name="connsiteY285" fmla="*/ 1620204 h 6858001"/>
              <a:gd name="connsiteX286" fmla="*/ 3852672 w 8009775"/>
              <a:gd name="connsiteY286" fmla="*/ 1623061 h 6858001"/>
              <a:gd name="connsiteX287" fmla="*/ 3857992 w 8009775"/>
              <a:gd name="connsiteY287" fmla="*/ 1625283 h 6858001"/>
              <a:gd name="connsiteX288" fmla="*/ 3863608 w 8009775"/>
              <a:gd name="connsiteY288" fmla="*/ 1627189 h 6858001"/>
              <a:gd name="connsiteX289" fmla="*/ 3869519 w 8009775"/>
              <a:gd name="connsiteY289" fmla="*/ 1629094 h 6858001"/>
              <a:gd name="connsiteX290" fmla="*/ 3875135 w 8009775"/>
              <a:gd name="connsiteY290" fmla="*/ 1630998 h 6858001"/>
              <a:gd name="connsiteX291" fmla="*/ 3881046 w 8009775"/>
              <a:gd name="connsiteY291" fmla="*/ 1631950 h 6858001"/>
              <a:gd name="connsiteX292" fmla="*/ 3886662 w 8009775"/>
              <a:gd name="connsiteY292" fmla="*/ 1632904 h 6858001"/>
              <a:gd name="connsiteX293" fmla="*/ 3892869 w 8009775"/>
              <a:gd name="connsiteY293" fmla="*/ 1633856 h 6858001"/>
              <a:gd name="connsiteX294" fmla="*/ 3898485 w 8009775"/>
              <a:gd name="connsiteY294" fmla="*/ 1634174 h 6858001"/>
              <a:gd name="connsiteX295" fmla="*/ 3904396 w 8009775"/>
              <a:gd name="connsiteY295" fmla="*/ 1634174 h 6858001"/>
              <a:gd name="connsiteX296" fmla="*/ 3910307 w 8009775"/>
              <a:gd name="connsiteY296" fmla="*/ 1634174 h 6858001"/>
              <a:gd name="connsiteX297" fmla="*/ 3916219 w 8009775"/>
              <a:gd name="connsiteY297" fmla="*/ 1633856 h 6858001"/>
              <a:gd name="connsiteX298" fmla="*/ 3922425 w 8009775"/>
              <a:gd name="connsiteY298" fmla="*/ 1632904 h 6858001"/>
              <a:gd name="connsiteX299" fmla="*/ 3928041 w 8009775"/>
              <a:gd name="connsiteY299" fmla="*/ 1631950 h 6858001"/>
              <a:gd name="connsiteX300" fmla="*/ 3933657 w 8009775"/>
              <a:gd name="connsiteY300" fmla="*/ 1630998 h 6858001"/>
              <a:gd name="connsiteX301" fmla="*/ 3939568 w 8009775"/>
              <a:gd name="connsiteY301" fmla="*/ 1629094 h 6858001"/>
              <a:gd name="connsiteX302" fmla="*/ 3945184 w 8009775"/>
              <a:gd name="connsiteY302" fmla="*/ 1627189 h 6858001"/>
              <a:gd name="connsiteX303" fmla="*/ 3950799 w 8009775"/>
              <a:gd name="connsiteY303" fmla="*/ 1625283 h 6858001"/>
              <a:gd name="connsiteX304" fmla="*/ 3956415 w 8009775"/>
              <a:gd name="connsiteY304" fmla="*/ 1623061 h 6858001"/>
              <a:gd name="connsiteX305" fmla="*/ 3961735 w 8009775"/>
              <a:gd name="connsiteY305" fmla="*/ 1620204 h 6858001"/>
              <a:gd name="connsiteX306" fmla="*/ 3967055 w 8009775"/>
              <a:gd name="connsiteY306" fmla="*/ 1617345 h 6858001"/>
              <a:gd name="connsiteX307" fmla="*/ 3972376 w 8009775"/>
              <a:gd name="connsiteY307" fmla="*/ 1613854 h 6858001"/>
              <a:gd name="connsiteX308" fmla="*/ 3977400 w 8009775"/>
              <a:gd name="connsiteY308" fmla="*/ 1610361 h 6858001"/>
              <a:gd name="connsiteX309" fmla="*/ 3982425 w 8009775"/>
              <a:gd name="connsiteY309" fmla="*/ 1606869 h 6858001"/>
              <a:gd name="connsiteX310" fmla="*/ 3986858 w 8009775"/>
              <a:gd name="connsiteY310" fmla="*/ 1602423 h 6858001"/>
              <a:gd name="connsiteX311" fmla="*/ 3991587 w 8009775"/>
              <a:gd name="connsiteY311" fmla="*/ 1598296 h 6858001"/>
              <a:gd name="connsiteX312" fmla="*/ 3996021 w 8009775"/>
              <a:gd name="connsiteY312" fmla="*/ 1593533 h 6858001"/>
              <a:gd name="connsiteX313" fmla="*/ 4000159 w 8009775"/>
              <a:gd name="connsiteY313" fmla="*/ 1588771 h 6858001"/>
              <a:gd name="connsiteX314" fmla="*/ 4003705 w 8009775"/>
              <a:gd name="connsiteY314" fmla="*/ 1583691 h 6858001"/>
              <a:gd name="connsiteX315" fmla="*/ 4007548 w 8009775"/>
              <a:gd name="connsiteY315" fmla="*/ 1578928 h 6858001"/>
              <a:gd name="connsiteX316" fmla="*/ 4010799 w 8009775"/>
              <a:gd name="connsiteY316" fmla="*/ 1573849 h 6858001"/>
              <a:gd name="connsiteX317" fmla="*/ 4013459 w 8009775"/>
              <a:gd name="connsiteY317" fmla="*/ 1568451 h 6858001"/>
              <a:gd name="connsiteX318" fmla="*/ 4016415 w 8009775"/>
              <a:gd name="connsiteY318" fmla="*/ 1563054 h 6858001"/>
              <a:gd name="connsiteX319" fmla="*/ 4018484 w 8009775"/>
              <a:gd name="connsiteY319" fmla="*/ 1557339 h 6858001"/>
              <a:gd name="connsiteX320" fmla="*/ 4020848 w 8009775"/>
              <a:gd name="connsiteY320" fmla="*/ 1551941 h 6858001"/>
              <a:gd name="connsiteX321" fmla="*/ 4022621 w 8009775"/>
              <a:gd name="connsiteY321" fmla="*/ 1546226 h 6858001"/>
              <a:gd name="connsiteX322" fmla="*/ 4024395 w 8009775"/>
              <a:gd name="connsiteY322" fmla="*/ 1540511 h 6858001"/>
              <a:gd name="connsiteX323" fmla="*/ 4025282 w 8009775"/>
              <a:gd name="connsiteY323" fmla="*/ 1534478 h 6858001"/>
              <a:gd name="connsiteX324" fmla="*/ 4026464 w 8009775"/>
              <a:gd name="connsiteY324" fmla="*/ 1528763 h 6858001"/>
              <a:gd name="connsiteX325" fmla="*/ 4027055 w 8009775"/>
              <a:gd name="connsiteY325" fmla="*/ 1522731 h 6858001"/>
              <a:gd name="connsiteX326" fmla="*/ 4027646 w 8009775"/>
              <a:gd name="connsiteY326" fmla="*/ 1517016 h 6858001"/>
              <a:gd name="connsiteX327" fmla="*/ 4027646 w 8009775"/>
              <a:gd name="connsiteY327" fmla="*/ 1510984 h 6858001"/>
              <a:gd name="connsiteX328" fmla="*/ 4027646 w 8009775"/>
              <a:gd name="connsiteY328" fmla="*/ 1505268 h 6858001"/>
              <a:gd name="connsiteX329" fmla="*/ 4027055 w 8009775"/>
              <a:gd name="connsiteY329" fmla="*/ 1499553 h 6858001"/>
              <a:gd name="connsiteX330" fmla="*/ 4026464 w 8009775"/>
              <a:gd name="connsiteY330" fmla="*/ 1493204 h 6858001"/>
              <a:gd name="connsiteX331" fmla="*/ 4025282 w 8009775"/>
              <a:gd name="connsiteY331" fmla="*/ 1487489 h 6858001"/>
              <a:gd name="connsiteX332" fmla="*/ 4024395 w 8009775"/>
              <a:gd name="connsiteY332" fmla="*/ 1481773 h 6858001"/>
              <a:gd name="connsiteX333" fmla="*/ 4022621 w 8009775"/>
              <a:gd name="connsiteY333" fmla="*/ 1476058 h 6858001"/>
              <a:gd name="connsiteX334" fmla="*/ 4020848 w 8009775"/>
              <a:gd name="connsiteY334" fmla="*/ 1470343 h 6858001"/>
              <a:gd name="connsiteX335" fmla="*/ 4018484 w 8009775"/>
              <a:gd name="connsiteY335" fmla="*/ 1464629 h 6858001"/>
              <a:gd name="connsiteX336" fmla="*/ 4016415 w 8009775"/>
              <a:gd name="connsiteY336" fmla="*/ 1459231 h 6858001"/>
              <a:gd name="connsiteX337" fmla="*/ 4013459 w 8009775"/>
              <a:gd name="connsiteY337" fmla="*/ 1453834 h 6858001"/>
              <a:gd name="connsiteX338" fmla="*/ 4010799 w 8009775"/>
              <a:gd name="connsiteY338" fmla="*/ 1448436 h 6858001"/>
              <a:gd name="connsiteX339" fmla="*/ 4007548 w 8009775"/>
              <a:gd name="connsiteY339" fmla="*/ 1443356 h 6858001"/>
              <a:gd name="connsiteX340" fmla="*/ 4003705 w 8009775"/>
              <a:gd name="connsiteY340" fmla="*/ 1438275 h 6858001"/>
              <a:gd name="connsiteX341" fmla="*/ 4000159 w 8009775"/>
              <a:gd name="connsiteY341" fmla="*/ 1433195 h 6858001"/>
              <a:gd name="connsiteX342" fmla="*/ 3996021 w 8009775"/>
              <a:gd name="connsiteY342" fmla="*/ 1428751 h 6858001"/>
              <a:gd name="connsiteX343" fmla="*/ 3991587 w 8009775"/>
              <a:gd name="connsiteY343" fmla="*/ 1423988 h 6858001"/>
              <a:gd name="connsiteX344" fmla="*/ 3323022 w 8009775"/>
              <a:gd name="connsiteY344" fmla="*/ 755333 h 6858001"/>
              <a:gd name="connsiteX345" fmla="*/ 3316815 w 8009775"/>
              <a:gd name="connsiteY345" fmla="*/ 748348 h 6858001"/>
              <a:gd name="connsiteX346" fmla="*/ 3310904 w 8009775"/>
              <a:gd name="connsiteY346" fmla="*/ 741045 h 6858001"/>
              <a:gd name="connsiteX347" fmla="*/ 3305584 w 8009775"/>
              <a:gd name="connsiteY347" fmla="*/ 733108 h 6858001"/>
              <a:gd name="connsiteX348" fmla="*/ 3300855 w 8009775"/>
              <a:gd name="connsiteY348" fmla="*/ 725170 h 6858001"/>
              <a:gd name="connsiteX349" fmla="*/ 3297308 w 8009775"/>
              <a:gd name="connsiteY349" fmla="*/ 716915 h 6858001"/>
              <a:gd name="connsiteX350" fmla="*/ 3293761 w 8009775"/>
              <a:gd name="connsiteY350" fmla="*/ 708660 h 6858001"/>
              <a:gd name="connsiteX351" fmla="*/ 3291101 w 8009775"/>
              <a:gd name="connsiteY351" fmla="*/ 699770 h 6858001"/>
              <a:gd name="connsiteX352" fmla="*/ 3289328 w 8009775"/>
              <a:gd name="connsiteY352" fmla="*/ 691198 h 6858001"/>
              <a:gd name="connsiteX353" fmla="*/ 2596527 w 8009775"/>
              <a:gd name="connsiteY353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364776 w 8009775"/>
              <a:gd name="connsiteY73" fmla="*/ 6858001 h 6858001"/>
              <a:gd name="connsiteX74" fmla="*/ 7507651 w 8009775"/>
              <a:gd name="connsiteY74" fmla="*/ 6858001 h 6858001"/>
              <a:gd name="connsiteX75" fmla="*/ 7507650 w 8009775"/>
              <a:gd name="connsiteY75" fmla="*/ 6858000 h 6858001"/>
              <a:gd name="connsiteX76" fmla="*/ 8009775 w 8009775"/>
              <a:gd name="connsiteY76" fmla="*/ 6858000 h 6858001"/>
              <a:gd name="connsiteX77" fmla="*/ 3996316 w 8009775"/>
              <a:gd name="connsiteY77" fmla="*/ 2818448 h 6858001"/>
              <a:gd name="connsiteX78" fmla="*/ 3980947 w 8009775"/>
              <a:gd name="connsiteY78" fmla="*/ 2804795 h 6858001"/>
              <a:gd name="connsiteX79" fmla="*/ 3965282 w 8009775"/>
              <a:gd name="connsiteY79" fmla="*/ 2791144 h 6858001"/>
              <a:gd name="connsiteX80" fmla="*/ 3950799 w 8009775"/>
              <a:gd name="connsiteY80" fmla="*/ 2776856 h 6858001"/>
              <a:gd name="connsiteX81" fmla="*/ 3936021 w 8009775"/>
              <a:gd name="connsiteY81" fmla="*/ 2762568 h 6858001"/>
              <a:gd name="connsiteX82" fmla="*/ 3001744 w 8009775"/>
              <a:gd name="connsiteY82" fmla="*/ 1828166 h 6858001"/>
              <a:gd name="connsiteX83" fmla="*/ 2997311 w 8009775"/>
              <a:gd name="connsiteY83" fmla="*/ 1823404 h 6858001"/>
              <a:gd name="connsiteX84" fmla="*/ 2992878 w 8009775"/>
              <a:gd name="connsiteY84" fmla="*/ 1818640 h 6858001"/>
              <a:gd name="connsiteX85" fmla="*/ 2989331 w 8009775"/>
              <a:gd name="connsiteY85" fmla="*/ 1814195 h 6858001"/>
              <a:gd name="connsiteX86" fmla="*/ 2985784 w 8009775"/>
              <a:gd name="connsiteY86" fmla="*/ 1808799 h 6858001"/>
              <a:gd name="connsiteX87" fmla="*/ 2982533 w 8009775"/>
              <a:gd name="connsiteY87" fmla="*/ 1803718 h 6858001"/>
              <a:gd name="connsiteX88" fmla="*/ 2979873 w 8009775"/>
              <a:gd name="connsiteY88" fmla="*/ 1798321 h 6858001"/>
              <a:gd name="connsiteX89" fmla="*/ 2976917 w 8009775"/>
              <a:gd name="connsiteY89" fmla="*/ 1792924 h 6858001"/>
              <a:gd name="connsiteX90" fmla="*/ 2974552 w 8009775"/>
              <a:gd name="connsiteY90" fmla="*/ 1787526 h 6858001"/>
              <a:gd name="connsiteX91" fmla="*/ 2972484 w 8009775"/>
              <a:gd name="connsiteY91" fmla="*/ 1781811 h 6858001"/>
              <a:gd name="connsiteX92" fmla="*/ 2970710 w 8009775"/>
              <a:gd name="connsiteY92" fmla="*/ 1776095 h 6858001"/>
              <a:gd name="connsiteX93" fmla="*/ 2968937 w 8009775"/>
              <a:gd name="connsiteY93" fmla="*/ 1770380 h 6858001"/>
              <a:gd name="connsiteX94" fmla="*/ 2967755 w 8009775"/>
              <a:gd name="connsiteY94" fmla="*/ 1764665 h 6858001"/>
              <a:gd name="connsiteX95" fmla="*/ 2966868 w 8009775"/>
              <a:gd name="connsiteY95" fmla="*/ 1758634 h 6858001"/>
              <a:gd name="connsiteX96" fmla="*/ 2965981 w 8009775"/>
              <a:gd name="connsiteY96" fmla="*/ 1752919 h 6858001"/>
              <a:gd name="connsiteX97" fmla="*/ 2965686 w 8009775"/>
              <a:gd name="connsiteY97" fmla="*/ 1746885 h 6858001"/>
              <a:gd name="connsiteX98" fmla="*/ 2965686 w 8009775"/>
              <a:gd name="connsiteY98" fmla="*/ 1741170 h 6858001"/>
              <a:gd name="connsiteX99" fmla="*/ 2965686 w 8009775"/>
              <a:gd name="connsiteY99" fmla="*/ 1735139 h 6858001"/>
              <a:gd name="connsiteX100" fmla="*/ 2965981 w 8009775"/>
              <a:gd name="connsiteY100" fmla="*/ 1729424 h 6858001"/>
              <a:gd name="connsiteX101" fmla="*/ 2966868 w 8009775"/>
              <a:gd name="connsiteY101" fmla="*/ 1723074 h 6858001"/>
              <a:gd name="connsiteX102" fmla="*/ 2967755 w 8009775"/>
              <a:gd name="connsiteY102" fmla="*/ 1717358 h 6858001"/>
              <a:gd name="connsiteX103" fmla="*/ 2968937 w 8009775"/>
              <a:gd name="connsiteY103" fmla="*/ 1711643 h 6858001"/>
              <a:gd name="connsiteX104" fmla="*/ 2970710 w 8009775"/>
              <a:gd name="connsiteY104" fmla="*/ 1705929 h 6858001"/>
              <a:gd name="connsiteX105" fmla="*/ 2972484 w 8009775"/>
              <a:gd name="connsiteY105" fmla="*/ 1700214 h 6858001"/>
              <a:gd name="connsiteX106" fmla="*/ 2974552 w 8009775"/>
              <a:gd name="connsiteY106" fmla="*/ 1694816 h 6858001"/>
              <a:gd name="connsiteX107" fmla="*/ 2976917 w 8009775"/>
              <a:gd name="connsiteY107" fmla="*/ 1689101 h 6858001"/>
              <a:gd name="connsiteX108" fmla="*/ 2979873 w 8009775"/>
              <a:gd name="connsiteY108" fmla="*/ 1683703 h 6858001"/>
              <a:gd name="connsiteX109" fmla="*/ 2982533 w 8009775"/>
              <a:gd name="connsiteY109" fmla="*/ 1678305 h 6858001"/>
              <a:gd name="connsiteX110" fmla="*/ 2985784 w 8009775"/>
              <a:gd name="connsiteY110" fmla="*/ 1673226 h 6858001"/>
              <a:gd name="connsiteX111" fmla="*/ 2989331 w 8009775"/>
              <a:gd name="connsiteY111" fmla="*/ 1668145 h 6858001"/>
              <a:gd name="connsiteX112" fmla="*/ 2992878 w 8009775"/>
              <a:gd name="connsiteY112" fmla="*/ 1663066 h 6858001"/>
              <a:gd name="connsiteX113" fmla="*/ 2997311 w 8009775"/>
              <a:gd name="connsiteY113" fmla="*/ 1658621 h 6858001"/>
              <a:gd name="connsiteX114" fmla="*/ 3001744 w 8009775"/>
              <a:gd name="connsiteY114" fmla="*/ 1653859 h 6858001"/>
              <a:gd name="connsiteX115" fmla="*/ 3006178 w 8009775"/>
              <a:gd name="connsiteY115" fmla="*/ 1649414 h 6858001"/>
              <a:gd name="connsiteX116" fmla="*/ 3010907 w 8009775"/>
              <a:gd name="connsiteY116" fmla="*/ 1645603 h 6858001"/>
              <a:gd name="connsiteX117" fmla="*/ 3015932 w 8009775"/>
              <a:gd name="connsiteY117" fmla="*/ 1641794 h 6858001"/>
              <a:gd name="connsiteX118" fmla="*/ 3020956 w 8009775"/>
              <a:gd name="connsiteY118" fmla="*/ 1637984 h 6858001"/>
              <a:gd name="connsiteX119" fmla="*/ 3025981 w 8009775"/>
              <a:gd name="connsiteY119" fmla="*/ 1634809 h 6858001"/>
              <a:gd name="connsiteX120" fmla="*/ 3031596 w 8009775"/>
              <a:gd name="connsiteY120" fmla="*/ 1631950 h 6858001"/>
              <a:gd name="connsiteX121" fmla="*/ 3036916 w 8009775"/>
              <a:gd name="connsiteY121" fmla="*/ 1629094 h 6858001"/>
              <a:gd name="connsiteX122" fmla="*/ 3042532 w 8009775"/>
              <a:gd name="connsiteY122" fmla="*/ 1626871 h 6858001"/>
              <a:gd name="connsiteX123" fmla="*/ 3047852 w 8009775"/>
              <a:gd name="connsiteY123" fmla="*/ 1624649 h 6858001"/>
              <a:gd name="connsiteX124" fmla="*/ 3053764 w 8009775"/>
              <a:gd name="connsiteY124" fmla="*/ 1623061 h 6858001"/>
              <a:gd name="connsiteX125" fmla="*/ 3059379 w 8009775"/>
              <a:gd name="connsiteY125" fmla="*/ 1621155 h 6858001"/>
              <a:gd name="connsiteX126" fmla="*/ 3065291 w 8009775"/>
              <a:gd name="connsiteY126" fmla="*/ 1620204 h 6858001"/>
              <a:gd name="connsiteX127" fmla="*/ 3070906 w 8009775"/>
              <a:gd name="connsiteY127" fmla="*/ 1618934 h 6858001"/>
              <a:gd name="connsiteX128" fmla="*/ 3077113 w 8009775"/>
              <a:gd name="connsiteY128" fmla="*/ 1618299 h 6858001"/>
              <a:gd name="connsiteX129" fmla="*/ 3082729 w 8009775"/>
              <a:gd name="connsiteY129" fmla="*/ 1617981 h 6858001"/>
              <a:gd name="connsiteX130" fmla="*/ 3088936 w 8009775"/>
              <a:gd name="connsiteY130" fmla="*/ 1617981 h 6858001"/>
              <a:gd name="connsiteX131" fmla="*/ 3094552 w 8009775"/>
              <a:gd name="connsiteY131" fmla="*/ 1617981 h 6858001"/>
              <a:gd name="connsiteX132" fmla="*/ 3100758 w 8009775"/>
              <a:gd name="connsiteY132" fmla="*/ 1618299 h 6858001"/>
              <a:gd name="connsiteX133" fmla="*/ 3106670 w 8009775"/>
              <a:gd name="connsiteY133" fmla="*/ 1618934 h 6858001"/>
              <a:gd name="connsiteX134" fmla="*/ 3112285 w 8009775"/>
              <a:gd name="connsiteY134" fmla="*/ 1620204 h 6858001"/>
              <a:gd name="connsiteX135" fmla="*/ 3117901 w 8009775"/>
              <a:gd name="connsiteY135" fmla="*/ 1621155 h 6858001"/>
              <a:gd name="connsiteX136" fmla="*/ 3123812 w 8009775"/>
              <a:gd name="connsiteY136" fmla="*/ 1623061 h 6858001"/>
              <a:gd name="connsiteX137" fmla="*/ 3129428 w 8009775"/>
              <a:gd name="connsiteY137" fmla="*/ 1624649 h 6858001"/>
              <a:gd name="connsiteX138" fmla="*/ 3135339 w 8009775"/>
              <a:gd name="connsiteY138" fmla="*/ 1626871 h 6858001"/>
              <a:gd name="connsiteX139" fmla="*/ 3140660 w 8009775"/>
              <a:gd name="connsiteY139" fmla="*/ 1629094 h 6858001"/>
              <a:gd name="connsiteX140" fmla="*/ 3145980 w 8009775"/>
              <a:gd name="connsiteY140" fmla="*/ 1631950 h 6858001"/>
              <a:gd name="connsiteX141" fmla="*/ 3151300 w 8009775"/>
              <a:gd name="connsiteY141" fmla="*/ 1634809 h 6858001"/>
              <a:gd name="connsiteX142" fmla="*/ 3156324 w 8009775"/>
              <a:gd name="connsiteY142" fmla="*/ 1637984 h 6858001"/>
              <a:gd name="connsiteX143" fmla="*/ 3161349 w 8009775"/>
              <a:gd name="connsiteY143" fmla="*/ 1641794 h 6858001"/>
              <a:gd name="connsiteX144" fmla="*/ 3166374 w 8009775"/>
              <a:gd name="connsiteY144" fmla="*/ 1645603 h 6858001"/>
              <a:gd name="connsiteX145" fmla="*/ 3171102 w 8009775"/>
              <a:gd name="connsiteY145" fmla="*/ 1649414 h 6858001"/>
              <a:gd name="connsiteX146" fmla="*/ 3175832 w 8009775"/>
              <a:gd name="connsiteY146" fmla="*/ 1653859 h 6858001"/>
              <a:gd name="connsiteX147" fmla="*/ 3844692 w 8009775"/>
              <a:gd name="connsiteY147" fmla="*/ 2322830 h 6858001"/>
              <a:gd name="connsiteX148" fmla="*/ 3849421 w 8009775"/>
              <a:gd name="connsiteY148" fmla="*/ 2326958 h 6858001"/>
              <a:gd name="connsiteX149" fmla="*/ 3854150 w 8009775"/>
              <a:gd name="connsiteY149" fmla="*/ 2331085 h 6858001"/>
              <a:gd name="connsiteX150" fmla="*/ 3859175 w 8009775"/>
              <a:gd name="connsiteY150" fmla="*/ 2334895 h 6858001"/>
              <a:gd name="connsiteX151" fmla="*/ 3864199 w 8009775"/>
              <a:gd name="connsiteY151" fmla="*/ 2338705 h 6858001"/>
              <a:gd name="connsiteX152" fmla="*/ 3869224 w 8009775"/>
              <a:gd name="connsiteY152" fmla="*/ 2341880 h 6858001"/>
              <a:gd name="connsiteX153" fmla="*/ 3874544 w 8009775"/>
              <a:gd name="connsiteY153" fmla="*/ 2344738 h 6858001"/>
              <a:gd name="connsiteX154" fmla="*/ 3879864 w 8009775"/>
              <a:gd name="connsiteY154" fmla="*/ 2347595 h 6858001"/>
              <a:gd name="connsiteX155" fmla="*/ 3885775 w 8009775"/>
              <a:gd name="connsiteY155" fmla="*/ 2349818 h 6858001"/>
              <a:gd name="connsiteX156" fmla="*/ 3891096 w 8009775"/>
              <a:gd name="connsiteY156" fmla="*/ 2351723 h 6858001"/>
              <a:gd name="connsiteX157" fmla="*/ 3896711 w 8009775"/>
              <a:gd name="connsiteY157" fmla="*/ 2353628 h 6858001"/>
              <a:gd name="connsiteX158" fmla="*/ 3902623 w 8009775"/>
              <a:gd name="connsiteY158" fmla="*/ 2355534 h 6858001"/>
              <a:gd name="connsiteX159" fmla="*/ 3908238 w 8009775"/>
              <a:gd name="connsiteY159" fmla="*/ 2356485 h 6858001"/>
              <a:gd name="connsiteX160" fmla="*/ 3914150 w 8009775"/>
              <a:gd name="connsiteY160" fmla="*/ 2357755 h 6858001"/>
              <a:gd name="connsiteX161" fmla="*/ 3920061 w 8009775"/>
              <a:gd name="connsiteY161" fmla="*/ 2358391 h 6858001"/>
              <a:gd name="connsiteX162" fmla="*/ 3925972 w 8009775"/>
              <a:gd name="connsiteY162" fmla="*/ 2358708 h 6858001"/>
              <a:gd name="connsiteX163" fmla="*/ 3931883 w 8009775"/>
              <a:gd name="connsiteY163" fmla="*/ 2358708 h 6858001"/>
              <a:gd name="connsiteX164" fmla="*/ 3937795 w 8009775"/>
              <a:gd name="connsiteY164" fmla="*/ 2358708 h 6858001"/>
              <a:gd name="connsiteX165" fmla="*/ 3943706 w 8009775"/>
              <a:gd name="connsiteY165" fmla="*/ 2358391 h 6858001"/>
              <a:gd name="connsiteX166" fmla="*/ 3949617 w 8009775"/>
              <a:gd name="connsiteY166" fmla="*/ 2357755 h 6858001"/>
              <a:gd name="connsiteX167" fmla="*/ 3955233 w 8009775"/>
              <a:gd name="connsiteY167" fmla="*/ 2356485 h 6858001"/>
              <a:gd name="connsiteX168" fmla="*/ 3961144 w 8009775"/>
              <a:gd name="connsiteY168" fmla="*/ 2355534 h 6858001"/>
              <a:gd name="connsiteX169" fmla="*/ 3966760 w 8009775"/>
              <a:gd name="connsiteY169" fmla="*/ 2353628 h 6858001"/>
              <a:gd name="connsiteX170" fmla="*/ 3972671 w 8009775"/>
              <a:gd name="connsiteY170" fmla="*/ 2351723 h 6858001"/>
              <a:gd name="connsiteX171" fmla="*/ 3978287 w 8009775"/>
              <a:gd name="connsiteY171" fmla="*/ 2349818 h 6858001"/>
              <a:gd name="connsiteX172" fmla="*/ 3983607 w 8009775"/>
              <a:gd name="connsiteY172" fmla="*/ 2347595 h 6858001"/>
              <a:gd name="connsiteX173" fmla="*/ 3989223 w 8009775"/>
              <a:gd name="connsiteY173" fmla="*/ 2344738 h 6858001"/>
              <a:gd name="connsiteX174" fmla="*/ 3994543 w 8009775"/>
              <a:gd name="connsiteY174" fmla="*/ 2341880 h 6858001"/>
              <a:gd name="connsiteX175" fmla="*/ 3999567 w 8009775"/>
              <a:gd name="connsiteY175" fmla="*/ 2338705 h 6858001"/>
              <a:gd name="connsiteX176" fmla="*/ 4004888 w 8009775"/>
              <a:gd name="connsiteY176" fmla="*/ 2334895 h 6858001"/>
              <a:gd name="connsiteX177" fmla="*/ 4009617 w 8009775"/>
              <a:gd name="connsiteY177" fmla="*/ 2331085 h 6858001"/>
              <a:gd name="connsiteX178" fmla="*/ 4014346 w 8009775"/>
              <a:gd name="connsiteY178" fmla="*/ 2326958 h 6858001"/>
              <a:gd name="connsiteX179" fmla="*/ 4018779 w 8009775"/>
              <a:gd name="connsiteY179" fmla="*/ 2322830 h 6858001"/>
              <a:gd name="connsiteX180" fmla="*/ 4023213 w 8009775"/>
              <a:gd name="connsiteY180" fmla="*/ 2318068 h 6858001"/>
              <a:gd name="connsiteX181" fmla="*/ 4027646 w 8009775"/>
              <a:gd name="connsiteY181" fmla="*/ 2313306 h 6858001"/>
              <a:gd name="connsiteX182" fmla="*/ 4031193 w 8009775"/>
              <a:gd name="connsiteY182" fmla="*/ 2308544 h 6858001"/>
              <a:gd name="connsiteX183" fmla="*/ 4034740 w 8009775"/>
              <a:gd name="connsiteY183" fmla="*/ 2303463 h 6858001"/>
              <a:gd name="connsiteX184" fmla="*/ 4037991 w 8009775"/>
              <a:gd name="connsiteY184" fmla="*/ 2298384 h 6858001"/>
              <a:gd name="connsiteX185" fmla="*/ 4040946 w 8009775"/>
              <a:gd name="connsiteY185" fmla="*/ 2292985 h 6858001"/>
              <a:gd name="connsiteX186" fmla="*/ 4043606 w 8009775"/>
              <a:gd name="connsiteY186" fmla="*/ 2287588 h 6858001"/>
              <a:gd name="connsiteX187" fmla="*/ 4046267 w 8009775"/>
              <a:gd name="connsiteY187" fmla="*/ 2281873 h 6858001"/>
              <a:gd name="connsiteX188" fmla="*/ 4048040 w 8009775"/>
              <a:gd name="connsiteY188" fmla="*/ 2276476 h 6858001"/>
              <a:gd name="connsiteX189" fmla="*/ 4050109 w 8009775"/>
              <a:gd name="connsiteY189" fmla="*/ 2270761 h 6858001"/>
              <a:gd name="connsiteX190" fmla="*/ 4051587 w 8009775"/>
              <a:gd name="connsiteY190" fmla="*/ 2265046 h 6858001"/>
              <a:gd name="connsiteX191" fmla="*/ 4052769 w 8009775"/>
              <a:gd name="connsiteY191" fmla="*/ 2259331 h 6858001"/>
              <a:gd name="connsiteX192" fmla="*/ 4053656 w 8009775"/>
              <a:gd name="connsiteY192" fmla="*/ 2253298 h 6858001"/>
              <a:gd name="connsiteX193" fmla="*/ 4054542 w 8009775"/>
              <a:gd name="connsiteY193" fmla="*/ 2247266 h 6858001"/>
              <a:gd name="connsiteX194" fmla="*/ 4054838 w 8009775"/>
              <a:gd name="connsiteY194" fmla="*/ 2241551 h 6858001"/>
              <a:gd name="connsiteX195" fmla="*/ 4055133 w 8009775"/>
              <a:gd name="connsiteY195" fmla="*/ 2235519 h 6858001"/>
              <a:gd name="connsiteX196" fmla="*/ 4054838 w 8009775"/>
              <a:gd name="connsiteY196" fmla="*/ 2229804 h 6858001"/>
              <a:gd name="connsiteX197" fmla="*/ 4054542 w 8009775"/>
              <a:gd name="connsiteY197" fmla="*/ 2223770 h 6858001"/>
              <a:gd name="connsiteX198" fmla="*/ 4053656 w 8009775"/>
              <a:gd name="connsiteY198" fmla="*/ 2217739 h 6858001"/>
              <a:gd name="connsiteX199" fmla="*/ 4052769 w 8009775"/>
              <a:gd name="connsiteY199" fmla="*/ 2212024 h 6858001"/>
              <a:gd name="connsiteX200" fmla="*/ 4051587 w 8009775"/>
              <a:gd name="connsiteY200" fmla="*/ 2206309 h 6858001"/>
              <a:gd name="connsiteX201" fmla="*/ 4050109 w 8009775"/>
              <a:gd name="connsiteY201" fmla="*/ 2200593 h 6858001"/>
              <a:gd name="connsiteX202" fmla="*/ 4048040 w 8009775"/>
              <a:gd name="connsiteY202" fmla="*/ 2194878 h 6858001"/>
              <a:gd name="connsiteX203" fmla="*/ 4046267 w 8009775"/>
              <a:gd name="connsiteY203" fmla="*/ 2189163 h 6858001"/>
              <a:gd name="connsiteX204" fmla="*/ 4043606 w 8009775"/>
              <a:gd name="connsiteY204" fmla="*/ 2183765 h 6858001"/>
              <a:gd name="connsiteX205" fmla="*/ 4040946 w 8009775"/>
              <a:gd name="connsiteY205" fmla="*/ 2178368 h 6858001"/>
              <a:gd name="connsiteX206" fmla="*/ 4037991 w 8009775"/>
              <a:gd name="connsiteY206" fmla="*/ 2172970 h 6858001"/>
              <a:gd name="connsiteX207" fmla="*/ 4034740 w 8009775"/>
              <a:gd name="connsiteY207" fmla="*/ 2167890 h 6858001"/>
              <a:gd name="connsiteX208" fmla="*/ 4031193 w 8009775"/>
              <a:gd name="connsiteY208" fmla="*/ 2162494 h 6858001"/>
              <a:gd name="connsiteX209" fmla="*/ 4027646 w 8009775"/>
              <a:gd name="connsiteY209" fmla="*/ 2157730 h 6858001"/>
              <a:gd name="connsiteX210" fmla="*/ 4023213 w 8009775"/>
              <a:gd name="connsiteY210" fmla="*/ 2153285 h 6858001"/>
              <a:gd name="connsiteX211" fmla="*/ 4018779 w 8009775"/>
              <a:gd name="connsiteY211" fmla="*/ 2148523 h 6858001"/>
              <a:gd name="connsiteX212" fmla="*/ 3632182 w 8009775"/>
              <a:gd name="connsiteY212" fmla="*/ 1761490 h 6858001"/>
              <a:gd name="connsiteX213" fmla="*/ 3435928 w 8009775"/>
              <a:gd name="connsiteY213" fmla="*/ 1565276 h 6858001"/>
              <a:gd name="connsiteX214" fmla="*/ 3431198 w 8009775"/>
              <a:gd name="connsiteY214" fmla="*/ 1560514 h 6858001"/>
              <a:gd name="connsiteX215" fmla="*/ 3427356 w 8009775"/>
              <a:gd name="connsiteY215" fmla="*/ 1555751 h 6858001"/>
              <a:gd name="connsiteX216" fmla="*/ 3423218 w 8009775"/>
              <a:gd name="connsiteY216" fmla="*/ 1550671 h 6858001"/>
              <a:gd name="connsiteX217" fmla="*/ 3420262 w 8009775"/>
              <a:gd name="connsiteY217" fmla="*/ 1545909 h 6858001"/>
              <a:gd name="connsiteX218" fmla="*/ 3417012 w 8009775"/>
              <a:gd name="connsiteY218" fmla="*/ 1540829 h 6858001"/>
              <a:gd name="connsiteX219" fmla="*/ 3413760 w 8009775"/>
              <a:gd name="connsiteY219" fmla="*/ 1535430 h 6858001"/>
              <a:gd name="connsiteX220" fmla="*/ 3411100 w 8009775"/>
              <a:gd name="connsiteY220" fmla="*/ 1530034 h 6858001"/>
              <a:gd name="connsiteX221" fmla="*/ 3408736 w 8009775"/>
              <a:gd name="connsiteY221" fmla="*/ 1524635 h 6858001"/>
              <a:gd name="connsiteX222" fmla="*/ 3406371 w 8009775"/>
              <a:gd name="connsiteY222" fmla="*/ 1518920 h 6858001"/>
              <a:gd name="connsiteX223" fmla="*/ 3404598 w 8009775"/>
              <a:gd name="connsiteY223" fmla="*/ 1513205 h 6858001"/>
              <a:gd name="connsiteX224" fmla="*/ 3403120 w 8009775"/>
              <a:gd name="connsiteY224" fmla="*/ 1507174 h 6858001"/>
              <a:gd name="connsiteX225" fmla="*/ 3401938 w 8009775"/>
              <a:gd name="connsiteY225" fmla="*/ 1501459 h 6858001"/>
              <a:gd name="connsiteX226" fmla="*/ 3401051 w 8009775"/>
              <a:gd name="connsiteY226" fmla="*/ 1495744 h 6858001"/>
              <a:gd name="connsiteX227" fmla="*/ 3400460 w 8009775"/>
              <a:gd name="connsiteY227" fmla="*/ 1489710 h 6858001"/>
              <a:gd name="connsiteX228" fmla="*/ 3399869 w 8009775"/>
              <a:gd name="connsiteY228" fmla="*/ 1483995 h 6858001"/>
              <a:gd name="connsiteX229" fmla="*/ 3399573 w 8009775"/>
              <a:gd name="connsiteY229" fmla="*/ 1478281 h 6858001"/>
              <a:gd name="connsiteX230" fmla="*/ 3399869 w 8009775"/>
              <a:gd name="connsiteY230" fmla="*/ 1472249 h 6858001"/>
              <a:gd name="connsiteX231" fmla="*/ 3400460 w 8009775"/>
              <a:gd name="connsiteY231" fmla="*/ 1466215 h 6858001"/>
              <a:gd name="connsiteX232" fmla="*/ 3401051 w 8009775"/>
              <a:gd name="connsiteY232" fmla="*/ 1460183 h 6858001"/>
              <a:gd name="connsiteX233" fmla="*/ 3401938 w 8009775"/>
              <a:gd name="connsiteY233" fmla="*/ 1454468 h 6858001"/>
              <a:gd name="connsiteX234" fmla="*/ 3403120 w 8009775"/>
              <a:gd name="connsiteY234" fmla="*/ 1448754 h 6858001"/>
              <a:gd name="connsiteX235" fmla="*/ 3404598 w 8009775"/>
              <a:gd name="connsiteY235" fmla="*/ 1443039 h 6858001"/>
              <a:gd name="connsiteX236" fmla="*/ 3406371 w 8009775"/>
              <a:gd name="connsiteY236" fmla="*/ 1437324 h 6858001"/>
              <a:gd name="connsiteX237" fmla="*/ 3408736 w 8009775"/>
              <a:gd name="connsiteY237" fmla="*/ 1431609 h 6858001"/>
              <a:gd name="connsiteX238" fmla="*/ 3411100 w 8009775"/>
              <a:gd name="connsiteY238" fmla="*/ 1426211 h 6858001"/>
              <a:gd name="connsiteX239" fmla="*/ 3413760 w 8009775"/>
              <a:gd name="connsiteY239" fmla="*/ 1420814 h 6858001"/>
              <a:gd name="connsiteX240" fmla="*/ 3417012 w 8009775"/>
              <a:gd name="connsiteY240" fmla="*/ 1415416 h 6858001"/>
              <a:gd name="connsiteX241" fmla="*/ 3420262 w 8009775"/>
              <a:gd name="connsiteY241" fmla="*/ 1410336 h 6858001"/>
              <a:gd name="connsiteX242" fmla="*/ 3423218 w 8009775"/>
              <a:gd name="connsiteY242" fmla="*/ 1405256 h 6858001"/>
              <a:gd name="connsiteX243" fmla="*/ 3427356 w 8009775"/>
              <a:gd name="connsiteY243" fmla="*/ 1400175 h 6858001"/>
              <a:gd name="connsiteX244" fmla="*/ 3431198 w 8009775"/>
              <a:gd name="connsiteY244" fmla="*/ 1395731 h 6858001"/>
              <a:gd name="connsiteX245" fmla="*/ 3435928 w 8009775"/>
              <a:gd name="connsiteY245" fmla="*/ 1390969 h 6858001"/>
              <a:gd name="connsiteX246" fmla="*/ 3440361 w 8009775"/>
              <a:gd name="connsiteY246" fmla="*/ 1386524 h 6858001"/>
              <a:gd name="connsiteX247" fmla="*/ 3445386 w 8009775"/>
              <a:gd name="connsiteY247" fmla="*/ 1382396 h 6858001"/>
              <a:gd name="connsiteX248" fmla="*/ 3449819 w 8009775"/>
              <a:gd name="connsiteY248" fmla="*/ 1378585 h 6858001"/>
              <a:gd name="connsiteX249" fmla="*/ 3454844 w 8009775"/>
              <a:gd name="connsiteY249" fmla="*/ 1375094 h 6858001"/>
              <a:gd name="connsiteX250" fmla="*/ 3460459 w 8009775"/>
              <a:gd name="connsiteY250" fmla="*/ 1371919 h 6858001"/>
              <a:gd name="connsiteX251" fmla="*/ 3465780 w 8009775"/>
              <a:gd name="connsiteY251" fmla="*/ 1369061 h 6858001"/>
              <a:gd name="connsiteX252" fmla="*/ 3471100 w 8009775"/>
              <a:gd name="connsiteY252" fmla="*/ 1366204 h 6858001"/>
              <a:gd name="connsiteX253" fmla="*/ 3476420 w 8009775"/>
              <a:gd name="connsiteY253" fmla="*/ 1363980 h 6858001"/>
              <a:gd name="connsiteX254" fmla="*/ 3482331 w 8009775"/>
              <a:gd name="connsiteY254" fmla="*/ 1361759 h 6858001"/>
              <a:gd name="connsiteX255" fmla="*/ 3487947 w 8009775"/>
              <a:gd name="connsiteY255" fmla="*/ 1360170 h 6858001"/>
              <a:gd name="connsiteX256" fmla="*/ 3493858 w 8009775"/>
              <a:gd name="connsiteY256" fmla="*/ 1358265 h 6858001"/>
              <a:gd name="connsiteX257" fmla="*/ 3499474 w 8009775"/>
              <a:gd name="connsiteY257" fmla="*/ 1357314 h 6858001"/>
              <a:gd name="connsiteX258" fmla="*/ 3505385 w 8009775"/>
              <a:gd name="connsiteY258" fmla="*/ 1356043 h 6858001"/>
              <a:gd name="connsiteX259" fmla="*/ 3511001 w 8009775"/>
              <a:gd name="connsiteY259" fmla="*/ 1355409 h 6858001"/>
              <a:gd name="connsiteX260" fmla="*/ 3517208 w 8009775"/>
              <a:gd name="connsiteY260" fmla="*/ 1355090 h 6858001"/>
              <a:gd name="connsiteX261" fmla="*/ 3522823 w 8009775"/>
              <a:gd name="connsiteY261" fmla="*/ 1354773 h 6858001"/>
              <a:gd name="connsiteX262" fmla="*/ 3529030 w 8009775"/>
              <a:gd name="connsiteY262" fmla="*/ 1355090 h 6858001"/>
              <a:gd name="connsiteX263" fmla="*/ 3534646 w 8009775"/>
              <a:gd name="connsiteY263" fmla="*/ 1355409 h 6858001"/>
              <a:gd name="connsiteX264" fmla="*/ 3540557 w 8009775"/>
              <a:gd name="connsiteY264" fmla="*/ 1356043 h 6858001"/>
              <a:gd name="connsiteX265" fmla="*/ 3546468 w 8009775"/>
              <a:gd name="connsiteY265" fmla="*/ 1357314 h 6858001"/>
              <a:gd name="connsiteX266" fmla="*/ 3552380 w 8009775"/>
              <a:gd name="connsiteY266" fmla="*/ 1358265 h 6858001"/>
              <a:gd name="connsiteX267" fmla="*/ 3557995 w 8009775"/>
              <a:gd name="connsiteY267" fmla="*/ 1360170 h 6858001"/>
              <a:gd name="connsiteX268" fmla="*/ 3563906 w 8009775"/>
              <a:gd name="connsiteY268" fmla="*/ 1361759 h 6858001"/>
              <a:gd name="connsiteX269" fmla="*/ 3569227 w 8009775"/>
              <a:gd name="connsiteY269" fmla="*/ 1363980 h 6858001"/>
              <a:gd name="connsiteX270" fmla="*/ 3574842 w 8009775"/>
              <a:gd name="connsiteY270" fmla="*/ 1366204 h 6858001"/>
              <a:gd name="connsiteX271" fmla="*/ 3580458 w 8009775"/>
              <a:gd name="connsiteY271" fmla="*/ 1369061 h 6858001"/>
              <a:gd name="connsiteX272" fmla="*/ 3585778 w 8009775"/>
              <a:gd name="connsiteY272" fmla="*/ 1371919 h 6858001"/>
              <a:gd name="connsiteX273" fmla="*/ 3590803 w 8009775"/>
              <a:gd name="connsiteY273" fmla="*/ 1375094 h 6858001"/>
              <a:gd name="connsiteX274" fmla="*/ 3595828 w 8009775"/>
              <a:gd name="connsiteY274" fmla="*/ 1378585 h 6858001"/>
              <a:gd name="connsiteX275" fmla="*/ 3600852 w 8009775"/>
              <a:gd name="connsiteY275" fmla="*/ 1382396 h 6858001"/>
              <a:gd name="connsiteX276" fmla="*/ 3605581 w 8009775"/>
              <a:gd name="connsiteY276" fmla="*/ 1386524 h 6858001"/>
              <a:gd name="connsiteX277" fmla="*/ 3610014 w 8009775"/>
              <a:gd name="connsiteY277" fmla="*/ 1390969 h 6858001"/>
              <a:gd name="connsiteX278" fmla="*/ 3817500 w 8009775"/>
              <a:gd name="connsiteY278" fmla="*/ 1598296 h 6858001"/>
              <a:gd name="connsiteX279" fmla="*/ 3821934 w 8009775"/>
              <a:gd name="connsiteY279" fmla="*/ 1602423 h 6858001"/>
              <a:gd name="connsiteX280" fmla="*/ 3826663 w 8009775"/>
              <a:gd name="connsiteY280" fmla="*/ 1606869 h 6858001"/>
              <a:gd name="connsiteX281" fmla="*/ 3831687 w 8009775"/>
              <a:gd name="connsiteY281" fmla="*/ 1610361 h 6858001"/>
              <a:gd name="connsiteX282" fmla="*/ 3836712 w 8009775"/>
              <a:gd name="connsiteY282" fmla="*/ 1613854 h 6858001"/>
              <a:gd name="connsiteX283" fmla="*/ 3841736 w 8009775"/>
              <a:gd name="connsiteY283" fmla="*/ 1617345 h 6858001"/>
              <a:gd name="connsiteX284" fmla="*/ 3847352 w 8009775"/>
              <a:gd name="connsiteY284" fmla="*/ 1620204 h 6858001"/>
              <a:gd name="connsiteX285" fmla="*/ 3852672 w 8009775"/>
              <a:gd name="connsiteY285" fmla="*/ 1623061 h 6858001"/>
              <a:gd name="connsiteX286" fmla="*/ 3857992 w 8009775"/>
              <a:gd name="connsiteY286" fmla="*/ 1625283 h 6858001"/>
              <a:gd name="connsiteX287" fmla="*/ 3863608 w 8009775"/>
              <a:gd name="connsiteY287" fmla="*/ 1627189 h 6858001"/>
              <a:gd name="connsiteX288" fmla="*/ 3869519 w 8009775"/>
              <a:gd name="connsiteY288" fmla="*/ 1629094 h 6858001"/>
              <a:gd name="connsiteX289" fmla="*/ 3875135 w 8009775"/>
              <a:gd name="connsiteY289" fmla="*/ 1630998 h 6858001"/>
              <a:gd name="connsiteX290" fmla="*/ 3881046 w 8009775"/>
              <a:gd name="connsiteY290" fmla="*/ 1631950 h 6858001"/>
              <a:gd name="connsiteX291" fmla="*/ 3886662 w 8009775"/>
              <a:gd name="connsiteY291" fmla="*/ 1632904 h 6858001"/>
              <a:gd name="connsiteX292" fmla="*/ 3892869 w 8009775"/>
              <a:gd name="connsiteY292" fmla="*/ 1633856 h 6858001"/>
              <a:gd name="connsiteX293" fmla="*/ 3898485 w 8009775"/>
              <a:gd name="connsiteY293" fmla="*/ 1634174 h 6858001"/>
              <a:gd name="connsiteX294" fmla="*/ 3904396 w 8009775"/>
              <a:gd name="connsiteY294" fmla="*/ 1634174 h 6858001"/>
              <a:gd name="connsiteX295" fmla="*/ 3910307 w 8009775"/>
              <a:gd name="connsiteY295" fmla="*/ 1634174 h 6858001"/>
              <a:gd name="connsiteX296" fmla="*/ 3916219 w 8009775"/>
              <a:gd name="connsiteY296" fmla="*/ 1633856 h 6858001"/>
              <a:gd name="connsiteX297" fmla="*/ 3922425 w 8009775"/>
              <a:gd name="connsiteY297" fmla="*/ 1632904 h 6858001"/>
              <a:gd name="connsiteX298" fmla="*/ 3928041 w 8009775"/>
              <a:gd name="connsiteY298" fmla="*/ 1631950 h 6858001"/>
              <a:gd name="connsiteX299" fmla="*/ 3933657 w 8009775"/>
              <a:gd name="connsiteY299" fmla="*/ 1630998 h 6858001"/>
              <a:gd name="connsiteX300" fmla="*/ 3939568 w 8009775"/>
              <a:gd name="connsiteY300" fmla="*/ 1629094 h 6858001"/>
              <a:gd name="connsiteX301" fmla="*/ 3945184 w 8009775"/>
              <a:gd name="connsiteY301" fmla="*/ 1627189 h 6858001"/>
              <a:gd name="connsiteX302" fmla="*/ 3950799 w 8009775"/>
              <a:gd name="connsiteY302" fmla="*/ 1625283 h 6858001"/>
              <a:gd name="connsiteX303" fmla="*/ 3956415 w 8009775"/>
              <a:gd name="connsiteY303" fmla="*/ 1623061 h 6858001"/>
              <a:gd name="connsiteX304" fmla="*/ 3961735 w 8009775"/>
              <a:gd name="connsiteY304" fmla="*/ 1620204 h 6858001"/>
              <a:gd name="connsiteX305" fmla="*/ 3967055 w 8009775"/>
              <a:gd name="connsiteY305" fmla="*/ 1617345 h 6858001"/>
              <a:gd name="connsiteX306" fmla="*/ 3972376 w 8009775"/>
              <a:gd name="connsiteY306" fmla="*/ 1613854 h 6858001"/>
              <a:gd name="connsiteX307" fmla="*/ 3977400 w 8009775"/>
              <a:gd name="connsiteY307" fmla="*/ 1610361 h 6858001"/>
              <a:gd name="connsiteX308" fmla="*/ 3982425 w 8009775"/>
              <a:gd name="connsiteY308" fmla="*/ 1606869 h 6858001"/>
              <a:gd name="connsiteX309" fmla="*/ 3986858 w 8009775"/>
              <a:gd name="connsiteY309" fmla="*/ 1602423 h 6858001"/>
              <a:gd name="connsiteX310" fmla="*/ 3991587 w 8009775"/>
              <a:gd name="connsiteY310" fmla="*/ 1598296 h 6858001"/>
              <a:gd name="connsiteX311" fmla="*/ 3996021 w 8009775"/>
              <a:gd name="connsiteY311" fmla="*/ 1593533 h 6858001"/>
              <a:gd name="connsiteX312" fmla="*/ 4000159 w 8009775"/>
              <a:gd name="connsiteY312" fmla="*/ 1588771 h 6858001"/>
              <a:gd name="connsiteX313" fmla="*/ 4003705 w 8009775"/>
              <a:gd name="connsiteY313" fmla="*/ 1583691 h 6858001"/>
              <a:gd name="connsiteX314" fmla="*/ 4007548 w 8009775"/>
              <a:gd name="connsiteY314" fmla="*/ 1578928 h 6858001"/>
              <a:gd name="connsiteX315" fmla="*/ 4010799 w 8009775"/>
              <a:gd name="connsiteY315" fmla="*/ 1573849 h 6858001"/>
              <a:gd name="connsiteX316" fmla="*/ 4013459 w 8009775"/>
              <a:gd name="connsiteY316" fmla="*/ 1568451 h 6858001"/>
              <a:gd name="connsiteX317" fmla="*/ 4016415 w 8009775"/>
              <a:gd name="connsiteY317" fmla="*/ 1563054 h 6858001"/>
              <a:gd name="connsiteX318" fmla="*/ 4018484 w 8009775"/>
              <a:gd name="connsiteY318" fmla="*/ 1557339 h 6858001"/>
              <a:gd name="connsiteX319" fmla="*/ 4020848 w 8009775"/>
              <a:gd name="connsiteY319" fmla="*/ 1551941 h 6858001"/>
              <a:gd name="connsiteX320" fmla="*/ 4022621 w 8009775"/>
              <a:gd name="connsiteY320" fmla="*/ 1546226 h 6858001"/>
              <a:gd name="connsiteX321" fmla="*/ 4024395 w 8009775"/>
              <a:gd name="connsiteY321" fmla="*/ 1540511 h 6858001"/>
              <a:gd name="connsiteX322" fmla="*/ 4025282 w 8009775"/>
              <a:gd name="connsiteY322" fmla="*/ 1534478 h 6858001"/>
              <a:gd name="connsiteX323" fmla="*/ 4026464 w 8009775"/>
              <a:gd name="connsiteY323" fmla="*/ 1528763 h 6858001"/>
              <a:gd name="connsiteX324" fmla="*/ 4027055 w 8009775"/>
              <a:gd name="connsiteY324" fmla="*/ 1522731 h 6858001"/>
              <a:gd name="connsiteX325" fmla="*/ 4027646 w 8009775"/>
              <a:gd name="connsiteY325" fmla="*/ 1517016 h 6858001"/>
              <a:gd name="connsiteX326" fmla="*/ 4027646 w 8009775"/>
              <a:gd name="connsiteY326" fmla="*/ 1510984 h 6858001"/>
              <a:gd name="connsiteX327" fmla="*/ 4027646 w 8009775"/>
              <a:gd name="connsiteY327" fmla="*/ 1505268 h 6858001"/>
              <a:gd name="connsiteX328" fmla="*/ 4027055 w 8009775"/>
              <a:gd name="connsiteY328" fmla="*/ 1499553 h 6858001"/>
              <a:gd name="connsiteX329" fmla="*/ 4026464 w 8009775"/>
              <a:gd name="connsiteY329" fmla="*/ 1493204 h 6858001"/>
              <a:gd name="connsiteX330" fmla="*/ 4025282 w 8009775"/>
              <a:gd name="connsiteY330" fmla="*/ 1487489 h 6858001"/>
              <a:gd name="connsiteX331" fmla="*/ 4024395 w 8009775"/>
              <a:gd name="connsiteY331" fmla="*/ 1481773 h 6858001"/>
              <a:gd name="connsiteX332" fmla="*/ 4022621 w 8009775"/>
              <a:gd name="connsiteY332" fmla="*/ 1476058 h 6858001"/>
              <a:gd name="connsiteX333" fmla="*/ 4020848 w 8009775"/>
              <a:gd name="connsiteY333" fmla="*/ 1470343 h 6858001"/>
              <a:gd name="connsiteX334" fmla="*/ 4018484 w 8009775"/>
              <a:gd name="connsiteY334" fmla="*/ 1464629 h 6858001"/>
              <a:gd name="connsiteX335" fmla="*/ 4016415 w 8009775"/>
              <a:gd name="connsiteY335" fmla="*/ 1459231 h 6858001"/>
              <a:gd name="connsiteX336" fmla="*/ 4013459 w 8009775"/>
              <a:gd name="connsiteY336" fmla="*/ 1453834 h 6858001"/>
              <a:gd name="connsiteX337" fmla="*/ 4010799 w 8009775"/>
              <a:gd name="connsiteY337" fmla="*/ 1448436 h 6858001"/>
              <a:gd name="connsiteX338" fmla="*/ 4007548 w 8009775"/>
              <a:gd name="connsiteY338" fmla="*/ 1443356 h 6858001"/>
              <a:gd name="connsiteX339" fmla="*/ 4003705 w 8009775"/>
              <a:gd name="connsiteY339" fmla="*/ 1438275 h 6858001"/>
              <a:gd name="connsiteX340" fmla="*/ 4000159 w 8009775"/>
              <a:gd name="connsiteY340" fmla="*/ 1433195 h 6858001"/>
              <a:gd name="connsiteX341" fmla="*/ 3996021 w 8009775"/>
              <a:gd name="connsiteY341" fmla="*/ 1428751 h 6858001"/>
              <a:gd name="connsiteX342" fmla="*/ 3991587 w 8009775"/>
              <a:gd name="connsiteY342" fmla="*/ 1423988 h 6858001"/>
              <a:gd name="connsiteX343" fmla="*/ 3323022 w 8009775"/>
              <a:gd name="connsiteY343" fmla="*/ 755333 h 6858001"/>
              <a:gd name="connsiteX344" fmla="*/ 3316815 w 8009775"/>
              <a:gd name="connsiteY344" fmla="*/ 748348 h 6858001"/>
              <a:gd name="connsiteX345" fmla="*/ 3310904 w 8009775"/>
              <a:gd name="connsiteY345" fmla="*/ 741045 h 6858001"/>
              <a:gd name="connsiteX346" fmla="*/ 3305584 w 8009775"/>
              <a:gd name="connsiteY346" fmla="*/ 733108 h 6858001"/>
              <a:gd name="connsiteX347" fmla="*/ 3300855 w 8009775"/>
              <a:gd name="connsiteY347" fmla="*/ 725170 h 6858001"/>
              <a:gd name="connsiteX348" fmla="*/ 3297308 w 8009775"/>
              <a:gd name="connsiteY348" fmla="*/ 716915 h 6858001"/>
              <a:gd name="connsiteX349" fmla="*/ 3293761 w 8009775"/>
              <a:gd name="connsiteY349" fmla="*/ 708660 h 6858001"/>
              <a:gd name="connsiteX350" fmla="*/ 3291101 w 8009775"/>
              <a:gd name="connsiteY350" fmla="*/ 699770 h 6858001"/>
              <a:gd name="connsiteX351" fmla="*/ 3289328 w 8009775"/>
              <a:gd name="connsiteY351" fmla="*/ 691198 h 6858001"/>
              <a:gd name="connsiteX352" fmla="*/ 2596527 w 8009775"/>
              <a:gd name="connsiteY352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507651 w 8009775"/>
              <a:gd name="connsiteY73" fmla="*/ 6858001 h 6858001"/>
              <a:gd name="connsiteX74" fmla="*/ 7507650 w 8009775"/>
              <a:gd name="connsiteY74" fmla="*/ 6858000 h 6858001"/>
              <a:gd name="connsiteX75" fmla="*/ 8009775 w 8009775"/>
              <a:gd name="connsiteY75" fmla="*/ 6858000 h 6858001"/>
              <a:gd name="connsiteX76" fmla="*/ 3996316 w 8009775"/>
              <a:gd name="connsiteY76" fmla="*/ 2818448 h 6858001"/>
              <a:gd name="connsiteX77" fmla="*/ 3980947 w 8009775"/>
              <a:gd name="connsiteY77" fmla="*/ 2804795 h 6858001"/>
              <a:gd name="connsiteX78" fmla="*/ 3965282 w 8009775"/>
              <a:gd name="connsiteY78" fmla="*/ 2791144 h 6858001"/>
              <a:gd name="connsiteX79" fmla="*/ 3950799 w 8009775"/>
              <a:gd name="connsiteY79" fmla="*/ 2776856 h 6858001"/>
              <a:gd name="connsiteX80" fmla="*/ 3936021 w 8009775"/>
              <a:gd name="connsiteY80" fmla="*/ 2762568 h 6858001"/>
              <a:gd name="connsiteX81" fmla="*/ 3001744 w 8009775"/>
              <a:gd name="connsiteY81" fmla="*/ 1828166 h 6858001"/>
              <a:gd name="connsiteX82" fmla="*/ 2997311 w 8009775"/>
              <a:gd name="connsiteY82" fmla="*/ 1823404 h 6858001"/>
              <a:gd name="connsiteX83" fmla="*/ 2992878 w 8009775"/>
              <a:gd name="connsiteY83" fmla="*/ 1818640 h 6858001"/>
              <a:gd name="connsiteX84" fmla="*/ 2989331 w 8009775"/>
              <a:gd name="connsiteY84" fmla="*/ 1814195 h 6858001"/>
              <a:gd name="connsiteX85" fmla="*/ 2985784 w 8009775"/>
              <a:gd name="connsiteY85" fmla="*/ 1808799 h 6858001"/>
              <a:gd name="connsiteX86" fmla="*/ 2982533 w 8009775"/>
              <a:gd name="connsiteY86" fmla="*/ 1803718 h 6858001"/>
              <a:gd name="connsiteX87" fmla="*/ 2979873 w 8009775"/>
              <a:gd name="connsiteY87" fmla="*/ 1798321 h 6858001"/>
              <a:gd name="connsiteX88" fmla="*/ 2976917 w 8009775"/>
              <a:gd name="connsiteY88" fmla="*/ 1792924 h 6858001"/>
              <a:gd name="connsiteX89" fmla="*/ 2974552 w 8009775"/>
              <a:gd name="connsiteY89" fmla="*/ 1787526 h 6858001"/>
              <a:gd name="connsiteX90" fmla="*/ 2972484 w 8009775"/>
              <a:gd name="connsiteY90" fmla="*/ 1781811 h 6858001"/>
              <a:gd name="connsiteX91" fmla="*/ 2970710 w 8009775"/>
              <a:gd name="connsiteY91" fmla="*/ 1776095 h 6858001"/>
              <a:gd name="connsiteX92" fmla="*/ 2968937 w 8009775"/>
              <a:gd name="connsiteY92" fmla="*/ 1770380 h 6858001"/>
              <a:gd name="connsiteX93" fmla="*/ 2967755 w 8009775"/>
              <a:gd name="connsiteY93" fmla="*/ 1764665 h 6858001"/>
              <a:gd name="connsiteX94" fmla="*/ 2966868 w 8009775"/>
              <a:gd name="connsiteY94" fmla="*/ 1758634 h 6858001"/>
              <a:gd name="connsiteX95" fmla="*/ 2965981 w 8009775"/>
              <a:gd name="connsiteY95" fmla="*/ 1752919 h 6858001"/>
              <a:gd name="connsiteX96" fmla="*/ 2965686 w 8009775"/>
              <a:gd name="connsiteY96" fmla="*/ 1746885 h 6858001"/>
              <a:gd name="connsiteX97" fmla="*/ 2965686 w 8009775"/>
              <a:gd name="connsiteY97" fmla="*/ 1741170 h 6858001"/>
              <a:gd name="connsiteX98" fmla="*/ 2965686 w 8009775"/>
              <a:gd name="connsiteY98" fmla="*/ 1735139 h 6858001"/>
              <a:gd name="connsiteX99" fmla="*/ 2965981 w 8009775"/>
              <a:gd name="connsiteY99" fmla="*/ 1729424 h 6858001"/>
              <a:gd name="connsiteX100" fmla="*/ 2966868 w 8009775"/>
              <a:gd name="connsiteY100" fmla="*/ 1723074 h 6858001"/>
              <a:gd name="connsiteX101" fmla="*/ 2967755 w 8009775"/>
              <a:gd name="connsiteY101" fmla="*/ 1717358 h 6858001"/>
              <a:gd name="connsiteX102" fmla="*/ 2968937 w 8009775"/>
              <a:gd name="connsiteY102" fmla="*/ 1711643 h 6858001"/>
              <a:gd name="connsiteX103" fmla="*/ 2970710 w 8009775"/>
              <a:gd name="connsiteY103" fmla="*/ 1705929 h 6858001"/>
              <a:gd name="connsiteX104" fmla="*/ 2972484 w 8009775"/>
              <a:gd name="connsiteY104" fmla="*/ 1700214 h 6858001"/>
              <a:gd name="connsiteX105" fmla="*/ 2974552 w 8009775"/>
              <a:gd name="connsiteY105" fmla="*/ 1694816 h 6858001"/>
              <a:gd name="connsiteX106" fmla="*/ 2976917 w 8009775"/>
              <a:gd name="connsiteY106" fmla="*/ 1689101 h 6858001"/>
              <a:gd name="connsiteX107" fmla="*/ 2979873 w 8009775"/>
              <a:gd name="connsiteY107" fmla="*/ 1683703 h 6858001"/>
              <a:gd name="connsiteX108" fmla="*/ 2982533 w 8009775"/>
              <a:gd name="connsiteY108" fmla="*/ 1678305 h 6858001"/>
              <a:gd name="connsiteX109" fmla="*/ 2985784 w 8009775"/>
              <a:gd name="connsiteY109" fmla="*/ 1673226 h 6858001"/>
              <a:gd name="connsiteX110" fmla="*/ 2989331 w 8009775"/>
              <a:gd name="connsiteY110" fmla="*/ 1668145 h 6858001"/>
              <a:gd name="connsiteX111" fmla="*/ 2992878 w 8009775"/>
              <a:gd name="connsiteY111" fmla="*/ 1663066 h 6858001"/>
              <a:gd name="connsiteX112" fmla="*/ 2997311 w 8009775"/>
              <a:gd name="connsiteY112" fmla="*/ 1658621 h 6858001"/>
              <a:gd name="connsiteX113" fmla="*/ 3001744 w 8009775"/>
              <a:gd name="connsiteY113" fmla="*/ 1653859 h 6858001"/>
              <a:gd name="connsiteX114" fmla="*/ 3006178 w 8009775"/>
              <a:gd name="connsiteY114" fmla="*/ 1649414 h 6858001"/>
              <a:gd name="connsiteX115" fmla="*/ 3010907 w 8009775"/>
              <a:gd name="connsiteY115" fmla="*/ 1645603 h 6858001"/>
              <a:gd name="connsiteX116" fmla="*/ 3015932 w 8009775"/>
              <a:gd name="connsiteY116" fmla="*/ 1641794 h 6858001"/>
              <a:gd name="connsiteX117" fmla="*/ 3020956 w 8009775"/>
              <a:gd name="connsiteY117" fmla="*/ 1637984 h 6858001"/>
              <a:gd name="connsiteX118" fmla="*/ 3025981 w 8009775"/>
              <a:gd name="connsiteY118" fmla="*/ 1634809 h 6858001"/>
              <a:gd name="connsiteX119" fmla="*/ 3031596 w 8009775"/>
              <a:gd name="connsiteY119" fmla="*/ 1631950 h 6858001"/>
              <a:gd name="connsiteX120" fmla="*/ 3036916 w 8009775"/>
              <a:gd name="connsiteY120" fmla="*/ 1629094 h 6858001"/>
              <a:gd name="connsiteX121" fmla="*/ 3042532 w 8009775"/>
              <a:gd name="connsiteY121" fmla="*/ 1626871 h 6858001"/>
              <a:gd name="connsiteX122" fmla="*/ 3047852 w 8009775"/>
              <a:gd name="connsiteY122" fmla="*/ 1624649 h 6858001"/>
              <a:gd name="connsiteX123" fmla="*/ 3053764 w 8009775"/>
              <a:gd name="connsiteY123" fmla="*/ 1623061 h 6858001"/>
              <a:gd name="connsiteX124" fmla="*/ 3059379 w 8009775"/>
              <a:gd name="connsiteY124" fmla="*/ 1621155 h 6858001"/>
              <a:gd name="connsiteX125" fmla="*/ 3065291 w 8009775"/>
              <a:gd name="connsiteY125" fmla="*/ 1620204 h 6858001"/>
              <a:gd name="connsiteX126" fmla="*/ 3070906 w 8009775"/>
              <a:gd name="connsiteY126" fmla="*/ 1618934 h 6858001"/>
              <a:gd name="connsiteX127" fmla="*/ 3077113 w 8009775"/>
              <a:gd name="connsiteY127" fmla="*/ 1618299 h 6858001"/>
              <a:gd name="connsiteX128" fmla="*/ 3082729 w 8009775"/>
              <a:gd name="connsiteY128" fmla="*/ 1617981 h 6858001"/>
              <a:gd name="connsiteX129" fmla="*/ 3088936 w 8009775"/>
              <a:gd name="connsiteY129" fmla="*/ 1617981 h 6858001"/>
              <a:gd name="connsiteX130" fmla="*/ 3094552 w 8009775"/>
              <a:gd name="connsiteY130" fmla="*/ 1617981 h 6858001"/>
              <a:gd name="connsiteX131" fmla="*/ 3100758 w 8009775"/>
              <a:gd name="connsiteY131" fmla="*/ 1618299 h 6858001"/>
              <a:gd name="connsiteX132" fmla="*/ 3106670 w 8009775"/>
              <a:gd name="connsiteY132" fmla="*/ 1618934 h 6858001"/>
              <a:gd name="connsiteX133" fmla="*/ 3112285 w 8009775"/>
              <a:gd name="connsiteY133" fmla="*/ 1620204 h 6858001"/>
              <a:gd name="connsiteX134" fmla="*/ 3117901 w 8009775"/>
              <a:gd name="connsiteY134" fmla="*/ 1621155 h 6858001"/>
              <a:gd name="connsiteX135" fmla="*/ 3123812 w 8009775"/>
              <a:gd name="connsiteY135" fmla="*/ 1623061 h 6858001"/>
              <a:gd name="connsiteX136" fmla="*/ 3129428 w 8009775"/>
              <a:gd name="connsiteY136" fmla="*/ 1624649 h 6858001"/>
              <a:gd name="connsiteX137" fmla="*/ 3135339 w 8009775"/>
              <a:gd name="connsiteY137" fmla="*/ 1626871 h 6858001"/>
              <a:gd name="connsiteX138" fmla="*/ 3140660 w 8009775"/>
              <a:gd name="connsiteY138" fmla="*/ 1629094 h 6858001"/>
              <a:gd name="connsiteX139" fmla="*/ 3145980 w 8009775"/>
              <a:gd name="connsiteY139" fmla="*/ 1631950 h 6858001"/>
              <a:gd name="connsiteX140" fmla="*/ 3151300 w 8009775"/>
              <a:gd name="connsiteY140" fmla="*/ 1634809 h 6858001"/>
              <a:gd name="connsiteX141" fmla="*/ 3156324 w 8009775"/>
              <a:gd name="connsiteY141" fmla="*/ 1637984 h 6858001"/>
              <a:gd name="connsiteX142" fmla="*/ 3161349 w 8009775"/>
              <a:gd name="connsiteY142" fmla="*/ 1641794 h 6858001"/>
              <a:gd name="connsiteX143" fmla="*/ 3166374 w 8009775"/>
              <a:gd name="connsiteY143" fmla="*/ 1645603 h 6858001"/>
              <a:gd name="connsiteX144" fmla="*/ 3171102 w 8009775"/>
              <a:gd name="connsiteY144" fmla="*/ 1649414 h 6858001"/>
              <a:gd name="connsiteX145" fmla="*/ 3175832 w 8009775"/>
              <a:gd name="connsiteY145" fmla="*/ 1653859 h 6858001"/>
              <a:gd name="connsiteX146" fmla="*/ 3844692 w 8009775"/>
              <a:gd name="connsiteY146" fmla="*/ 2322830 h 6858001"/>
              <a:gd name="connsiteX147" fmla="*/ 3849421 w 8009775"/>
              <a:gd name="connsiteY147" fmla="*/ 2326958 h 6858001"/>
              <a:gd name="connsiteX148" fmla="*/ 3854150 w 8009775"/>
              <a:gd name="connsiteY148" fmla="*/ 2331085 h 6858001"/>
              <a:gd name="connsiteX149" fmla="*/ 3859175 w 8009775"/>
              <a:gd name="connsiteY149" fmla="*/ 2334895 h 6858001"/>
              <a:gd name="connsiteX150" fmla="*/ 3864199 w 8009775"/>
              <a:gd name="connsiteY150" fmla="*/ 2338705 h 6858001"/>
              <a:gd name="connsiteX151" fmla="*/ 3869224 w 8009775"/>
              <a:gd name="connsiteY151" fmla="*/ 2341880 h 6858001"/>
              <a:gd name="connsiteX152" fmla="*/ 3874544 w 8009775"/>
              <a:gd name="connsiteY152" fmla="*/ 2344738 h 6858001"/>
              <a:gd name="connsiteX153" fmla="*/ 3879864 w 8009775"/>
              <a:gd name="connsiteY153" fmla="*/ 2347595 h 6858001"/>
              <a:gd name="connsiteX154" fmla="*/ 3885775 w 8009775"/>
              <a:gd name="connsiteY154" fmla="*/ 2349818 h 6858001"/>
              <a:gd name="connsiteX155" fmla="*/ 3891096 w 8009775"/>
              <a:gd name="connsiteY155" fmla="*/ 2351723 h 6858001"/>
              <a:gd name="connsiteX156" fmla="*/ 3896711 w 8009775"/>
              <a:gd name="connsiteY156" fmla="*/ 2353628 h 6858001"/>
              <a:gd name="connsiteX157" fmla="*/ 3902623 w 8009775"/>
              <a:gd name="connsiteY157" fmla="*/ 2355534 h 6858001"/>
              <a:gd name="connsiteX158" fmla="*/ 3908238 w 8009775"/>
              <a:gd name="connsiteY158" fmla="*/ 2356485 h 6858001"/>
              <a:gd name="connsiteX159" fmla="*/ 3914150 w 8009775"/>
              <a:gd name="connsiteY159" fmla="*/ 2357755 h 6858001"/>
              <a:gd name="connsiteX160" fmla="*/ 3920061 w 8009775"/>
              <a:gd name="connsiteY160" fmla="*/ 2358391 h 6858001"/>
              <a:gd name="connsiteX161" fmla="*/ 3925972 w 8009775"/>
              <a:gd name="connsiteY161" fmla="*/ 2358708 h 6858001"/>
              <a:gd name="connsiteX162" fmla="*/ 3931883 w 8009775"/>
              <a:gd name="connsiteY162" fmla="*/ 2358708 h 6858001"/>
              <a:gd name="connsiteX163" fmla="*/ 3937795 w 8009775"/>
              <a:gd name="connsiteY163" fmla="*/ 2358708 h 6858001"/>
              <a:gd name="connsiteX164" fmla="*/ 3943706 w 8009775"/>
              <a:gd name="connsiteY164" fmla="*/ 2358391 h 6858001"/>
              <a:gd name="connsiteX165" fmla="*/ 3949617 w 8009775"/>
              <a:gd name="connsiteY165" fmla="*/ 2357755 h 6858001"/>
              <a:gd name="connsiteX166" fmla="*/ 3955233 w 8009775"/>
              <a:gd name="connsiteY166" fmla="*/ 2356485 h 6858001"/>
              <a:gd name="connsiteX167" fmla="*/ 3961144 w 8009775"/>
              <a:gd name="connsiteY167" fmla="*/ 2355534 h 6858001"/>
              <a:gd name="connsiteX168" fmla="*/ 3966760 w 8009775"/>
              <a:gd name="connsiteY168" fmla="*/ 2353628 h 6858001"/>
              <a:gd name="connsiteX169" fmla="*/ 3972671 w 8009775"/>
              <a:gd name="connsiteY169" fmla="*/ 2351723 h 6858001"/>
              <a:gd name="connsiteX170" fmla="*/ 3978287 w 8009775"/>
              <a:gd name="connsiteY170" fmla="*/ 2349818 h 6858001"/>
              <a:gd name="connsiteX171" fmla="*/ 3983607 w 8009775"/>
              <a:gd name="connsiteY171" fmla="*/ 2347595 h 6858001"/>
              <a:gd name="connsiteX172" fmla="*/ 3989223 w 8009775"/>
              <a:gd name="connsiteY172" fmla="*/ 2344738 h 6858001"/>
              <a:gd name="connsiteX173" fmla="*/ 3994543 w 8009775"/>
              <a:gd name="connsiteY173" fmla="*/ 2341880 h 6858001"/>
              <a:gd name="connsiteX174" fmla="*/ 3999567 w 8009775"/>
              <a:gd name="connsiteY174" fmla="*/ 2338705 h 6858001"/>
              <a:gd name="connsiteX175" fmla="*/ 4004888 w 8009775"/>
              <a:gd name="connsiteY175" fmla="*/ 2334895 h 6858001"/>
              <a:gd name="connsiteX176" fmla="*/ 4009617 w 8009775"/>
              <a:gd name="connsiteY176" fmla="*/ 2331085 h 6858001"/>
              <a:gd name="connsiteX177" fmla="*/ 4014346 w 8009775"/>
              <a:gd name="connsiteY177" fmla="*/ 2326958 h 6858001"/>
              <a:gd name="connsiteX178" fmla="*/ 4018779 w 8009775"/>
              <a:gd name="connsiteY178" fmla="*/ 2322830 h 6858001"/>
              <a:gd name="connsiteX179" fmla="*/ 4023213 w 8009775"/>
              <a:gd name="connsiteY179" fmla="*/ 2318068 h 6858001"/>
              <a:gd name="connsiteX180" fmla="*/ 4027646 w 8009775"/>
              <a:gd name="connsiteY180" fmla="*/ 2313306 h 6858001"/>
              <a:gd name="connsiteX181" fmla="*/ 4031193 w 8009775"/>
              <a:gd name="connsiteY181" fmla="*/ 2308544 h 6858001"/>
              <a:gd name="connsiteX182" fmla="*/ 4034740 w 8009775"/>
              <a:gd name="connsiteY182" fmla="*/ 2303463 h 6858001"/>
              <a:gd name="connsiteX183" fmla="*/ 4037991 w 8009775"/>
              <a:gd name="connsiteY183" fmla="*/ 2298384 h 6858001"/>
              <a:gd name="connsiteX184" fmla="*/ 4040946 w 8009775"/>
              <a:gd name="connsiteY184" fmla="*/ 2292985 h 6858001"/>
              <a:gd name="connsiteX185" fmla="*/ 4043606 w 8009775"/>
              <a:gd name="connsiteY185" fmla="*/ 2287588 h 6858001"/>
              <a:gd name="connsiteX186" fmla="*/ 4046267 w 8009775"/>
              <a:gd name="connsiteY186" fmla="*/ 2281873 h 6858001"/>
              <a:gd name="connsiteX187" fmla="*/ 4048040 w 8009775"/>
              <a:gd name="connsiteY187" fmla="*/ 2276476 h 6858001"/>
              <a:gd name="connsiteX188" fmla="*/ 4050109 w 8009775"/>
              <a:gd name="connsiteY188" fmla="*/ 2270761 h 6858001"/>
              <a:gd name="connsiteX189" fmla="*/ 4051587 w 8009775"/>
              <a:gd name="connsiteY189" fmla="*/ 2265046 h 6858001"/>
              <a:gd name="connsiteX190" fmla="*/ 4052769 w 8009775"/>
              <a:gd name="connsiteY190" fmla="*/ 2259331 h 6858001"/>
              <a:gd name="connsiteX191" fmla="*/ 4053656 w 8009775"/>
              <a:gd name="connsiteY191" fmla="*/ 2253298 h 6858001"/>
              <a:gd name="connsiteX192" fmla="*/ 4054542 w 8009775"/>
              <a:gd name="connsiteY192" fmla="*/ 2247266 h 6858001"/>
              <a:gd name="connsiteX193" fmla="*/ 4054838 w 8009775"/>
              <a:gd name="connsiteY193" fmla="*/ 2241551 h 6858001"/>
              <a:gd name="connsiteX194" fmla="*/ 4055133 w 8009775"/>
              <a:gd name="connsiteY194" fmla="*/ 2235519 h 6858001"/>
              <a:gd name="connsiteX195" fmla="*/ 4054838 w 8009775"/>
              <a:gd name="connsiteY195" fmla="*/ 2229804 h 6858001"/>
              <a:gd name="connsiteX196" fmla="*/ 4054542 w 8009775"/>
              <a:gd name="connsiteY196" fmla="*/ 2223770 h 6858001"/>
              <a:gd name="connsiteX197" fmla="*/ 4053656 w 8009775"/>
              <a:gd name="connsiteY197" fmla="*/ 2217739 h 6858001"/>
              <a:gd name="connsiteX198" fmla="*/ 4052769 w 8009775"/>
              <a:gd name="connsiteY198" fmla="*/ 2212024 h 6858001"/>
              <a:gd name="connsiteX199" fmla="*/ 4051587 w 8009775"/>
              <a:gd name="connsiteY199" fmla="*/ 2206309 h 6858001"/>
              <a:gd name="connsiteX200" fmla="*/ 4050109 w 8009775"/>
              <a:gd name="connsiteY200" fmla="*/ 2200593 h 6858001"/>
              <a:gd name="connsiteX201" fmla="*/ 4048040 w 8009775"/>
              <a:gd name="connsiteY201" fmla="*/ 2194878 h 6858001"/>
              <a:gd name="connsiteX202" fmla="*/ 4046267 w 8009775"/>
              <a:gd name="connsiteY202" fmla="*/ 2189163 h 6858001"/>
              <a:gd name="connsiteX203" fmla="*/ 4043606 w 8009775"/>
              <a:gd name="connsiteY203" fmla="*/ 2183765 h 6858001"/>
              <a:gd name="connsiteX204" fmla="*/ 4040946 w 8009775"/>
              <a:gd name="connsiteY204" fmla="*/ 2178368 h 6858001"/>
              <a:gd name="connsiteX205" fmla="*/ 4037991 w 8009775"/>
              <a:gd name="connsiteY205" fmla="*/ 2172970 h 6858001"/>
              <a:gd name="connsiteX206" fmla="*/ 4034740 w 8009775"/>
              <a:gd name="connsiteY206" fmla="*/ 2167890 h 6858001"/>
              <a:gd name="connsiteX207" fmla="*/ 4031193 w 8009775"/>
              <a:gd name="connsiteY207" fmla="*/ 2162494 h 6858001"/>
              <a:gd name="connsiteX208" fmla="*/ 4027646 w 8009775"/>
              <a:gd name="connsiteY208" fmla="*/ 2157730 h 6858001"/>
              <a:gd name="connsiteX209" fmla="*/ 4023213 w 8009775"/>
              <a:gd name="connsiteY209" fmla="*/ 2153285 h 6858001"/>
              <a:gd name="connsiteX210" fmla="*/ 4018779 w 8009775"/>
              <a:gd name="connsiteY210" fmla="*/ 2148523 h 6858001"/>
              <a:gd name="connsiteX211" fmla="*/ 3632182 w 8009775"/>
              <a:gd name="connsiteY211" fmla="*/ 1761490 h 6858001"/>
              <a:gd name="connsiteX212" fmla="*/ 3435928 w 8009775"/>
              <a:gd name="connsiteY212" fmla="*/ 1565276 h 6858001"/>
              <a:gd name="connsiteX213" fmla="*/ 3431198 w 8009775"/>
              <a:gd name="connsiteY213" fmla="*/ 1560514 h 6858001"/>
              <a:gd name="connsiteX214" fmla="*/ 3427356 w 8009775"/>
              <a:gd name="connsiteY214" fmla="*/ 1555751 h 6858001"/>
              <a:gd name="connsiteX215" fmla="*/ 3423218 w 8009775"/>
              <a:gd name="connsiteY215" fmla="*/ 1550671 h 6858001"/>
              <a:gd name="connsiteX216" fmla="*/ 3420262 w 8009775"/>
              <a:gd name="connsiteY216" fmla="*/ 1545909 h 6858001"/>
              <a:gd name="connsiteX217" fmla="*/ 3417012 w 8009775"/>
              <a:gd name="connsiteY217" fmla="*/ 1540829 h 6858001"/>
              <a:gd name="connsiteX218" fmla="*/ 3413760 w 8009775"/>
              <a:gd name="connsiteY218" fmla="*/ 1535430 h 6858001"/>
              <a:gd name="connsiteX219" fmla="*/ 3411100 w 8009775"/>
              <a:gd name="connsiteY219" fmla="*/ 1530034 h 6858001"/>
              <a:gd name="connsiteX220" fmla="*/ 3408736 w 8009775"/>
              <a:gd name="connsiteY220" fmla="*/ 1524635 h 6858001"/>
              <a:gd name="connsiteX221" fmla="*/ 3406371 w 8009775"/>
              <a:gd name="connsiteY221" fmla="*/ 1518920 h 6858001"/>
              <a:gd name="connsiteX222" fmla="*/ 3404598 w 8009775"/>
              <a:gd name="connsiteY222" fmla="*/ 1513205 h 6858001"/>
              <a:gd name="connsiteX223" fmla="*/ 3403120 w 8009775"/>
              <a:gd name="connsiteY223" fmla="*/ 1507174 h 6858001"/>
              <a:gd name="connsiteX224" fmla="*/ 3401938 w 8009775"/>
              <a:gd name="connsiteY224" fmla="*/ 1501459 h 6858001"/>
              <a:gd name="connsiteX225" fmla="*/ 3401051 w 8009775"/>
              <a:gd name="connsiteY225" fmla="*/ 1495744 h 6858001"/>
              <a:gd name="connsiteX226" fmla="*/ 3400460 w 8009775"/>
              <a:gd name="connsiteY226" fmla="*/ 1489710 h 6858001"/>
              <a:gd name="connsiteX227" fmla="*/ 3399869 w 8009775"/>
              <a:gd name="connsiteY227" fmla="*/ 1483995 h 6858001"/>
              <a:gd name="connsiteX228" fmla="*/ 3399573 w 8009775"/>
              <a:gd name="connsiteY228" fmla="*/ 1478281 h 6858001"/>
              <a:gd name="connsiteX229" fmla="*/ 3399869 w 8009775"/>
              <a:gd name="connsiteY229" fmla="*/ 1472249 h 6858001"/>
              <a:gd name="connsiteX230" fmla="*/ 3400460 w 8009775"/>
              <a:gd name="connsiteY230" fmla="*/ 1466215 h 6858001"/>
              <a:gd name="connsiteX231" fmla="*/ 3401051 w 8009775"/>
              <a:gd name="connsiteY231" fmla="*/ 1460183 h 6858001"/>
              <a:gd name="connsiteX232" fmla="*/ 3401938 w 8009775"/>
              <a:gd name="connsiteY232" fmla="*/ 1454468 h 6858001"/>
              <a:gd name="connsiteX233" fmla="*/ 3403120 w 8009775"/>
              <a:gd name="connsiteY233" fmla="*/ 1448754 h 6858001"/>
              <a:gd name="connsiteX234" fmla="*/ 3404598 w 8009775"/>
              <a:gd name="connsiteY234" fmla="*/ 1443039 h 6858001"/>
              <a:gd name="connsiteX235" fmla="*/ 3406371 w 8009775"/>
              <a:gd name="connsiteY235" fmla="*/ 1437324 h 6858001"/>
              <a:gd name="connsiteX236" fmla="*/ 3408736 w 8009775"/>
              <a:gd name="connsiteY236" fmla="*/ 1431609 h 6858001"/>
              <a:gd name="connsiteX237" fmla="*/ 3411100 w 8009775"/>
              <a:gd name="connsiteY237" fmla="*/ 1426211 h 6858001"/>
              <a:gd name="connsiteX238" fmla="*/ 3413760 w 8009775"/>
              <a:gd name="connsiteY238" fmla="*/ 1420814 h 6858001"/>
              <a:gd name="connsiteX239" fmla="*/ 3417012 w 8009775"/>
              <a:gd name="connsiteY239" fmla="*/ 1415416 h 6858001"/>
              <a:gd name="connsiteX240" fmla="*/ 3420262 w 8009775"/>
              <a:gd name="connsiteY240" fmla="*/ 1410336 h 6858001"/>
              <a:gd name="connsiteX241" fmla="*/ 3423218 w 8009775"/>
              <a:gd name="connsiteY241" fmla="*/ 1405256 h 6858001"/>
              <a:gd name="connsiteX242" fmla="*/ 3427356 w 8009775"/>
              <a:gd name="connsiteY242" fmla="*/ 1400175 h 6858001"/>
              <a:gd name="connsiteX243" fmla="*/ 3431198 w 8009775"/>
              <a:gd name="connsiteY243" fmla="*/ 1395731 h 6858001"/>
              <a:gd name="connsiteX244" fmla="*/ 3435928 w 8009775"/>
              <a:gd name="connsiteY244" fmla="*/ 1390969 h 6858001"/>
              <a:gd name="connsiteX245" fmla="*/ 3440361 w 8009775"/>
              <a:gd name="connsiteY245" fmla="*/ 1386524 h 6858001"/>
              <a:gd name="connsiteX246" fmla="*/ 3445386 w 8009775"/>
              <a:gd name="connsiteY246" fmla="*/ 1382396 h 6858001"/>
              <a:gd name="connsiteX247" fmla="*/ 3449819 w 8009775"/>
              <a:gd name="connsiteY247" fmla="*/ 1378585 h 6858001"/>
              <a:gd name="connsiteX248" fmla="*/ 3454844 w 8009775"/>
              <a:gd name="connsiteY248" fmla="*/ 1375094 h 6858001"/>
              <a:gd name="connsiteX249" fmla="*/ 3460459 w 8009775"/>
              <a:gd name="connsiteY249" fmla="*/ 1371919 h 6858001"/>
              <a:gd name="connsiteX250" fmla="*/ 3465780 w 8009775"/>
              <a:gd name="connsiteY250" fmla="*/ 1369061 h 6858001"/>
              <a:gd name="connsiteX251" fmla="*/ 3471100 w 8009775"/>
              <a:gd name="connsiteY251" fmla="*/ 1366204 h 6858001"/>
              <a:gd name="connsiteX252" fmla="*/ 3476420 w 8009775"/>
              <a:gd name="connsiteY252" fmla="*/ 1363980 h 6858001"/>
              <a:gd name="connsiteX253" fmla="*/ 3482331 w 8009775"/>
              <a:gd name="connsiteY253" fmla="*/ 1361759 h 6858001"/>
              <a:gd name="connsiteX254" fmla="*/ 3487947 w 8009775"/>
              <a:gd name="connsiteY254" fmla="*/ 1360170 h 6858001"/>
              <a:gd name="connsiteX255" fmla="*/ 3493858 w 8009775"/>
              <a:gd name="connsiteY255" fmla="*/ 1358265 h 6858001"/>
              <a:gd name="connsiteX256" fmla="*/ 3499474 w 8009775"/>
              <a:gd name="connsiteY256" fmla="*/ 1357314 h 6858001"/>
              <a:gd name="connsiteX257" fmla="*/ 3505385 w 8009775"/>
              <a:gd name="connsiteY257" fmla="*/ 1356043 h 6858001"/>
              <a:gd name="connsiteX258" fmla="*/ 3511001 w 8009775"/>
              <a:gd name="connsiteY258" fmla="*/ 1355409 h 6858001"/>
              <a:gd name="connsiteX259" fmla="*/ 3517208 w 8009775"/>
              <a:gd name="connsiteY259" fmla="*/ 1355090 h 6858001"/>
              <a:gd name="connsiteX260" fmla="*/ 3522823 w 8009775"/>
              <a:gd name="connsiteY260" fmla="*/ 1354773 h 6858001"/>
              <a:gd name="connsiteX261" fmla="*/ 3529030 w 8009775"/>
              <a:gd name="connsiteY261" fmla="*/ 1355090 h 6858001"/>
              <a:gd name="connsiteX262" fmla="*/ 3534646 w 8009775"/>
              <a:gd name="connsiteY262" fmla="*/ 1355409 h 6858001"/>
              <a:gd name="connsiteX263" fmla="*/ 3540557 w 8009775"/>
              <a:gd name="connsiteY263" fmla="*/ 1356043 h 6858001"/>
              <a:gd name="connsiteX264" fmla="*/ 3546468 w 8009775"/>
              <a:gd name="connsiteY264" fmla="*/ 1357314 h 6858001"/>
              <a:gd name="connsiteX265" fmla="*/ 3552380 w 8009775"/>
              <a:gd name="connsiteY265" fmla="*/ 1358265 h 6858001"/>
              <a:gd name="connsiteX266" fmla="*/ 3557995 w 8009775"/>
              <a:gd name="connsiteY266" fmla="*/ 1360170 h 6858001"/>
              <a:gd name="connsiteX267" fmla="*/ 3563906 w 8009775"/>
              <a:gd name="connsiteY267" fmla="*/ 1361759 h 6858001"/>
              <a:gd name="connsiteX268" fmla="*/ 3569227 w 8009775"/>
              <a:gd name="connsiteY268" fmla="*/ 1363980 h 6858001"/>
              <a:gd name="connsiteX269" fmla="*/ 3574842 w 8009775"/>
              <a:gd name="connsiteY269" fmla="*/ 1366204 h 6858001"/>
              <a:gd name="connsiteX270" fmla="*/ 3580458 w 8009775"/>
              <a:gd name="connsiteY270" fmla="*/ 1369061 h 6858001"/>
              <a:gd name="connsiteX271" fmla="*/ 3585778 w 8009775"/>
              <a:gd name="connsiteY271" fmla="*/ 1371919 h 6858001"/>
              <a:gd name="connsiteX272" fmla="*/ 3590803 w 8009775"/>
              <a:gd name="connsiteY272" fmla="*/ 1375094 h 6858001"/>
              <a:gd name="connsiteX273" fmla="*/ 3595828 w 8009775"/>
              <a:gd name="connsiteY273" fmla="*/ 1378585 h 6858001"/>
              <a:gd name="connsiteX274" fmla="*/ 3600852 w 8009775"/>
              <a:gd name="connsiteY274" fmla="*/ 1382396 h 6858001"/>
              <a:gd name="connsiteX275" fmla="*/ 3605581 w 8009775"/>
              <a:gd name="connsiteY275" fmla="*/ 1386524 h 6858001"/>
              <a:gd name="connsiteX276" fmla="*/ 3610014 w 8009775"/>
              <a:gd name="connsiteY276" fmla="*/ 1390969 h 6858001"/>
              <a:gd name="connsiteX277" fmla="*/ 3817500 w 8009775"/>
              <a:gd name="connsiteY277" fmla="*/ 1598296 h 6858001"/>
              <a:gd name="connsiteX278" fmla="*/ 3821934 w 8009775"/>
              <a:gd name="connsiteY278" fmla="*/ 1602423 h 6858001"/>
              <a:gd name="connsiteX279" fmla="*/ 3826663 w 8009775"/>
              <a:gd name="connsiteY279" fmla="*/ 1606869 h 6858001"/>
              <a:gd name="connsiteX280" fmla="*/ 3831687 w 8009775"/>
              <a:gd name="connsiteY280" fmla="*/ 1610361 h 6858001"/>
              <a:gd name="connsiteX281" fmla="*/ 3836712 w 8009775"/>
              <a:gd name="connsiteY281" fmla="*/ 1613854 h 6858001"/>
              <a:gd name="connsiteX282" fmla="*/ 3841736 w 8009775"/>
              <a:gd name="connsiteY282" fmla="*/ 1617345 h 6858001"/>
              <a:gd name="connsiteX283" fmla="*/ 3847352 w 8009775"/>
              <a:gd name="connsiteY283" fmla="*/ 1620204 h 6858001"/>
              <a:gd name="connsiteX284" fmla="*/ 3852672 w 8009775"/>
              <a:gd name="connsiteY284" fmla="*/ 1623061 h 6858001"/>
              <a:gd name="connsiteX285" fmla="*/ 3857992 w 8009775"/>
              <a:gd name="connsiteY285" fmla="*/ 1625283 h 6858001"/>
              <a:gd name="connsiteX286" fmla="*/ 3863608 w 8009775"/>
              <a:gd name="connsiteY286" fmla="*/ 1627189 h 6858001"/>
              <a:gd name="connsiteX287" fmla="*/ 3869519 w 8009775"/>
              <a:gd name="connsiteY287" fmla="*/ 1629094 h 6858001"/>
              <a:gd name="connsiteX288" fmla="*/ 3875135 w 8009775"/>
              <a:gd name="connsiteY288" fmla="*/ 1630998 h 6858001"/>
              <a:gd name="connsiteX289" fmla="*/ 3881046 w 8009775"/>
              <a:gd name="connsiteY289" fmla="*/ 1631950 h 6858001"/>
              <a:gd name="connsiteX290" fmla="*/ 3886662 w 8009775"/>
              <a:gd name="connsiteY290" fmla="*/ 1632904 h 6858001"/>
              <a:gd name="connsiteX291" fmla="*/ 3892869 w 8009775"/>
              <a:gd name="connsiteY291" fmla="*/ 1633856 h 6858001"/>
              <a:gd name="connsiteX292" fmla="*/ 3898485 w 8009775"/>
              <a:gd name="connsiteY292" fmla="*/ 1634174 h 6858001"/>
              <a:gd name="connsiteX293" fmla="*/ 3904396 w 8009775"/>
              <a:gd name="connsiteY293" fmla="*/ 1634174 h 6858001"/>
              <a:gd name="connsiteX294" fmla="*/ 3910307 w 8009775"/>
              <a:gd name="connsiteY294" fmla="*/ 1634174 h 6858001"/>
              <a:gd name="connsiteX295" fmla="*/ 3916219 w 8009775"/>
              <a:gd name="connsiteY295" fmla="*/ 1633856 h 6858001"/>
              <a:gd name="connsiteX296" fmla="*/ 3922425 w 8009775"/>
              <a:gd name="connsiteY296" fmla="*/ 1632904 h 6858001"/>
              <a:gd name="connsiteX297" fmla="*/ 3928041 w 8009775"/>
              <a:gd name="connsiteY297" fmla="*/ 1631950 h 6858001"/>
              <a:gd name="connsiteX298" fmla="*/ 3933657 w 8009775"/>
              <a:gd name="connsiteY298" fmla="*/ 1630998 h 6858001"/>
              <a:gd name="connsiteX299" fmla="*/ 3939568 w 8009775"/>
              <a:gd name="connsiteY299" fmla="*/ 1629094 h 6858001"/>
              <a:gd name="connsiteX300" fmla="*/ 3945184 w 8009775"/>
              <a:gd name="connsiteY300" fmla="*/ 1627189 h 6858001"/>
              <a:gd name="connsiteX301" fmla="*/ 3950799 w 8009775"/>
              <a:gd name="connsiteY301" fmla="*/ 1625283 h 6858001"/>
              <a:gd name="connsiteX302" fmla="*/ 3956415 w 8009775"/>
              <a:gd name="connsiteY302" fmla="*/ 1623061 h 6858001"/>
              <a:gd name="connsiteX303" fmla="*/ 3961735 w 8009775"/>
              <a:gd name="connsiteY303" fmla="*/ 1620204 h 6858001"/>
              <a:gd name="connsiteX304" fmla="*/ 3967055 w 8009775"/>
              <a:gd name="connsiteY304" fmla="*/ 1617345 h 6858001"/>
              <a:gd name="connsiteX305" fmla="*/ 3972376 w 8009775"/>
              <a:gd name="connsiteY305" fmla="*/ 1613854 h 6858001"/>
              <a:gd name="connsiteX306" fmla="*/ 3977400 w 8009775"/>
              <a:gd name="connsiteY306" fmla="*/ 1610361 h 6858001"/>
              <a:gd name="connsiteX307" fmla="*/ 3982425 w 8009775"/>
              <a:gd name="connsiteY307" fmla="*/ 1606869 h 6858001"/>
              <a:gd name="connsiteX308" fmla="*/ 3986858 w 8009775"/>
              <a:gd name="connsiteY308" fmla="*/ 1602423 h 6858001"/>
              <a:gd name="connsiteX309" fmla="*/ 3991587 w 8009775"/>
              <a:gd name="connsiteY309" fmla="*/ 1598296 h 6858001"/>
              <a:gd name="connsiteX310" fmla="*/ 3996021 w 8009775"/>
              <a:gd name="connsiteY310" fmla="*/ 1593533 h 6858001"/>
              <a:gd name="connsiteX311" fmla="*/ 4000159 w 8009775"/>
              <a:gd name="connsiteY311" fmla="*/ 1588771 h 6858001"/>
              <a:gd name="connsiteX312" fmla="*/ 4003705 w 8009775"/>
              <a:gd name="connsiteY312" fmla="*/ 1583691 h 6858001"/>
              <a:gd name="connsiteX313" fmla="*/ 4007548 w 8009775"/>
              <a:gd name="connsiteY313" fmla="*/ 1578928 h 6858001"/>
              <a:gd name="connsiteX314" fmla="*/ 4010799 w 8009775"/>
              <a:gd name="connsiteY314" fmla="*/ 1573849 h 6858001"/>
              <a:gd name="connsiteX315" fmla="*/ 4013459 w 8009775"/>
              <a:gd name="connsiteY315" fmla="*/ 1568451 h 6858001"/>
              <a:gd name="connsiteX316" fmla="*/ 4016415 w 8009775"/>
              <a:gd name="connsiteY316" fmla="*/ 1563054 h 6858001"/>
              <a:gd name="connsiteX317" fmla="*/ 4018484 w 8009775"/>
              <a:gd name="connsiteY317" fmla="*/ 1557339 h 6858001"/>
              <a:gd name="connsiteX318" fmla="*/ 4020848 w 8009775"/>
              <a:gd name="connsiteY318" fmla="*/ 1551941 h 6858001"/>
              <a:gd name="connsiteX319" fmla="*/ 4022621 w 8009775"/>
              <a:gd name="connsiteY319" fmla="*/ 1546226 h 6858001"/>
              <a:gd name="connsiteX320" fmla="*/ 4024395 w 8009775"/>
              <a:gd name="connsiteY320" fmla="*/ 1540511 h 6858001"/>
              <a:gd name="connsiteX321" fmla="*/ 4025282 w 8009775"/>
              <a:gd name="connsiteY321" fmla="*/ 1534478 h 6858001"/>
              <a:gd name="connsiteX322" fmla="*/ 4026464 w 8009775"/>
              <a:gd name="connsiteY322" fmla="*/ 1528763 h 6858001"/>
              <a:gd name="connsiteX323" fmla="*/ 4027055 w 8009775"/>
              <a:gd name="connsiteY323" fmla="*/ 1522731 h 6858001"/>
              <a:gd name="connsiteX324" fmla="*/ 4027646 w 8009775"/>
              <a:gd name="connsiteY324" fmla="*/ 1517016 h 6858001"/>
              <a:gd name="connsiteX325" fmla="*/ 4027646 w 8009775"/>
              <a:gd name="connsiteY325" fmla="*/ 1510984 h 6858001"/>
              <a:gd name="connsiteX326" fmla="*/ 4027646 w 8009775"/>
              <a:gd name="connsiteY326" fmla="*/ 1505268 h 6858001"/>
              <a:gd name="connsiteX327" fmla="*/ 4027055 w 8009775"/>
              <a:gd name="connsiteY327" fmla="*/ 1499553 h 6858001"/>
              <a:gd name="connsiteX328" fmla="*/ 4026464 w 8009775"/>
              <a:gd name="connsiteY328" fmla="*/ 1493204 h 6858001"/>
              <a:gd name="connsiteX329" fmla="*/ 4025282 w 8009775"/>
              <a:gd name="connsiteY329" fmla="*/ 1487489 h 6858001"/>
              <a:gd name="connsiteX330" fmla="*/ 4024395 w 8009775"/>
              <a:gd name="connsiteY330" fmla="*/ 1481773 h 6858001"/>
              <a:gd name="connsiteX331" fmla="*/ 4022621 w 8009775"/>
              <a:gd name="connsiteY331" fmla="*/ 1476058 h 6858001"/>
              <a:gd name="connsiteX332" fmla="*/ 4020848 w 8009775"/>
              <a:gd name="connsiteY332" fmla="*/ 1470343 h 6858001"/>
              <a:gd name="connsiteX333" fmla="*/ 4018484 w 8009775"/>
              <a:gd name="connsiteY333" fmla="*/ 1464629 h 6858001"/>
              <a:gd name="connsiteX334" fmla="*/ 4016415 w 8009775"/>
              <a:gd name="connsiteY334" fmla="*/ 1459231 h 6858001"/>
              <a:gd name="connsiteX335" fmla="*/ 4013459 w 8009775"/>
              <a:gd name="connsiteY335" fmla="*/ 1453834 h 6858001"/>
              <a:gd name="connsiteX336" fmla="*/ 4010799 w 8009775"/>
              <a:gd name="connsiteY336" fmla="*/ 1448436 h 6858001"/>
              <a:gd name="connsiteX337" fmla="*/ 4007548 w 8009775"/>
              <a:gd name="connsiteY337" fmla="*/ 1443356 h 6858001"/>
              <a:gd name="connsiteX338" fmla="*/ 4003705 w 8009775"/>
              <a:gd name="connsiteY338" fmla="*/ 1438275 h 6858001"/>
              <a:gd name="connsiteX339" fmla="*/ 4000159 w 8009775"/>
              <a:gd name="connsiteY339" fmla="*/ 1433195 h 6858001"/>
              <a:gd name="connsiteX340" fmla="*/ 3996021 w 8009775"/>
              <a:gd name="connsiteY340" fmla="*/ 1428751 h 6858001"/>
              <a:gd name="connsiteX341" fmla="*/ 3991587 w 8009775"/>
              <a:gd name="connsiteY341" fmla="*/ 1423988 h 6858001"/>
              <a:gd name="connsiteX342" fmla="*/ 3323022 w 8009775"/>
              <a:gd name="connsiteY342" fmla="*/ 755333 h 6858001"/>
              <a:gd name="connsiteX343" fmla="*/ 3316815 w 8009775"/>
              <a:gd name="connsiteY343" fmla="*/ 748348 h 6858001"/>
              <a:gd name="connsiteX344" fmla="*/ 3310904 w 8009775"/>
              <a:gd name="connsiteY344" fmla="*/ 741045 h 6858001"/>
              <a:gd name="connsiteX345" fmla="*/ 3305584 w 8009775"/>
              <a:gd name="connsiteY345" fmla="*/ 733108 h 6858001"/>
              <a:gd name="connsiteX346" fmla="*/ 3300855 w 8009775"/>
              <a:gd name="connsiteY346" fmla="*/ 725170 h 6858001"/>
              <a:gd name="connsiteX347" fmla="*/ 3297308 w 8009775"/>
              <a:gd name="connsiteY347" fmla="*/ 716915 h 6858001"/>
              <a:gd name="connsiteX348" fmla="*/ 3293761 w 8009775"/>
              <a:gd name="connsiteY348" fmla="*/ 708660 h 6858001"/>
              <a:gd name="connsiteX349" fmla="*/ 3291101 w 8009775"/>
              <a:gd name="connsiteY349" fmla="*/ 699770 h 6858001"/>
              <a:gd name="connsiteX350" fmla="*/ 3289328 w 8009775"/>
              <a:gd name="connsiteY350" fmla="*/ 691198 h 6858001"/>
              <a:gd name="connsiteX351" fmla="*/ 2596527 w 8009775"/>
              <a:gd name="connsiteY351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507651 w 8009775"/>
              <a:gd name="connsiteY73" fmla="*/ 6858001 h 6858001"/>
              <a:gd name="connsiteX74" fmla="*/ 8009775 w 8009775"/>
              <a:gd name="connsiteY74" fmla="*/ 6858000 h 6858001"/>
              <a:gd name="connsiteX75" fmla="*/ 3996316 w 8009775"/>
              <a:gd name="connsiteY75" fmla="*/ 2818448 h 6858001"/>
              <a:gd name="connsiteX76" fmla="*/ 3980947 w 8009775"/>
              <a:gd name="connsiteY76" fmla="*/ 2804795 h 6858001"/>
              <a:gd name="connsiteX77" fmla="*/ 3965282 w 8009775"/>
              <a:gd name="connsiteY77" fmla="*/ 2791144 h 6858001"/>
              <a:gd name="connsiteX78" fmla="*/ 3950799 w 8009775"/>
              <a:gd name="connsiteY78" fmla="*/ 2776856 h 6858001"/>
              <a:gd name="connsiteX79" fmla="*/ 3936021 w 8009775"/>
              <a:gd name="connsiteY79" fmla="*/ 2762568 h 6858001"/>
              <a:gd name="connsiteX80" fmla="*/ 3001744 w 8009775"/>
              <a:gd name="connsiteY80" fmla="*/ 1828166 h 6858001"/>
              <a:gd name="connsiteX81" fmla="*/ 2997311 w 8009775"/>
              <a:gd name="connsiteY81" fmla="*/ 1823404 h 6858001"/>
              <a:gd name="connsiteX82" fmla="*/ 2992878 w 8009775"/>
              <a:gd name="connsiteY82" fmla="*/ 1818640 h 6858001"/>
              <a:gd name="connsiteX83" fmla="*/ 2989331 w 8009775"/>
              <a:gd name="connsiteY83" fmla="*/ 1814195 h 6858001"/>
              <a:gd name="connsiteX84" fmla="*/ 2985784 w 8009775"/>
              <a:gd name="connsiteY84" fmla="*/ 1808799 h 6858001"/>
              <a:gd name="connsiteX85" fmla="*/ 2982533 w 8009775"/>
              <a:gd name="connsiteY85" fmla="*/ 1803718 h 6858001"/>
              <a:gd name="connsiteX86" fmla="*/ 2979873 w 8009775"/>
              <a:gd name="connsiteY86" fmla="*/ 1798321 h 6858001"/>
              <a:gd name="connsiteX87" fmla="*/ 2976917 w 8009775"/>
              <a:gd name="connsiteY87" fmla="*/ 1792924 h 6858001"/>
              <a:gd name="connsiteX88" fmla="*/ 2974552 w 8009775"/>
              <a:gd name="connsiteY88" fmla="*/ 1787526 h 6858001"/>
              <a:gd name="connsiteX89" fmla="*/ 2972484 w 8009775"/>
              <a:gd name="connsiteY89" fmla="*/ 1781811 h 6858001"/>
              <a:gd name="connsiteX90" fmla="*/ 2970710 w 8009775"/>
              <a:gd name="connsiteY90" fmla="*/ 1776095 h 6858001"/>
              <a:gd name="connsiteX91" fmla="*/ 2968937 w 8009775"/>
              <a:gd name="connsiteY91" fmla="*/ 1770380 h 6858001"/>
              <a:gd name="connsiteX92" fmla="*/ 2967755 w 8009775"/>
              <a:gd name="connsiteY92" fmla="*/ 1764665 h 6858001"/>
              <a:gd name="connsiteX93" fmla="*/ 2966868 w 8009775"/>
              <a:gd name="connsiteY93" fmla="*/ 1758634 h 6858001"/>
              <a:gd name="connsiteX94" fmla="*/ 2965981 w 8009775"/>
              <a:gd name="connsiteY94" fmla="*/ 1752919 h 6858001"/>
              <a:gd name="connsiteX95" fmla="*/ 2965686 w 8009775"/>
              <a:gd name="connsiteY95" fmla="*/ 1746885 h 6858001"/>
              <a:gd name="connsiteX96" fmla="*/ 2965686 w 8009775"/>
              <a:gd name="connsiteY96" fmla="*/ 1741170 h 6858001"/>
              <a:gd name="connsiteX97" fmla="*/ 2965686 w 8009775"/>
              <a:gd name="connsiteY97" fmla="*/ 1735139 h 6858001"/>
              <a:gd name="connsiteX98" fmla="*/ 2965981 w 8009775"/>
              <a:gd name="connsiteY98" fmla="*/ 1729424 h 6858001"/>
              <a:gd name="connsiteX99" fmla="*/ 2966868 w 8009775"/>
              <a:gd name="connsiteY99" fmla="*/ 1723074 h 6858001"/>
              <a:gd name="connsiteX100" fmla="*/ 2967755 w 8009775"/>
              <a:gd name="connsiteY100" fmla="*/ 1717358 h 6858001"/>
              <a:gd name="connsiteX101" fmla="*/ 2968937 w 8009775"/>
              <a:gd name="connsiteY101" fmla="*/ 1711643 h 6858001"/>
              <a:gd name="connsiteX102" fmla="*/ 2970710 w 8009775"/>
              <a:gd name="connsiteY102" fmla="*/ 1705929 h 6858001"/>
              <a:gd name="connsiteX103" fmla="*/ 2972484 w 8009775"/>
              <a:gd name="connsiteY103" fmla="*/ 1700214 h 6858001"/>
              <a:gd name="connsiteX104" fmla="*/ 2974552 w 8009775"/>
              <a:gd name="connsiteY104" fmla="*/ 1694816 h 6858001"/>
              <a:gd name="connsiteX105" fmla="*/ 2976917 w 8009775"/>
              <a:gd name="connsiteY105" fmla="*/ 1689101 h 6858001"/>
              <a:gd name="connsiteX106" fmla="*/ 2979873 w 8009775"/>
              <a:gd name="connsiteY106" fmla="*/ 1683703 h 6858001"/>
              <a:gd name="connsiteX107" fmla="*/ 2982533 w 8009775"/>
              <a:gd name="connsiteY107" fmla="*/ 1678305 h 6858001"/>
              <a:gd name="connsiteX108" fmla="*/ 2985784 w 8009775"/>
              <a:gd name="connsiteY108" fmla="*/ 1673226 h 6858001"/>
              <a:gd name="connsiteX109" fmla="*/ 2989331 w 8009775"/>
              <a:gd name="connsiteY109" fmla="*/ 1668145 h 6858001"/>
              <a:gd name="connsiteX110" fmla="*/ 2992878 w 8009775"/>
              <a:gd name="connsiteY110" fmla="*/ 1663066 h 6858001"/>
              <a:gd name="connsiteX111" fmla="*/ 2997311 w 8009775"/>
              <a:gd name="connsiteY111" fmla="*/ 1658621 h 6858001"/>
              <a:gd name="connsiteX112" fmla="*/ 3001744 w 8009775"/>
              <a:gd name="connsiteY112" fmla="*/ 1653859 h 6858001"/>
              <a:gd name="connsiteX113" fmla="*/ 3006178 w 8009775"/>
              <a:gd name="connsiteY113" fmla="*/ 1649414 h 6858001"/>
              <a:gd name="connsiteX114" fmla="*/ 3010907 w 8009775"/>
              <a:gd name="connsiteY114" fmla="*/ 1645603 h 6858001"/>
              <a:gd name="connsiteX115" fmla="*/ 3015932 w 8009775"/>
              <a:gd name="connsiteY115" fmla="*/ 1641794 h 6858001"/>
              <a:gd name="connsiteX116" fmla="*/ 3020956 w 8009775"/>
              <a:gd name="connsiteY116" fmla="*/ 1637984 h 6858001"/>
              <a:gd name="connsiteX117" fmla="*/ 3025981 w 8009775"/>
              <a:gd name="connsiteY117" fmla="*/ 1634809 h 6858001"/>
              <a:gd name="connsiteX118" fmla="*/ 3031596 w 8009775"/>
              <a:gd name="connsiteY118" fmla="*/ 1631950 h 6858001"/>
              <a:gd name="connsiteX119" fmla="*/ 3036916 w 8009775"/>
              <a:gd name="connsiteY119" fmla="*/ 1629094 h 6858001"/>
              <a:gd name="connsiteX120" fmla="*/ 3042532 w 8009775"/>
              <a:gd name="connsiteY120" fmla="*/ 1626871 h 6858001"/>
              <a:gd name="connsiteX121" fmla="*/ 3047852 w 8009775"/>
              <a:gd name="connsiteY121" fmla="*/ 1624649 h 6858001"/>
              <a:gd name="connsiteX122" fmla="*/ 3053764 w 8009775"/>
              <a:gd name="connsiteY122" fmla="*/ 1623061 h 6858001"/>
              <a:gd name="connsiteX123" fmla="*/ 3059379 w 8009775"/>
              <a:gd name="connsiteY123" fmla="*/ 1621155 h 6858001"/>
              <a:gd name="connsiteX124" fmla="*/ 3065291 w 8009775"/>
              <a:gd name="connsiteY124" fmla="*/ 1620204 h 6858001"/>
              <a:gd name="connsiteX125" fmla="*/ 3070906 w 8009775"/>
              <a:gd name="connsiteY125" fmla="*/ 1618934 h 6858001"/>
              <a:gd name="connsiteX126" fmla="*/ 3077113 w 8009775"/>
              <a:gd name="connsiteY126" fmla="*/ 1618299 h 6858001"/>
              <a:gd name="connsiteX127" fmla="*/ 3082729 w 8009775"/>
              <a:gd name="connsiteY127" fmla="*/ 1617981 h 6858001"/>
              <a:gd name="connsiteX128" fmla="*/ 3088936 w 8009775"/>
              <a:gd name="connsiteY128" fmla="*/ 1617981 h 6858001"/>
              <a:gd name="connsiteX129" fmla="*/ 3094552 w 8009775"/>
              <a:gd name="connsiteY129" fmla="*/ 1617981 h 6858001"/>
              <a:gd name="connsiteX130" fmla="*/ 3100758 w 8009775"/>
              <a:gd name="connsiteY130" fmla="*/ 1618299 h 6858001"/>
              <a:gd name="connsiteX131" fmla="*/ 3106670 w 8009775"/>
              <a:gd name="connsiteY131" fmla="*/ 1618934 h 6858001"/>
              <a:gd name="connsiteX132" fmla="*/ 3112285 w 8009775"/>
              <a:gd name="connsiteY132" fmla="*/ 1620204 h 6858001"/>
              <a:gd name="connsiteX133" fmla="*/ 3117901 w 8009775"/>
              <a:gd name="connsiteY133" fmla="*/ 1621155 h 6858001"/>
              <a:gd name="connsiteX134" fmla="*/ 3123812 w 8009775"/>
              <a:gd name="connsiteY134" fmla="*/ 1623061 h 6858001"/>
              <a:gd name="connsiteX135" fmla="*/ 3129428 w 8009775"/>
              <a:gd name="connsiteY135" fmla="*/ 1624649 h 6858001"/>
              <a:gd name="connsiteX136" fmla="*/ 3135339 w 8009775"/>
              <a:gd name="connsiteY136" fmla="*/ 1626871 h 6858001"/>
              <a:gd name="connsiteX137" fmla="*/ 3140660 w 8009775"/>
              <a:gd name="connsiteY137" fmla="*/ 1629094 h 6858001"/>
              <a:gd name="connsiteX138" fmla="*/ 3145980 w 8009775"/>
              <a:gd name="connsiteY138" fmla="*/ 1631950 h 6858001"/>
              <a:gd name="connsiteX139" fmla="*/ 3151300 w 8009775"/>
              <a:gd name="connsiteY139" fmla="*/ 1634809 h 6858001"/>
              <a:gd name="connsiteX140" fmla="*/ 3156324 w 8009775"/>
              <a:gd name="connsiteY140" fmla="*/ 1637984 h 6858001"/>
              <a:gd name="connsiteX141" fmla="*/ 3161349 w 8009775"/>
              <a:gd name="connsiteY141" fmla="*/ 1641794 h 6858001"/>
              <a:gd name="connsiteX142" fmla="*/ 3166374 w 8009775"/>
              <a:gd name="connsiteY142" fmla="*/ 1645603 h 6858001"/>
              <a:gd name="connsiteX143" fmla="*/ 3171102 w 8009775"/>
              <a:gd name="connsiteY143" fmla="*/ 1649414 h 6858001"/>
              <a:gd name="connsiteX144" fmla="*/ 3175832 w 8009775"/>
              <a:gd name="connsiteY144" fmla="*/ 1653859 h 6858001"/>
              <a:gd name="connsiteX145" fmla="*/ 3844692 w 8009775"/>
              <a:gd name="connsiteY145" fmla="*/ 2322830 h 6858001"/>
              <a:gd name="connsiteX146" fmla="*/ 3849421 w 8009775"/>
              <a:gd name="connsiteY146" fmla="*/ 2326958 h 6858001"/>
              <a:gd name="connsiteX147" fmla="*/ 3854150 w 8009775"/>
              <a:gd name="connsiteY147" fmla="*/ 2331085 h 6858001"/>
              <a:gd name="connsiteX148" fmla="*/ 3859175 w 8009775"/>
              <a:gd name="connsiteY148" fmla="*/ 2334895 h 6858001"/>
              <a:gd name="connsiteX149" fmla="*/ 3864199 w 8009775"/>
              <a:gd name="connsiteY149" fmla="*/ 2338705 h 6858001"/>
              <a:gd name="connsiteX150" fmla="*/ 3869224 w 8009775"/>
              <a:gd name="connsiteY150" fmla="*/ 2341880 h 6858001"/>
              <a:gd name="connsiteX151" fmla="*/ 3874544 w 8009775"/>
              <a:gd name="connsiteY151" fmla="*/ 2344738 h 6858001"/>
              <a:gd name="connsiteX152" fmla="*/ 3879864 w 8009775"/>
              <a:gd name="connsiteY152" fmla="*/ 2347595 h 6858001"/>
              <a:gd name="connsiteX153" fmla="*/ 3885775 w 8009775"/>
              <a:gd name="connsiteY153" fmla="*/ 2349818 h 6858001"/>
              <a:gd name="connsiteX154" fmla="*/ 3891096 w 8009775"/>
              <a:gd name="connsiteY154" fmla="*/ 2351723 h 6858001"/>
              <a:gd name="connsiteX155" fmla="*/ 3896711 w 8009775"/>
              <a:gd name="connsiteY155" fmla="*/ 2353628 h 6858001"/>
              <a:gd name="connsiteX156" fmla="*/ 3902623 w 8009775"/>
              <a:gd name="connsiteY156" fmla="*/ 2355534 h 6858001"/>
              <a:gd name="connsiteX157" fmla="*/ 3908238 w 8009775"/>
              <a:gd name="connsiteY157" fmla="*/ 2356485 h 6858001"/>
              <a:gd name="connsiteX158" fmla="*/ 3914150 w 8009775"/>
              <a:gd name="connsiteY158" fmla="*/ 2357755 h 6858001"/>
              <a:gd name="connsiteX159" fmla="*/ 3920061 w 8009775"/>
              <a:gd name="connsiteY159" fmla="*/ 2358391 h 6858001"/>
              <a:gd name="connsiteX160" fmla="*/ 3925972 w 8009775"/>
              <a:gd name="connsiteY160" fmla="*/ 2358708 h 6858001"/>
              <a:gd name="connsiteX161" fmla="*/ 3931883 w 8009775"/>
              <a:gd name="connsiteY161" fmla="*/ 2358708 h 6858001"/>
              <a:gd name="connsiteX162" fmla="*/ 3937795 w 8009775"/>
              <a:gd name="connsiteY162" fmla="*/ 2358708 h 6858001"/>
              <a:gd name="connsiteX163" fmla="*/ 3943706 w 8009775"/>
              <a:gd name="connsiteY163" fmla="*/ 2358391 h 6858001"/>
              <a:gd name="connsiteX164" fmla="*/ 3949617 w 8009775"/>
              <a:gd name="connsiteY164" fmla="*/ 2357755 h 6858001"/>
              <a:gd name="connsiteX165" fmla="*/ 3955233 w 8009775"/>
              <a:gd name="connsiteY165" fmla="*/ 2356485 h 6858001"/>
              <a:gd name="connsiteX166" fmla="*/ 3961144 w 8009775"/>
              <a:gd name="connsiteY166" fmla="*/ 2355534 h 6858001"/>
              <a:gd name="connsiteX167" fmla="*/ 3966760 w 8009775"/>
              <a:gd name="connsiteY167" fmla="*/ 2353628 h 6858001"/>
              <a:gd name="connsiteX168" fmla="*/ 3972671 w 8009775"/>
              <a:gd name="connsiteY168" fmla="*/ 2351723 h 6858001"/>
              <a:gd name="connsiteX169" fmla="*/ 3978287 w 8009775"/>
              <a:gd name="connsiteY169" fmla="*/ 2349818 h 6858001"/>
              <a:gd name="connsiteX170" fmla="*/ 3983607 w 8009775"/>
              <a:gd name="connsiteY170" fmla="*/ 2347595 h 6858001"/>
              <a:gd name="connsiteX171" fmla="*/ 3989223 w 8009775"/>
              <a:gd name="connsiteY171" fmla="*/ 2344738 h 6858001"/>
              <a:gd name="connsiteX172" fmla="*/ 3994543 w 8009775"/>
              <a:gd name="connsiteY172" fmla="*/ 2341880 h 6858001"/>
              <a:gd name="connsiteX173" fmla="*/ 3999567 w 8009775"/>
              <a:gd name="connsiteY173" fmla="*/ 2338705 h 6858001"/>
              <a:gd name="connsiteX174" fmla="*/ 4004888 w 8009775"/>
              <a:gd name="connsiteY174" fmla="*/ 2334895 h 6858001"/>
              <a:gd name="connsiteX175" fmla="*/ 4009617 w 8009775"/>
              <a:gd name="connsiteY175" fmla="*/ 2331085 h 6858001"/>
              <a:gd name="connsiteX176" fmla="*/ 4014346 w 8009775"/>
              <a:gd name="connsiteY176" fmla="*/ 2326958 h 6858001"/>
              <a:gd name="connsiteX177" fmla="*/ 4018779 w 8009775"/>
              <a:gd name="connsiteY177" fmla="*/ 2322830 h 6858001"/>
              <a:gd name="connsiteX178" fmla="*/ 4023213 w 8009775"/>
              <a:gd name="connsiteY178" fmla="*/ 2318068 h 6858001"/>
              <a:gd name="connsiteX179" fmla="*/ 4027646 w 8009775"/>
              <a:gd name="connsiteY179" fmla="*/ 2313306 h 6858001"/>
              <a:gd name="connsiteX180" fmla="*/ 4031193 w 8009775"/>
              <a:gd name="connsiteY180" fmla="*/ 2308544 h 6858001"/>
              <a:gd name="connsiteX181" fmla="*/ 4034740 w 8009775"/>
              <a:gd name="connsiteY181" fmla="*/ 2303463 h 6858001"/>
              <a:gd name="connsiteX182" fmla="*/ 4037991 w 8009775"/>
              <a:gd name="connsiteY182" fmla="*/ 2298384 h 6858001"/>
              <a:gd name="connsiteX183" fmla="*/ 4040946 w 8009775"/>
              <a:gd name="connsiteY183" fmla="*/ 2292985 h 6858001"/>
              <a:gd name="connsiteX184" fmla="*/ 4043606 w 8009775"/>
              <a:gd name="connsiteY184" fmla="*/ 2287588 h 6858001"/>
              <a:gd name="connsiteX185" fmla="*/ 4046267 w 8009775"/>
              <a:gd name="connsiteY185" fmla="*/ 2281873 h 6858001"/>
              <a:gd name="connsiteX186" fmla="*/ 4048040 w 8009775"/>
              <a:gd name="connsiteY186" fmla="*/ 2276476 h 6858001"/>
              <a:gd name="connsiteX187" fmla="*/ 4050109 w 8009775"/>
              <a:gd name="connsiteY187" fmla="*/ 2270761 h 6858001"/>
              <a:gd name="connsiteX188" fmla="*/ 4051587 w 8009775"/>
              <a:gd name="connsiteY188" fmla="*/ 2265046 h 6858001"/>
              <a:gd name="connsiteX189" fmla="*/ 4052769 w 8009775"/>
              <a:gd name="connsiteY189" fmla="*/ 2259331 h 6858001"/>
              <a:gd name="connsiteX190" fmla="*/ 4053656 w 8009775"/>
              <a:gd name="connsiteY190" fmla="*/ 2253298 h 6858001"/>
              <a:gd name="connsiteX191" fmla="*/ 4054542 w 8009775"/>
              <a:gd name="connsiteY191" fmla="*/ 2247266 h 6858001"/>
              <a:gd name="connsiteX192" fmla="*/ 4054838 w 8009775"/>
              <a:gd name="connsiteY192" fmla="*/ 2241551 h 6858001"/>
              <a:gd name="connsiteX193" fmla="*/ 4055133 w 8009775"/>
              <a:gd name="connsiteY193" fmla="*/ 2235519 h 6858001"/>
              <a:gd name="connsiteX194" fmla="*/ 4054838 w 8009775"/>
              <a:gd name="connsiteY194" fmla="*/ 2229804 h 6858001"/>
              <a:gd name="connsiteX195" fmla="*/ 4054542 w 8009775"/>
              <a:gd name="connsiteY195" fmla="*/ 2223770 h 6858001"/>
              <a:gd name="connsiteX196" fmla="*/ 4053656 w 8009775"/>
              <a:gd name="connsiteY196" fmla="*/ 2217739 h 6858001"/>
              <a:gd name="connsiteX197" fmla="*/ 4052769 w 8009775"/>
              <a:gd name="connsiteY197" fmla="*/ 2212024 h 6858001"/>
              <a:gd name="connsiteX198" fmla="*/ 4051587 w 8009775"/>
              <a:gd name="connsiteY198" fmla="*/ 2206309 h 6858001"/>
              <a:gd name="connsiteX199" fmla="*/ 4050109 w 8009775"/>
              <a:gd name="connsiteY199" fmla="*/ 2200593 h 6858001"/>
              <a:gd name="connsiteX200" fmla="*/ 4048040 w 8009775"/>
              <a:gd name="connsiteY200" fmla="*/ 2194878 h 6858001"/>
              <a:gd name="connsiteX201" fmla="*/ 4046267 w 8009775"/>
              <a:gd name="connsiteY201" fmla="*/ 2189163 h 6858001"/>
              <a:gd name="connsiteX202" fmla="*/ 4043606 w 8009775"/>
              <a:gd name="connsiteY202" fmla="*/ 2183765 h 6858001"/>
              <a:gd name="connsiteX203" fmla="*/ 4040946 w 8009775"/>
              <a:gd name="connsiteY203" fmla="*/ 2178368 h 6858001"/>
              <a:gd name="connsiteX204" fmla="*/ 4037991 w 8009775"/>
              <a:gd name="connsiteY204" fmla="*/ 2172970 h 6858001"/>
              <a:gd name="connsiteX205" fmla="*/ 4034740 w 8009775"/>
              <a:gd name="connsiteY205" fmla="*/ 2167890 h 6858001"/>
              <a:gd name="connsiteX206" fmla="*/ 4031193 w 8009775"/>
              <a:gd name="connsiteY206" fmla="*/ 2162494 h 6858001"/>
              <a:gd name="connsiteX207" fmla="*/ 4027646 w 8009775"/>
              <a:gd name="connsiteY207" fmla="*/ 2157730 h 6858001"/>
              <a:gd name="connsiteX208" fmla="*/ 4023213 w 8009775"/>
              <a:gd name="connsiteY208" fmla="*/ 2153285 h 6858001"/>
              <a:gd name="connsiteX209" fmla="*/ 4018779 w 8009775"/>
              <a:gd name="connsiteY209" fmla="*/ 2148523 h 6858001"/>
              <a:gd name="connsiteX210" fmla="*/ 3632182 w 8009775"/>
              <a:gd name="connsiteY210" fmla="*/ 1761490 h 6858001"/>
              <a:gd name="connsiteX211" fmla="*/ 3435928 w 8009775"/>
              <a:gd name="connsiteY211" fmla="*/ 1565276 h 6858001"/>
              <a:gd name="connsiteX212" fmla="*/ 3431198 w 8009775"/>
              <a:gd name="connsiteY212" fmla="*/ 1560514 h 6858001"/>
              <a:gd name="connsiteX213" fmla="*/ 3427356 w 8009775"/>
              <a:gd name="connsiteY213" fmla="*/ 1555751 h 6858001"/>
              <a:gd name="connsiteX214" fmla="*/ 3423218 w 8009775"/>
              <a:gd name="connsiteY214" fmla="*/ 1550671 h 6858001"/>
              <a:gd name="connsiteX215" fmla="*/ 3420262 w 8009775"/>
              <a:gd name="connsiteY215" fmla="*/ 1545909 h 6858001"/>
              <a:gd name="connsiteX216" fmla="*/ 3417012 w 8009775"/>
              <a:gd name="connsiteY216" fmla="*/ 1540829 h 6858001"/>
              <a:gd name="connsiteX217" fmla="*/ 3413760 w 8009775"/>
              <a:gd name="connsiteY217" fmla="*/ 1535430 h 6858001"/>
              <a:gd name="connsiteX218" fmla="*/ 3411100 w 8009775"/>
              <a:gd name="connsiteY218" fmla="*/ 1530034 h 6858001"/>
              <a:gd name="connsiteX219" fmla="*/ 3408736 w 8009775"/>
              <a:gd name="connsiteY219" fmla="*/ 1524635 h 6858001"/>
              <a:gd name="connsiteX220" fmla="*/ 3406371 w 8009775"/>
              <a:gd name="connsiteY220" fmla="*/ 1518920 h 6858001"/>
              <a:gd name="connsiteX221" fmla="*/ 3404598 w 8009775"/>
              <a:gd name="connsiteY221" fmla="*/ 1513205 h 6858001"/>
              <a:gd name="connsiteX222" fmla="*/ 3403120 w 8009775"/>
              <a:gd name="connsiteY222" fmla="*/ 1507174 h 6858001"/>
              <a:gd name="connsiteX223" fmla="*/ 3401938 w 8009775"/>
              <a:gd name="connsiteY223" fmla="*/ 1501459 h 6858001"/>
              <a:gd name="connsiteX224" fmla="*/ 3401051 w 8009775"/>
              <a:gd name="connsiteY224" fmla="*/ 1495744 h 6858001"/>
              <a:gd name="connsiteX225" fmla="*/ 3400460 w 8009775"/>
              <a:gd name="connsiteY225" fmla="*/ 1489710 h 6858001"/>
              <a:gd name="connsiteX226" fmla="*/ 3399869 w 8009775"/>
              <a:gd name="connsiteY226" fmla="*/ 1483995 h 6858001"/>
              <a:gd name="connsiteX227" fmla="*/ 3399573 w 8009775"/>
              <a:gd name="connsiteY227" fmla="*/ 1478281 h 6858001"/>
              <a:gd name="connsiteX228" fmla="*/ 3399869 w 8009775"/>
              <a:gd name="connsiteY228" fmla="*/ 1472249 h 6858001"/>
              <a:gd name="connsiteX229" fmla="*/ 3400460 w 8009775"/>
              <a:gd name="connsiteY229" fmla="*/ 1466215 h 6858001"/>
              <a:gd name="connsiteX230" fmla="*/ 3401051 w 8009775"/>
              <a:gd name="connsiteY230" fmla="*/ 1460183 h 6858001"/>
              <a:gd name="connsiteX231" fmla="*/ 3401938 w 8009775"/>
              <a:gd name="connsiteY231" fmla="*/ 1454468 h 6858001"/>
              <a:gd name="connsiteX232" fmla="*/ 3403120 w 8009775"/>
              <a:gd name="connsiteY232" fmla="*/ 1448754 h 6858001"/>
              <a:gd name="connsiteX233" fmla="*/ 3404598 w 8009775"/>
              <a:gd name="connsiteY233" fmla="*/ 1443039 h 6858001"/>
              <a:gd name="connsiteX234" fmla="*/ 3406371 w 8009775"/>
              <a:gd name="connsiteY234" fmla="*/ 1437324 h 6858001"/>
              <a:gd name="connsiteX235" fmla="*/ 3408736 w 8009775"/>
              <a:gd name="connsiteY235" fmla="*/ 1431609 h 6858001"/>
              <a:gd name="connsiteX236" fmla="*/ 3411100 w 8009775"/>
              <a:gd name="connsiteY236" fmla="*/ 1426211 h 6858001"/>
              <a:gd name="connsiteX237" fmla="*/ 3413760 w 8009775"/>
              <a:gd name="connsiteY237" fmla="*/ 1420814 h 6858001"/>
              <a:gd name="connsiteX238" fmla="*/ 3417012 w 8009775"/>
              <a:gd name="connsiteY238" fmla="*/ 1415416 h 6858001"/>
              <a:gd name="connsiteX239" fmla="*/ 3420262 w 8009775"/>
              <a:gd name="connsiteY239" fmla="*/ 1410336 h 6858001"/>
              <a:gd name="connsiteX240" fmla="*/ 3423218 w 8009775"/>
              <a:gd name="connsiteY240" fmla="*/ 1405256 h 6858001"/>
              <a:gd name="connsiteX241" fmla="*/ 3427356 w 8009775"/>
              <a:gd name="connsiteY241" fmla="*/ 1400175 h 6858001"/>
              <a:gd name="connsiteX242" fmla="*/ 3431198 w 8009775"/>
              <a:gd name="connsiteY242" fmla="*/ 1395731 h 6858001"/>
              <a:gd name="connsiteX243" fmla="*/ 3435928 w 8009775"/>
              <a:gd name="connsiteY243" fmla="*/ 1390969 h 6858001"/>
              <a:gd name="connsiteX244" fmla="*/ 3440361 w 8009775"/>
              <a:gd name="connsiteY244" fmla="*/ 1386524 h 6858001"/>
              <a:gd name="connsiteX245" fmla="*/ 3445386 w 8009775"/>
              <a:gd name="connsiteY245" fmla="*/ 1382396 h 6858001"/>
              <a:gd name="connsiteX246" fmla="*/ 3449819 w 8009775"/>
              <a:gd name="connsiteY246" fmla="*/ 1378585 h 6858001"/>
              <a:gd name="connsiteX247" fmla="*/ 3454844 w 8009775"/>
              <a:gd name="connsiteY247" fmla="*/ 1375094 h 6858001"/>
              <a:gd name="connsiteX248" fmla="*/ 3460459 w 8009775"/>
              <a:gd name="connsiteY248" fmla="*/ 1371919 h 6858001"/>
              <a:gd name="connsiteX249" fmla="*/ 3465780 w 8009775"/>
              <a:gd name="connsiteY249" fmla="*/ 1369061 h 6858001"/>
              <a:gd name="connsiteX250" fmla="*/ 3471100 w 8009775"/>
              <a:gd name="connsiteY250" fmla="*/ 1366204 h 6858001"/>
              <a:gd name="connsiteX251" fmla="*/ 3476420 w 8009775"/>
              <a:gd name="connsiteY251" fmla="*/ 1363980 h 6858001"/>
              <a:gd name="connsiteX252" fmla="*/ 3482331 w 8009775"/>
              <a:gd name="connsiteY252" fmla="*/ 1361759 h 6858001"/>
              <a:gd name="connsiteX253" fmla="*/ 3487947 w 8009775"/>
              <a:gd name="connsiteY253" fmla="*/ 1360170 h 6858001"/>
              <a:gd name="connsiteX254" fmla="*/ 3493858 w 8009775"/>
              <a:gd name="connsiteY254" fmla="*/ 1358265 h 6858001"/>
              <a:gd name="connsiteX255" fmla="*/ 3499474 w 8009775"/>
              <a:gd name="connsiteY255" fmla="*/ 1357314 h 6858001"/>
              <a:gd name="connsiteX256" fmla="*/ 3505385 w 8009775"/>
              <a:gd name="connsiteY256" fmla="*/ 1356043 h 6858001"/>
              <a:gd name="connsiteX257" fmla="*/ 3511001 w 8009775"/>
              <a:gd name="connsiteY257" fmla="*/ 1355409 h 6858001"/>
              <a:gd name="connsiteX258" fmla="*/ 3517208 w 8009775"/>
              <a:gd name="connsiteY258" fmla="*/ 1355090 h 6858001"/>
              <a:gd name="connsiteX259" fmla="*/ 3522823 w 8009775"/>
              <a:gd name="connsiteY259" fmla="*/ 1354773 h 6858001"/>
              <a:gd name="connsiteX260" fmla="*/ 3529030 w 8009775"/>
              <a:gd name="connsiteY260" fmla="*/ 1355090 h 6858001"/>
              <a:gd name="connsiteX261" fmla="*/ 3534646 w 8009775"/>
              <a:gd name="connsiteY261" fmla="*/ 1355409 h 6858001"/>
              <a:gd name="connsiteX262" fmla="*/ 3540557 w 8009775"/>
              <a:gd name="connsiteY262" fmla="*/ 1356043 h 6858001"/>
              <a:gd name="connsiteX263" fmla="*/ 3546468 w 8009775"/>
              <a:gd name="connsiteY263" fmla="*/ 1357314 h 6858001"/>
              <a:gd name="connsiteX264" fmla="*/ 3552380 w 8009775"/>
              <a:gd name="connsiteY264" fmla="*/ 1358265 h 6858001"/>
              <a:gd name="connsiteX265" fmla="*/ 3557995 w 8009775"/>
              <a:gd name="connsiteY265" fmla="*/ 1360170 h 6858001"/>
              <a:gd name="connsiteX266" fmla="*/ 3563906 w 8009775"/>
              <a:gd name="connsiteY266" fmla="*/ 1361759 h 6858001"/>
              <a:gd name="connsiteX267" fmla="*/ 3569227 w 8009775"/>
              <a:gd name="connsiteY267" fmla="*/ 1363980 h 6858001"/>
              <a:gd name="connsiteX268" fmla="*/ 3574842 w 8009775"/>
              <a:gd name="connsiteY268" fmla="*/ 1366204 h 6858001"/>
              <a:gd name="connsiteX269" fmla="*/ 3580458 w 8009775"/>
              <a:gd name="connsiteY269" fmla="*/ 1369061 h 6858001"/>
              <a:gd name="connsiteX270" fmla="*/ 3585778 w 8009775"/>
              <a:gd name="connsiteY270" fmla="*/ 1371919 h 6858001"/>
              <a:gd name="connsiteX271" fmla="*/ 3590803 w 8009775"/>
              <a:gd name="connsiteY271" fmla="*/ 1375094 h 6858001"/>
              <a:gd name="connsiteX272" fmla="*/ 3595828 w 8009775"/>
              <a:gd name="connsiteY272" fmla="*/ 1378585 h 6858001"/>
              <a:gd name="connsiteX273" fmla="*/ 3600852 w 8009775"/>
              <a:gd name="connsiteY273" fmla="*/ 1382396 h 6858001"/>
              <a:gd name="connsiteX274" fmla="*/ 3605581 w 8009775"/>
              <a:gd name="connsiteY274" fmla="*/ 1386524 h 6858001"/>
              <a:gd name="connsiteX275" fmla="*/ 3610014 w 8009775"/>
              <a:gd name="connsiteY275" fmla="*/ 1390969 h 6858001"/>
              <a:gd name="connsiteX276" fmla="*/ 3817500 w 8009775"/>
              <a:gd name="connsiteY276" fmla="*/ 1598296 h 6858001"/>
              <a:gd name="connsiteX277" fmla="*/ 3821934 w 8009775"/>
              <a:gd name="connsiteY277" fmla="*/ 1602423 h 6858001"/>
              <a:gd name="connsiteX278" fmla="*/ 3826663 w 8009775"/>
              <a:gd name="connsiteY278" fmla="*/ 1606869 h 6858001"/>
              <a:gd name="connsiteX279" fmla="*/ 3831687 w 8009775"/>
              <a:gd name="connsiteY279" fmla="*/ 1610361 h 6858001"/>
              <a:gd name="connsiteX280" fmla="*/ 3836712 w 8009775"/>
              <a:gd name="connsiteY280" fmla="*/ 1613854 h 6858001"/>
              <a:gd name="connsiteX281" fmla="*/ 3841736 w 8009775"/>
              <a:gd name="connsiteY281" fmla="*/ 1617345 h 6858001"/>
              <a:gd name="connsiteX282" fmla="*/ 3847352 w 8009775"/>
              <a:gd name="connsiteY282" fmla="*/ 1620204 h 6858001"/>
              <a:gd name="connsiteX283" fmla="*/ 3852672 w 8009775"/>
              <a:gd name="connsiteY283" fmla="*/ 1623061 h 6858001"/>
              <a:gd name="connsiteX284" fmla="*/ 3857992 w 8009775"/>
              <a:gd name="connsiteY284" fmla="*/ 1625283 h 6858001"/>
              <a:gd name="connsiteX285" fmla="*/ 3863608 w 8009775"/>
              <a:gd name="connsiteY285" fmla="*/ 1627189 h 6858001"/>
              <a:gd name="connsiteX286" fmla="*/ 3869519 w 8009775"/>
              <a:gd name="connsiteY286" fmla="*/ 1629094 h 6858001"/>
              <a:gd name="connsiteX287" fmla="*/ 3875135 w 8009775"/>
              <a:gd name="connsiteY287" fmla="*/ 1630998 h 6858001"/>
              <a:gd name="connsiteX288" fmla="*/ 3881046 w 8009775"/>
              <a:gd name="connsiteY288" fmla="*/ 1631950 h 6858001"/>
              <a:gd name="connsiteX289" fmla="*/ 3886662 w 8009775"/>
              <a:gd name="connsiteY289" fmla="*/ 1632904 h 6858001"/>
              <a:gd name="connsiteX290" fmla="*/ 3892869 w 8009775"/>
              <a:gd name="connsiteY290" fmla="*/ 1633856 h 6858001"/>
              <a:gd name="connsiteX291" fmla="*/ 3898485 w 8009775"/>
              <a:gd name="connsiteY291" fmla="*/ 1634174 h 6858001"/>
              <a:gd name="connsiteX292" fmla="*/ 3904396 w 8009775"/>
              <a:gd name="connsiteY292" fmla="*/ 1634174 h 6858001"/>
              <a:gd name="connsiteX293" fmla="*/ 3910307 w 8009775"/>
              <a:gd name="connsiteY293" fmla="*/ 1634174 h 6858001"/>
              <a:gd name="connsiteX294" fmla="*/ 3916219 w 8009775"/>
              <a:gd name="connsiteY294" fmla="*/ 1633856 h 6858001"/>
              <a:gd name="connsiteX295" fmla="*/ 3922425 w 8009775"/>
              <a:gd name="connsiteY295" fmla="*/ 1632904 h 6858001"/>
              <a:gd name="connsiteX296" fmla="*/ 3928041 w 8009775"/>
              <a:gd name="connsiteY296" fmla="*/ 1631950 h 6858001"/>
              <a:gd name="connsiteX297" fmla="*/ 3933657 w 8009775"/>
              <a:gd name="connsiteY297" fmla="*/ 1630998 h 6858001"/>
              <a:gd name="connsiteX298" fmla="*/ 3939568 w 8009775"/>
              <a:gd name="connsiteY298" fmla="*/ 1629094 h 6858001"/>
              <a:gd name="connsiteX299" fmla="*/ 3945184 w 8009775"/>
              <a:gd name="connsiteY299" fmla="*/ 1627189 h 6858001"/>
              <a:gd name="connsiteX300" fmla="*/ 3950799 w 8009775"/>
              <a:gd name="connsiteY300" fmla="*/ 1625283 h 6858001"/>
              <a:gd name="connsiteX301" fmla="*/ 3956415 w 8009775"/>
              <a:gd name="connsiteY301" fmla="*/ 1623061 h 6858001"/>
              <a:gd name="connsiteX302" fmla="*/ 3961735 w 8009775"/>
              <a:gd name="connsiteY302" fmla="*/ 1620204 h 6858001"/>
              <a:gd name="connsiteX303" fmla="*/ 3967055 w 8009775"/>
              <a:gd name="connsiteY303" fmla="*/ 1617345 h 6858001"/>
              <a:gd name="connsiteX304" fmla="*/ 3972376 w 8009775"/>
              <a:gd name="connsiteY304" fmla="*/ 1613854 h 6858001"/>
              <a:gd name="connsiteX305" fmla="*/ 3977400 w 8009775"/>
              <a:gd name="connsiteY305" fmla="*/ 1610361 h 6858001"/>
              <a:gd name="connsiteX306" fmla="*/ 3982425 w 8009775"/>
              <a:gd name="connsiteY306" fmla="*/ 1606869 h 6858001"/>
              <a:gd name="connsiteX307" fmla="*/ 3986858 w 8009775"/>
              <a:gd name="connsiteY307" fmla="*/ 1602423 h 6858001"/>
              <a:gd name="connsiteX308" fmla="*/ 3991587 w 8009775"/>
              <a:gd name="connsiteY308" fmla="*/ 1598296 h 6858001"/>
              <a:gd name="connsiteX309" fmla="*/ 3996021 w 8009775"/>
              <a:gd name="connsiteY309" fmla="*/ 1593533 h 6858001"/>
              <a:gd name="connsiteX310" fmla="*/ 4000159 w 8009775"/>
              <a:gd name="connsiteY310" fmla="*/ 1588771 h 6858001"/>
              <a:gd name="connsiteX311" fmla="*/ 4003705 w 8009775"/>
              <a:gd name="connsiteY311" fmla="*/ 1583691 h 6858001"/>
              <a:gd name="connsiteX312" fmla="*/ 4007548 w 8009775"/>
              <a:gd name="connsiteY312" fmla="*/ 1578928 h 6858001"/>
              <a:gd name="connsiteX313" fmla="*/ 4010799 w 8009775"/>
              <a:gd name="connsiteY313" fmla="*/ 1573849 h 6858001"/>
              <a:gd name="connsiteX314" fmla="*/ 4013459 w 8009775"/>
              <a:gd name="connsiteY314" fmla="*/ 1568451 h 6858001"/>
              <a:gd name="connsiteX315" fmla="*/ 4016415 w 8009775"/>
              <a:gd name="connsiteY315" fmla="*/ 1563054 h 6858001"/>
              <a:gd name="connsiteX316" fmla="*/ 4018484 w 8009775"/>
              <a:gd name="connsiteY316" fmla="*/ 1557339 h 6858001"/>
              <a:gd name="connsiteX317" fmla="*/ 4020848 w 8009775"/>
              <a:gd name="connsiteY317" fmla="*/ 1551941 h 6858001"/>
              <a:gd name="connsiteX318" fmla="*/ 4022621 w 8009775"/>
              <a:gd name="connsiteY318" fmla="*/ 1546226 h 6858001"/>
              <a:gd name="connsiteX319" fmla="*/ 4024395 w 8009775"/>
              <a:gd name="connsiteY319" fmla="*/ 1540511 h 6858001"/>
              <a:gd name="connsiteX320" fmla="*/ 4025282 w 8009775"/>
              <a:gd name="connsiteY320" fmla="*/ 1534478 h 6858001"/>
              <a:gd name="connsiteX321" fmla="*/ 4026464 w 8009775"/>
              <a:gd name="connsiteY321" fmla="*/ 1528763 h 6858001"/>
              <a:gd name="connsiteX322" fmla="*/ 4027055 w 8009775"/>
              <a:gd name="connsiteY322" fmla="*/ 1522731 h 6858001"/>
              <a:gd name="connsiteX323" fmla="*/ 4027646 w 8009775"/>
              <a:gd name="connsiteY323" fmla="*/ 1517016 h 6858001"/>
              <a:gd name="connsiteX324" fmla="*/ 4027646 w 8009775"/>
              <a:gd name="connsiteY324" fmla="*/ 1510984 h 6858001"/>
              <a:gd name="connsiteX325" fmla="*/ 4027646 w 8009775"/>
              <a:gd name="connsiteY325" fmla="*/ 1505268 h 6858001"/>
              <a:gd name="connsiteX326" fmla="*/ 4027055 w 8009775"/>
              <a:gd name="connsiteY326" fmla="*/ 1499553 h 6858001"/>
              <a:gd name="connsiteX327" fmla="*/ 4026464 w 8009775"/>
              <a:gd name="connsiteY327" fmla="*/ 1493204 h 6858001"/>
              <a:gd name="connsiteX328" fmla="*/ 4025282 w 8009775"/>
              <a:gd name="connsiteY328" fmla="*/ 1487489 h 6858001"/>
              <a:gd name="connsiteX329" fmla="*/ 4024395 w 8009775"/>
              <a:gd name="connsiteY329" fmla="*/ 1481773 h 6858001"/>
              <a:gd name="connsiteX330" fmla="*/ 4022621 w 8009775"/>
              <a:gd name="connsiteY330" fmla="*/ 1476058 h 6858001"/>
              <a:gd name="connsiteX331" fmla="*/ 4020848 w 8009775"/>
              <a:gd name="connsiteY331" fmla="*/ 1470343 h 6858001"/>
              <a:gd name="connsiteX332" fmla="*/ 4018484 w 8009775"/>
              <a:gd name="connsiteY332" fmla="*/ 1464629 h 6858001"/>
              <a:gd name="connsiteX333" fmla="*/ 4016415 w 8009775"/>
              <a:gd name="connsiteY333" fmla="*/ 1459231 h 6858001"/>
              <a:gd name="connsiteX334" fmla="*/ 4013459 w 8009775"/>
              <a:gd name="connsiteY334" fmla="*/ 1453834 h 6858001"/>
              <a:gd name="connsiteX335" fmla="*/ 4010799 w 8009775"/>
              <a:gd name="connsiteY335" fmla="*/ 1448436 h 6858001"/>
              <a:gd name="connsiteX336" fmla="*/ 4007548 w 8009775"/>
              <a:gd name="connsiteY336" fmla="*/ 1443356 h 6858001"/>
              <a:gd name="connsiteX337" fmla="*/ 4003705 w 8009775"/>
              <a:gd name="connsiteY337" fmla="*/ 1438275 h 6858001"/>
              <a:gd name="connsiteX338" fmla="*/ 4000159 w 8009775"/>
              <a:gd name="connsiteY338" fmla="*/ 1433195 h 6858001"/>
              <a:gd name="connsiteX339" fmla="*/ 3996021 w 8009775"/>
              <a:gd name="connsiteY339" fmla="*/ 1428751 h 6858001"/>
              <a:gd name="connsiteX340" fmla="*/ 3991587 w 8009775"/>
              <a:gd name="connsiteY340" fmla="*/ 1423988 h 6858001"/>
              <a:gd name="connsiteX341" fmla="*/ 3323022 w 8009775"/>
              <a:gd name="connsiteY341" fmla="*/ 755333 h 6858001"/>
              <a:gd name="connsiteX342" fmla="*/ 3316815 w 8009775"/>
              <a:gd name="connsiteY342" fmla="*/ 748348 h 6858001"/>
              <a:gd name="connsiteX343" fmla="*/ 3310904 w 8009775"/>
              <a:gd name="connsiteY343" fmla="*/ 741045 h 6858001"/>
              <a:gd name="connsiteX344" fmla="*/ 3305584 w 8009775"/>
              <a:gd name="connsiteY344" fmla="*/ 733108 h 6858001"/>
              <a:gd name="connsiteX345" fmla="*/ 3300855 w 8009775"/>
              <a:gd name="connsiteY345" fmla="*/ 725170 h 6858001"/>
              <a:gd name="connsiteX346" fmla="*/ 3297308 w 8009775"/>
              <a:gd name="connsiteY346" fmla="*/ 716915 h 6858001"/>
              <a:gd name="connsiteX347" fmla="*/ 3293761 w 8009775"/>
              <a:gd name="connsiteY347" fmla="*/ 708660 h 6858001"/>
              <a:gd name="connsiteX348" fmla="*/ 3291101 w 8009775"/>
              <a:gd name="connsiteY348" fmla="*/ 699770 h 6858001"/>
              <a:gd name="connsiteX349" fmla="*/ 3289328 w 8009775"/>
              <a:gd name="connsiteY349" fmla="*/ 691198 h 6858001"/>
              <a:gd name="connsiteX350" fmla="*/ 2596527 w 8009775"/>
              <a:gd name="connsiteY350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55488 w 8009775"/>
              <a:gd name="connsiteY69" fmla="*/ 0 h 6858001"/>
              <a:gd name="connsiteX70" fmla="*/ 0 w 8009775"/>
              <a:gd name="connsiteY70" fmla="*/ 0 h 6858001"/>
              <a:gd name="connsiteX71" fmla="*/ 0 w 8009775"/>
              <a:gd name="connsiteY71" fmla="*/ 6858000 h 6858001"/>
              <a:gd name="connsiteX72" fmla="*/ 7507651 w 8009775"/>
              <a:gd name="connsiteY72" fmla="*/ 6858001 h 6858001"/>
              <a:gd name="connsiteX73" fmla="*/ 8009775 w 8009775"/>
              <a:gd name="connsiteY73" fmla="*/ 6858000 h 6858001"/>
              <a:gd name="connsiteX74" fmla="*/ 3996316 w 8009775"/>
              <a:gd name="connsiteY74" fmla="*/ 2818448 h 6858001"/>
              <a:gd name="connsiteX75" fmla="*/ 3980947 w 8009775"/>
              <a:gd name="connsiteY75" fmla="*/ 2804795 h 6858001"/>
              <a:gd name="connsiteX76" fmla="*/ 3965282 w 8009775"/>
              <a:gd name="connsiteY76" fmla="*/ 2791144 h 6858001"/>
              <a:gd name="connsiteX77" fmla="*/ 3950799 w 8009775"/>
              <a:gd name="connsiteY77" fmla="*/ 2776856 h 6858001"/>
              <a:gd name="connsiteX78" fmla="*/ 3936021 w 8009775"/>
              <a:gd name="connsiteY78" fmla="*/ 2762568 h 6858001"/>
              <a:gd name="connsiteX79" fmla="*/ 3001744 w 8009775"/>
              <a:gd name="connsiteY79" fmla="*/ 1828166 h 6858001"/>
              <a:gd name="connsiteX80" fmla="*/ 2997311 w 8009775"/>
              <a:gd name="connsiteY80" fmla="*/ 1823404 h 6858001"/>
              <a:gd name="connsiteX81" fmla="*/ 2992878 w 8009775"/>
              <a:gd name="connsiteY81" fmla="*/ 1818640 h 6858001"/>
              <a:gd name="connsiteX82" fmla="*/ 2989331 w 8009775"/>
              <a:gd name="connsiteY82" fmla="*/ 1814195 h 6858001"/>
              <a:gd name="connsiteX83" fmla="*/ 2985784 w 8009775"/>
              <a:gd name="connsiteY83" fmla="*/ 1808799 h 6858001"/>
              <a:gd name="connsiteX84" fmla="*/ 2982533 w 8009775"/>
              <a:gd name="connsiteY84" fmla="*/ 1803718 h 6858001"/>
              <a:gd name="connsiteX85" fmla="*/ 2979873 w 8009775"/>
              <a:gd name="connsiteY85" fmla="*/ 1798321 h 6858001"/>
              <a:gd name="connsiteX86" fmla="*/ 2976917 w 8009775"/>
              <a:gd name="connsiteY86" fmla="*/ 1792924 h 6858001"/>
              <a:gd name="connsiteX87" fmla="*/ 2974552 w 8009775"/>
              <a:gd name="connsiteY87" fmla="*/ 1787526 h 6858001"/>
              <a:gd name="connsiteX88" fmla="*/ 2972484 w 8009775"/>
              <a:gd name="connsiteY88" fmla="*/ 1781811 h 6858001"/>
              <a:gd name="connsiteX89" fmla="*/ 2970710 w 8009775"/>
              <a:gd name="connsiteY89" fmla="*/ 1776095 h 6858001"/>
              <a:gd name="connsiteX90" fmla="*/ 2968937 w 8009775"/>
              <a:gd name="connsiteY90" fmla="*/ 1770380 h 6858001"/>
              <a:gd name="connsiteX91" fmla="*/ 2967755 w 8009775"/>
              <a:gd name="connsiteY91" fmla="*/ 1764665 h 6858001"/>
              <a:gd name="connsiteX92" fmla="*/ 2966868 w 8009775"/>
              <a:gd name="connsiteY92" fmla="*/ 1758634 h 6858001"/>
              <a:gd name="connsiteX93" fmla="*/ 2965981 w 8009775"/>
              <a:gd name="connsiteY93" fmla="*/ 1752919 h 6858001"/>
              <a:gd name="connsiteX94" fmla="*/ 2965686 w 8009775"/>
              <a:gd name="connsiteY94" fmla="*/ 1746885 h 6858001"/>
              <a:gd name="connsiteX95" fmla="*/ 2965686 w 8009775"/>
              <a:gd name="connsiteY95" fmla="*/ 1741170 h 6858001"/>
              <a:gd name="connsiteX96" fmla="*/ 2965686 w 8009775"/>
              <a:gd name="connsiteY96" fmla="*/ 1735139 h 6858001"/>
              <a:gd name="connsiteX97" fmla="*/ 2965981 w 8009775"/>
              <a:gd name="connsiteY97" fmla="*/ 1729424 h 6858001"/>
              <a:gd name="connsiteX98" fmla="*/ 2966868 w 8009775"/>
              <a:gd name="connsiteY98" fmla="*/ 1723074 h 6858001"/>
              <a:gd name="connsiteX99" fmla="*/ 2967755 w 8009775"/>
              <a:gd name="connsiteY99" fmla="*/ 1717358 h 6858001"/>
              <a:gd name="connsiteX100" fmla="*/ 2968937 w 8009775"/>
              <a:gd name="connsiteY100" fmla="*/ 1711643 h 6858001"/>
              <a:gd name="connsiteX101" fmla="*/ 2970710 w 8009775"/>
              <a:gd name="connsiteY101" fmla="*/ 1705929 h 6858001"/>
              <a:gd name="connsiteX102" fmla="*/ 2972484 w 8009775"/>
              <a:gd name="connsiteY102" fmla="*/ 1700214 h 6858001"/>
              <a:gd name="connsiteX103" fmla="*/ 2974552 w 8009775"/>
              <a:gd name="connsiteY103" fmla="*/ 1694816 h 6858001"/>
              <a:gd name="connsiteX104" fmla="*/ 2976917 w 8009775"/>
              <a:gd name="connsiteY104" fmla="*/ 1689101 h 6858001"/>
              <a:gd name="connsiteX105" fmla="*/ 2979873 w 8009775"/>
              <a:gd name="connsiteY105" fmla="*/ 1683703 h 6858001"/>
              <a:gd name="connsiteX106" fmla="*/ 2982533 w 8009775"/>
              <a:gd name="connsiteY106" fmla="*/ 1678305 h 6858001"/>
              <a:gd name="connsiteX107" fmla="*/ 2985784 w 8009775"/>
              <a:gd name="connsiteY107" fmla="*/ 1673226 h 6858001"/>
              <a:gd name="connsiteX108" fmla="*/ 2989331 w 8009775"/>
              <a:gd name="connsiteY108" fmla="*/ 1668145 h 6858001"/>
              <a:gd name="connsiteX109" fmla="*/ 2992878 w 8009775"/>
              <a:gd name="connsiteY109" fmla="*/ 1663066 h 6858001"/>
              <a:gd name="connsiteX110" fmla="*/ 2997311 w 8009775"/>
              <a:gd name="connsiteY110" fmla="*/ 1658621 h 6858001"/>
              <a:gd name="connsiteX111" fmla="*/ 3001744 w 8009775"/>
              <a:gd name="connsiteY111" fmla="*/ 1653859 h 6858001"/>
              <a:gd name="connsiteX112" fmla="*/ 3006178 w 8009775"/>
              <a:gd name="connsiteY112" fmla="*/ 1649414 h 6858001"/>
              <a:gd name="connsiteX113" fmla="*/ 3010907 w 8009775"/>
              <a:gd name="connsiteY113" fmla="*/ 1645603 h 6858001"/>
              <a:gd name="connsiteX114" fmla="*/ 3015932 w 8009775"/>
              <a:gd name="connsiteY114" fmla="*/ 1641794 h 6858001"/>
              <a:gd name="connsiteX115" fmla="*/ 3020956 w 8009775"/>
              <a:gd name="connsiteY115" fmla="*/ 1637984 h 6858001"/>
              <a:gd name="connsiteX116" fmla="*/ 3025981 w 8009775"/>
              <a:gd name="connsiteY116" fmla="*/ 1634809 h 6858001"/>
              <a:gd name="connsiteX117" fmla="*/ 3031596 w 8009775"/>
              <a:gd name="connsiteY117" fmla="*/ 1631950 h 6858001"/>
              <a:gd name="connsiteX118" fmla="*/ 3036916 w 8009775"/>
              <a:gd name="connsiteY118" fmla="*/ 1629094 h 6858001"/>
              <a:gd name="connsiteX119" fmla="*/ 3042532 w 8009775"/>
              <a:gd name="connsiteY119" fmla="*/ 1626871 h 6858001"/>
              <a:gd name="connsiteX120" fmla="*/ 3047852 w 8009775"/>
              <a:gd name="connsiteY120" fmla="*/ 1624649 h 6858001"/>
              <a:gd name="connsiteX121" fmla="*/ 3053764 w 8009775"/>
              <a:gd name="connsiteY121" fmla="*/ 1623061 h 6858001"/>
              <a:gd name="connsiteX122" fmla="*/ 3059379 w 8009775"/>
              <a:gd name="connsiteY122" fmla="*/ 1621155 h 6858001"/>
              <a:gd name="connsiteX123" fmla="*/ 3065291 w 8009775"/>
              <a:gd name="connsiteY123" fmla="*/ 1620204 h 6858001"/>
              <a:gd name="connsiteX124" fmla="*/ 3070906 w 8009775"/>
              <a:gd name="connsiteY124" fmla="*/ 1618934 h 6858001"/>
              <a:gd name="connsiteX125" fmla="*/ 3077113 w 8009775"/>
              <a:gd name="connsiteY125" fmla="*/ 1618299 h 6858001"/>
              <a:gd name="connsiteX126" fmla="*/ 3082729 w 8009775"/>
              <a:gd name="connsiteY126" fmla="*/ 1617981 h 6858001"/>
              <a:gd name="connsiteX127" fmla="*/ 3088936 w 8009775"/>
              <a:gd name="connsiteY127" fmla="*/ 1617981 h 6858001"/>
              <a:gd name="connsiteX128" fmla="*/ 3094552 w 8009775"/>
              <a:gd name="connsiteY128" fmla="*/ 1617981 h 6858001"/>
              <a:gd name="connsiteX129" fmla="*/ 3100758 w 8009775"/>
              <a:gd name="connsiteY129" fmla="*/ 1618299 h 6858001"/>
              <a:gd name="connsiteX130" fmla="*/ 3106670 w 8009775"/>
              <a:gd name="connsiteY130" fmla="*/ 1618934 h 6858001"/>
              <a:gd name="connsiteX131" fmla="*/ 3112285 w 8009775"/>
              <a:gd name="connsiteY131" fmla="*/ 1620204 h 6858001"/>
              <a:gd name="connsiteX132" fmla="*/ 3117901 w 8009775"/>
              <a:gd name="connsiteY132" fmla="*/ 1621155 h 6858001"/>
              <a:gd name="connsiteX133" fmla="*/ 3123812 w 8009775"/>
              <a:gd name="connsiteY133" fmla="*/ 1623061 h 6858001"/>
              <a:gd name="connsiteX134" fmla="*/ 3129428 w 8009775"/>
              <a:gd name="connsiteY134" fmla="*/ 1624649 h 6858001"/>
              <a:gd name="connsiteX135" fmla="*/ 3135339 w 8009775"/>
              <a:gd name="connsiteY135" fmla="*/ 1626871 h 6858001"/>
              <a:gd name="connsiteX136" fmla="*/ 3140660 w 8009775"/>
              <a:gd name="connsiteY136" fmla="*/ 1629094 h 6858001"/>
              <a:gd name="connsiteX137" fmla="*/ 3145980 w 8009775"/>
              <a:gd name="connsiteY137" fmla="*/ 1631950 h 6858001"/>
              <a:gd name="connsiteX138" fmla="*/ 3151300 w 8009775"/>
              <a:gd name="connsiteY138" fmla="*/ 1634809 h 6858001"/>
              <a:gd name="connsiteX139" fmla="*/ 3156324 w 8009775"/>
              <a:gd name="connsiteY139" fmla="*/ 1637984 h 6858001"/>
              <a:gd name="connsiteX140" fmla="*/ 3161349 w 8009775"/>
              <a:gd name="connsiteY140" fmla="*/ 1641794 h 6858001"/>
              <a:gd name="connsiteX141" fmla="*/ 3166374 w 8009775"/>
              <a:gd name="connsiteY141" fmla="*/ 1645603 h 6858001"/>
              <a:gd name="connsiteX142" fmla="*/ 3171102 w 8009775"/>
              <a:gd name="connsiteY142" fmla="*/ 1649414 h 6858001"/>
              <a:gd name="connsiteX143" fmla="*/ 3175832 w 8009775"/>
              <a:gd name="connsiteY143" fmla="*/ 1653859 h 6858001"/>
              <a:gd name="connsiteX144" fmla="*/ 3844692 w 8009775"/>
              <a:gd name="connsiteY144" fmla="*/ 2322830 h 6858001"/>
              <a:gd name="connsiteX145" fmla="*/ 3849421 w 8009775"/>
              <a:gd name="connsiteY145" fmla="*/ 2326958 h 6858001"/>
              <a:gd name="connsiteX146" fmla="*/ 3854150 w 8009775"/>
              <a:gd name="connsiteY146" fmla="*/ 2331085 h 6858001"/>
              <a:gd name="connsiteX147" fmla="*/ 3859175 w 8009775"/>
              <a:gd name="connsiteY147" fmla="*/ 2334895 h 6858001"/>
              <a:gd name="connsiteX148" fmla="*/ 3864199 w 8009775"/>
              <a:gd name="connsiteY148" fmla="*/ 2338705 h 6858001"/>
              <a:gd name="connsiteX149" fmla="*/ 3869224 w 8009775"/>
              <a:gd name="connsiteY149" fmla="*/ 2341880 h 6858001"/>
              <a:gd name="connsiteX150" fmla="*/ 3874544 w 8009775"/>
              <a:gd name="connsiteY150" fmla="*/ 2344738 h 6858001"/>
              <a:gd name="connsiteX151" fmla="*/ 3879864 w 8009775"/>
              <a:gd name="connsiteY151" fmla="*/ 2347595 h 6858001"/>
              <a:gd name="connsiteX152" fmla="*/ 3885775 w 8009775"/>
              <a:gd name="connsiteY152" fmla="*/ 2349818 h 6858001"/>
              <a:gd name="connsiteX153" fmla="*/ 3891096 w 8009775"/>
              <a:gd name="connsiteY153" fmla="*/ 2351723 h 6858001"/>
              <a:gd name="connsiteX154" fmla="*/ 3896711 w 8009775"/>
              <a:gd name="connsiteY154" fmla="*/ 2353628 h 6858001"/>
              <a:gd name="connsiteX155" fmla="*/ 3902623 w 8009775"/>
              <a:gd name="connsiteY155" fmla="*/ 2355534 h 6858001"/>
              <a:gd name="connsiteX156" fmla="*/ 3908238 w 8009775"/>
              <a:gd name="connsiteY156" fmla="*/ 2356485 h 6858001"/>
              <a:gd name="connsiteX157" fmla="*/ 3914150 w 8009775"/>
              <a:gd name="connsiteY157" fmla="*/ 2357755 h 6858001"/>
              <a:gd name="connsiteX158" fmla="*/ 3920061 w 8009775"/>
              <a:gd name="connsiteY158" fmla="*/ 2358391 h 6858001"/>
              <a:gd name="connsiteX159" fmla="*/ 3925972 w 8009775"/>
              <a:gd name="connsiteY159" fmla="*/ 2358708 h 6858001"/>
              <a:gd name="connsiteX160" fmla="*/ 3931883 w 8009775"/>
              <a:gd name="connsiteY160" fmla="*/ 2358708 h 6858001"/>
              <a:gd name="connsiteX161" fmla="*/ 3937795 w 8009775"/>
              <a:gd name="connsiteY161" fmla="*/ 2358708 h 6858001"/>
              <a:gd name="connsiteX162" fmla="*/ 3943706 w 8009775"/>
              <a:gd name="connsiteY162" fmla="*/ 2358391 h 6858001"/>
              <a:gd name="connsiteX163" fmla="*/ 3949617 w 8009775"/>
              <a:gd name="connsiteY163" fmla="*/ 2357755 h 6858001"/>
              <a:gd name="connsiteX164" fmla="*/ 3955233 w 8009775"/>
              <a:gd name="connsiteY164" fmla="*/ 2356485 h 6858001"/>
              <a:gd name="connsiteX165" fmla="*/ 3961144 w 8009775"/>
              <a:gd name="connsiteY165" fmla="*/ 2355534 h 6858001"/>
              <a:gd name="connsiteX166" fmla="*/ 3966760 w 8009775"/>
              <a:gd name="connsiteY166" fmla="*/ 2353628 h 6858001"/>
              <a:gd name="connsiteX167" fmla="*/ 3972671 w 8009775"/>
              <a:gd name="connsiteY167" fmla="*/ 2351723 h 6858001"/>
              <a:gd name="connsiteX168" fmla="*/ 3978287 w 8009775"/>
              <a:gd name="connsiteY168" fmla="*/ 2349818 h 6858001"/>
              <a:gd name="connsiteX169" fmla="*/ 3983607 w 8009775"/>
              <a:gd name="connsiteY169" fmla="*/ 2347595 h 6858001"/>
              <a:gd name="connsiteX170" fmla="*/ 3989223 w 8009775"/>
              <a:gd name="connsiteY170" fmla="*/ 2344738 h 6858001"/>
              <a:gd name="connsiteX171" fmla="*/ 3994543 w 8009775"/>
              <a:gd name="connsiteY171" fmla="*/ 2341880 h 6858001"/>
              <a:gd name="connsiteX172" fmla="*/ 3999567 w 8009775"/>
              <a:gd name="connsiteY172" fmla="*/ 2338705 h 6858001"/>
              <a:gd name="connsiteX173" fmla="*/ 4004888 w 8009775"/>
              <a:gd name="connsiteY173" fmla="*/ 2334895 h 6858001"/>
              <a:gd name="connsiteX174" fmla="*/ 4009617 w 8009775"/>
              <a:gd name="connsiteY174" fmla="*/ 2331085 h 6858001"/>
              <a:gd name="connsiteX175" fmla="*/ 4014346 w 8009775"/>
              <a:gd name="connsiteY175" fmla="*/ 2326958 h 6858001"/>
              <a:gd name="connsiteX176" fmla="*/ 4018779 w 8009775"/>
              <a:gd name="connsiteY176" fmla="*/ 2322830 h 6858001"/>
              <a:gd name="connsiteX177" fmla="*/ 4023213 w 8009775"/>
              <a:gd name="connsiteY177" fmla="*/ 2318068 h 6858001"/>
              <a:gd name="connsiteX178" fmla="*/ 4027646 w 8009775"/>
              <a:gd name="connsiteY178" fmla="*/ 2313306 h 6858001"/>
              <a:gd name="connsiteX179" fmla="*/ 4031193 w 8009775"/>
              <a:gd name="connsiteY179" fmla="*/ 2308544 h 6858001"/>
              <a:gd name="connsiteX180" fmla="*/ 4034740 w 8009775"/>
              <a:gd name="connsiteY180" fmla="*/ 2303463 h 6858001"/>
              <a:gd name="connsiteX181" fmla="*/ 4037991 w 8009775"/>
              <a:gd name="connsiteY181" fmla="*/ 2298384 h 6858001"/>
              <a:gd name="connsiteX182" fmla="*/ 4040946 w 8009775"/>
              <a:gd name="connsiteY182" fmla="*/ 2292985 h 6858001"/>
              <a:gd name="connsiteX183" fmla="*/ 4043606 w 8009775"/>
              <a:gd name="connsiteY183" fmla="*/ 2287588 h 6858001"/>
              <a:gd name="connsiteX184" fmla="*/ 4046267 w 8009775"/>
              <a:gd name="connsiteY184" fmla="*/ 2281873 h 6858001"/>
              <a:gd name="connsiteX185" fmla="*/ 4048040 w 8009775"/>
              <a:gd name="connsiteY185" fmla="*/ 2276476 h 6858001"/>
              <a:gd name="connsiteX186" fmla="*/ 4050109 w 8009775"/>
              <a:gd name="connsiteY186" fmla="*/ 2270761 h 6858001"/>
              <a:gd name="connsiteX187" fmla="*/ 4051587 w 8009775"/>
              <a:gd name="connsiteY187" fmla="*/ 2265046 h 6858001"/>
              <a:gd name="connsiteX188" fmla="*/ 4052769 w 8009775"/>
              <a:gd name="connsiteY188" fmla="*/ 2259331 h 6858001"/>
              <a:gd name="connsiteX189" fmla="*/ 4053656 w 8009775"/>
              <a:gd name="connsiteY189" fmla="*/ 2253298 h 6858001"/>
              <a:gd name="connsiteX190" fmla="*/ 4054542 w 8009775"/>
              <a:gd name="connsiteY190" fmla="*/ 2247266 h 6858001"/>
              <a:gd name="connsiteX191" fmla="*/ 4054838 w 8009775"/>
              <a:gd name="connsiteY191" fmla="*/ 2241551 h 6858001"/>
              <a:gd name="connsiteX192" fmla="*/ 4055133 w 8009775"/>
              <a:gd name="connsiteY192" fmla="*/ 2235519 h 6858001"/>
              <a:gd name="connsiteX193" fmla="*/ 4054838 w 8009775"/>
              <a:gd name="connsiteY193" fmla="*/ 2229804 h 6858001"/>
              <a:gd name="connsiteX194" fmla="*/ 4054542 w 8009775"/>
              <a:gd name="connsiteY194" fmla="*/ 2223770 h 6858001"/>
              <a:gd name="connsiteX195" fmla="*/ 4053656 w 8009775"/>
              <a:gd name="connsiteY195" fmla="*/ 2217739 h 6858001"/>
              <a:gd name="connsiteX196" fmla="*/ 4052769 w 8009775"/>
              <a:gd name="connsiteY196" fmla="*/ 2212024 h 6858001"/>
              <a:gd name="connsiteX197" fmla="*/ 4051587 w 8009775"/>
              <a:gd name="connsiteY197" fmla="*/ 2206309 h 6858001"/>
              <a:gd name="connsiteX198" fmla="*/ 4050109 w 8009775"/>
              <a:gd name="connsiteY198" fmla="*/ 2200593 h 6858001"/>
              <a:gd name="connsiteX199" fmla="*/ 4048040 w 8009775"/>
              <a:gd name="connsiteY199" fmla="*/ 2194878 h 6858001"/>
              <a:gd name="connsiteX200" fmla="*/ 4046267 w 8009775"/>
              <a:gd name="connsiteY200" fmla="*/ 2189163 h 6858001"/>
              <a:gd name="connsiteX201" fmla="*/ 4043606 w 8009775"/>
              <a:gd name="connsiteY201" fmla="*/ 2183765 h 6858001"/>
              <a:gd name="connsiteX202" fmla="*/ 4040946 w 8009775"/>
              <a:gd name="connsiteY202" fmla="*/ 2178368 h 6858001"/>
              <a:gd name="connsiteX203" fmla="*/ 4037991 w 8009775"/>
              <a:gd name="connsiteY203" fmla="*/ 2172970 h 6858001"/>
              <a:gd name="connsiteX204" fmla="*/ 4034740 w 8009775"/>
              <a:gd name="connsiteY204" fmla="*/ 2167890 h 6858001"/>
              <a:gd name="connsiteX205" fmla="*/ 4031193 w 8009775"/>
              <a:gd name="connsiteY205" fmla="*/ 2162494 h 6858001"/>
              <a:gd name="connsiteX206" fmla="*/ 4027646 w 8009775"/>
              <a:gd name="connsiteY206" fmla="*/ 2157730 h 6858001"/>
              <a:gd name="connsiteX207" fmla="*/ 4023213 w 8009775"/>
              <a:gd name="connsiteY207" fmla="*/ 2153285 h 6858001"/>
              <a:gd name="connsiteX208" fmla="*/ 4018779 w 8009775"/>
              <a:gd name="connsiteY208" fmla="*/ 2148523 h 6858001"/>
              <a:gd name="connsiteX209" fmla="*/ 3632182 w 8009775"/>
              <a:gd name="connsiteY209" fmla="*/ 1761490 h 6858001"/>
              <a:gd name="connsiteX210" fmla="*/ 3435928 w 8009775"/>
              <a:gd name="connsiteY210" fmla="*/ 1565276 h 6858001"/>
              <a:gd name="connsiteX211" fmla="*/ 3431198 w 8009775"/>
              <a:gd name="connsiteY211" fmla="*/ 1560514 h 6858001"/>
              <a:gd name="connsiteX212" fmla="*/ 3427356 w 8009775"/>
              <a:gd name="connsiteY212" fmla="*/ 1555751 h 6858001"/>
              <a:gd name="connsiteX213" fmla="*/ 3423218 w 8009775"/>
              <a:gd name="connsiteY213" fmla="*/ 1550671 h 6858001"/>
              <a:gd name="connsiteX214" fmla="*/ 3420262 w 8009775"/>
              <a:gd name="connsiteY214" fmla="*/ 1545909 h 6858001"/>
              <a:gd name="connsiteX215" fmla="*/ 3417012 w 8009775"/>
              <a:gd name="connsiteY215" fmla="*/ 1540829 h 6858001"/>
              <a:gd name="connsiteX216" fmla="*/ 3413760 w 8009775"/>
              <a:gd name="connsiteY216" fmla="*/ 1535430 h 6858001"/>
              <a:gd name="connsiteX217" fmla="*/ 3411100 w 8009775"/>
              <a:gd name="connsiteY217" fmla="*/ 1530034 h 6858001"/>
              <a:gd name="connsiteX218" fmla="*/ 3408736 w 8009775"/>
              <a:gd name="connsiteY218" fmla="*/ 1524635 h 6858001"/>
              <a:gd name="connsiteX219" fmla="*/ 3406371 w 8009775"/>
              <a:gd name="connsiteY219" fmla="*/ 1518920 h 6858001"/>
              <a:gd name="connsiteX220" fmla="*/ 3404598 w 8009775"/>
              <a:gd name="connsiteY220" fmla="*/ 1513205 h 6858001"/>
              <a:gd name="connsiteX221" fmla="*/ 3403120 w 8009775"/>
              <a:gd name="connsiteY221" fmla="*/ 1507174 h 6858001"/>
              <a:gd name="connsiteX222" fmla="*/ 3401938 w 8009775"/>
              <a:gd name="connsiteY222" fmla="*/ 1501459 h 6858001"/>
              <a:gd name="connsiteX223" fmla="*/ 3401051 w 8009775"/>
              <a:gd name="connsiteY223" fmla="*/ 1495744 h 6858001"/>
              <a:gd name="connsiteX224" fmla="*/ 3400460 w 8009775"/>
              <a:gd name="connsiteY224" fmla="*/ 1489710 h 6858001"/>
              <a:gd name="connsiteX225" fmla="*/ 3399869 w 8009775"/>
              <a:gd name="connsiteY225" fmla="*/ 1483995 h 6858001"/>
              <a:gd name="connsiteX226" fmla="*/ 3399573 w 8009775"/>
              <a:gd name="connsiteY226" fmla="*/ 1478281 h 6858001"/>
              <a:gd name="connsiteX227" fmla="*/ 3399869 w 8009775"/>
              <a:gd name="connsiteY227" fmla="*/ 1472249 h 6858001"/>
              <a:gd name="connsiteX228" fmla="*/ 3400460 w 8009775"/>
              <a:gd name="connsiteY228" fmla="*/ 1466215 h 6858001"/>
              <a:gd name="connsiteX229" fmla="*/ 3401051 w 8009775"/>
              <a:gd name="connsiteY229" fmla="*/ 1460183 h 6858001"/>
              <a:gd name="connsiteX230" fmla="*/ 3401938 w 8009775"/>
              <a:gd name="connsiteY230" fmla="*/ 1454468 h 6858001"/>
              <a:gd name="connsiteX231" fmla="*/ 3403120 w 8009775"/>
              <a:gd name="connsiteY231" fmla="*/ 1448754 h 6858001"/>
              <a:gd name="connsiteX232" fmla="*/ 3404598 w 8009775"/>
              <a:gd name="connsiteY232" fmla="*/ 1443039 h 6858001"/>
              <a:gd name="connsiteX233" fmla="*/ 3406371 w 8009775"/>
              <a:gd name="connsiteY233" fmla="*/ 1437324 h 6858001"/>
              <a:gd name="connsiteX234" fmla="*/ 3408736 w 8009775"/>
              <a:gd name="connsiteY234" fmla="*/ 1431609 h 6858001"/>
              <a:gd name="connsiteX235" fmla="*/ 3411100 w 8009775"/>
              <a:gd name="connsiteY235" fmla="*/ 1426211 h 6858001"/>
              <a:gd name="connsiteX236" fmla="*/ 3413760 w 8009775"/>
              <a:gd name="connsiteY236" fmla="*/ 1420814 h 6858001"/>
              <a:gd name="connsiteX237" fmla="*/ 3417012 w 8009775"/>
              <a:gd name="connsiteY237" fmla="*/ 1415416 h 6858001"/>
              <a:gd name="connsiteX238" fmla="*/ 3420262 w 8009775"/>
              <a:gd name="connsiteY238" fmla="*/ 1410336 h 6858001"/>
              <a:gd name="connsiteX239" fmla="*/ 3423218 w 8009775"/>
              <a:gd name="connsiteY239" fmla="*/ 1405256 h 6858001"/>
              <a:gd name="connsiteX240" fmla="*/ 3427356 w 8009775"/>
              <a:gd name="connsiteY240" fmla="*/ 1400175 h 6858001"/>
              <a:gd name="connsiteX241" fmla="*/ 3431198 w 8009775"/>
              <a:gd name="connsiteY241" fmla="*/ 1395731 h 6858001"/>
              <a:gd name="connsiteX242" fmla="*/ 3435928 w 8009775"/>
              <a:gd name="connsiteY242" fmla="*/ 1390969 h 6858001"/>
              <a:gd name="connsiteX243" fmla="*/ 3440361 w 8009775"/>
              <a:gd name="connsiteY243" fmla="*/ 1386524 h 6858001"/>
              <a:gd name="connsiteX244" fmla="*/ 3445386 w 8009775"/>
              <a:gd name="connsiteY244" fmla="*/ 1382396 h 6858001"/>
              <a:gd name="connsiteX245" fmla="*/ 3449819 w 8009775"/>
              <a:gd name="connsiteY245" fmla="*/ 1378585 h 6858001"/>
              <a:gd name="connsiteX246" fmla="*/ 3454844 w 8009775"/>
              <a:gd name="connsiteY246" fmla="*/ 1375094 h 6858001"/>
              <a:gd name="connsiteX247" fmla="*/ 3460459 w 8009775"/>
              <a:gd name="connsiteY247" fmla="*/ 1371919 h 6858001"/>
              <a:gd name="connsiteX248" fmla="*/ 3465780 w 8009775"/>
              <a:gd name="connsiteY248" fmla="*/ 1369061 h 6858001"/>
              <a:gd name="connsiteX249" fmla="*/ 3471100 w 8009775"/>
              <a:gd name="connsiteY249" fmla="*/ 1366204 h 6858001"/>
              <a:gd name="connsiteX250" fmla="*/ 3476420 w 8009775"/>
              <a:gd name="connsiteY250" fmla="*/ 1363980 h 6858001"/>
              <a:gd name="connsiteX251" fmla="*/ 3482331 w 8009775"/>
              <a:gd name="connsiteY251" fmla="*/ 1361759 h 6858001"/>
              <a:gd name="connsiteX252" fmla="*/ 3487947 w 8009775"/>
              <a:gd name="connsiteY252" fmla="*/ 1360170 h 6858001"/>
              <a:gd name="connsiteX253" fmla="*/ 3493858 w 8009775"/>
              <a:gd name="connsiteY253" fmla="*/ 1358265 h 6858001"/>
              <a:gd name="connsiteX254" fmla="*/ 3499474 w 8009775"/>
              <a:gd name="connsiteY254" fmla="*/ 1357314 h 6858001"/>
              <a:gd name="connsiteX255" fmla="*/ 3505385 w 8009775"/>
              <a:gd name="connsiteY255" fmla="*/ 1356043 h 6858001"/>
              <a:gd name="connsiteX256" fmla="*/ 3511001 w 8009775"/>
              <a:gd name="connsiteY256" fmla="*/ 1355409 h 6858001"/>
              <a:gd name="connsiteX257" fmla="*/ 3517208 w 8009775"/>
              <a:gd name="connsiteY257" fmla="*/ 1355090 h 6858001"/>
              <a:gd name="connsiteX258" fmla="*/ 3522823 w 8009775"/>
              <a:gd name="connsiteY258" fmla="*/ 1354773 h 6858001"/>
              <a:gd name="connsiteX259" fmla="*/ 3529030 w 8009775"/>
              <a:gd name="connsiteY259" fmla="*/ 1355090 h 6858001"/>
              <a:gd name="connsiteX260" fmla="*/ 3534646 w 8009775"/>
              <a:gd name="connsiteY260" fmla="*/ 1355409 h 6858001"/>
              <a:gd name="connsiteX261" fmla="*/ 3540557 w 8009775"/>
              <a:gd name="connsiteY261" fmla="*/ 1356043 h 6858001"/>
              <a:gd name="connsiteX262" fmla="*/ 3546468 w 8009775"/>
              <a:gd name="connsiteY262" fmla="*/ 1357314 h 6858001"/>
              <a:gd name="connsiteX263" fmla="*/ 3552380 w 8009775"/>
              <a:gd name="connsiteY263" fmla="*/ 1358265 h 6858001"/>
              <a:gd name="connsiteX264" fmla="*/ 3557995 w 8009775"/>
              <a:gd name="connsiteY264" fmla="*/ 1360170 h 6858001"/>
              <a:gd name="connsiteX265" fmla="*/ 3563906 w 8009775"/>
              <a:gd name="connsiteY265" fmla="*/ 1361759 h 6858001"/>
              <a:gd name="connsiteX266" fmla="*/ 3569227 w 8009775"/>
              <a:gd name="connsiteY266" fmla="*/ 1363980 h 6858001"/>
              <a:gd name="connsiteX267" fmla="*/ 3574842 w 8009775"/>
              <a:gd name="connsiteY267" fmla="*/ 1366204 h 6858001"/>
              <a:gd name="connsiteX268" fmla="*/ 3580458 w 8009775"/>
              <a:gd name="connsiteY268" fmla="*/ 1369061 h 6858001"/>
              <a:gd name="connsiteX269" fmla="*/ 3585778 w 8009775"/>
              <a:gd name="connsiteY269" fmla="*/ 1371919 h 6858001"/>
              <a:gd name="connsiteX270" fmla="*/ 3590803 w 8009775"/>
              <a:gd name="connsiteY270" fmla="*/ 1375094 h 6858001"/>
              <a:gd name="connsiteX271" fmla="*/ 3595828 w 8009775"/>
              <a:gd name="connsiteY271" fmla="*/ 1378585 h 6858001"/>
              <a:gd name="connsiteX272" fmla="*/ 3600852 w 8009775"/>
              <a:gd name="connsiteY272" fmla="*/ 1382396 h 6858001"/>
              <a:gd name="connsiteX273" fmla="*/ 3605581 w 8009775"/>
              <a:gd name="connsiteY273" fmla="*/ 1386524 h 6858001"/>
              <a:gd name="connsiteX274" fmla="*/ 3610014 w 8009775"/>
              <a:gd name="connsiteY274" fmla="*/ 1390969 h 6858001"/>
              <a:gd name="connsiteX275" fmla="*/ 3817500 w 8009775"/>
              <a:gd name="connsiteY275" fmla="*/ 1598296 h 6858001"/>
              <a:gd name="connsiteX276" fmla="*/ 3821934 w 8009775"/>
              <a:gd name="connsiteY276" fmla="*/ 1602423 h 6858001"/>
              <a:gd name="connsiteX277" fmla="*/ 3826663 w 8009775"/>
              <a:gd name="connsiteY277" fmla="*/ 1606869 h 6858001"/>
              <a:gd name="connsiteX278" fmla="*/ 3831687 w 8009775"/>
              <a:gd name="connsiteY278" fmla="*/ 1610361 h 6858001"/>
              <a:gd name="connsiteX279" fmla="*/ 3836712 w 8009775"/>
              <a:gd name="connsiteY279" fmla="*/ 1613854 h 6858001"/>
              <a:gd name="connsiteX280" fmla="*/ 3841736 w 8009775"/>
              <a:gd name="connsiteY280" fmla="*/ 1617345 h 6858001"/>
              <a:gd name="connsiteX281" fmla="*/ 3847352 w 8009775"/>
              <a:gd name="connsiteY281" fmla="*/ 1620204 h 6858001"/>
              <a:gd name="connsiteX282" fmla="*/ 3852672 w 8009775"/>
              <a:gd name="connsiteY282" fmla="*/ 1623061 h 6858001"/>
              <a:gd name="connsiteX283" fmla="*/ 3857992 w 8009775"/>
              <a:gd name="connsiteY283" fmla="*/ 1625283 h 6858001"/>
              <a:gd name="connsiteX284" fmla="*/ 3863608 w 8009775"/>
              <a:gd name="connsiteY284" fmla="*/ 1627189 h 6858001"/>
              <a:gd name="connsiteX285" fmla="*/ 3869519 w 8009775"/>
              <a:gd name="connsiteY285" fmla="*/ 1629094 h 6858001"/>
              <a:gd name="connsiteX286" fmla="*/ 3875135 w 8009775"/>
              <a:gd name="connsiteY286" fmla="*/ 1630998 h 6858001"/>
              <a:gd name="connsiteX287" fmla="*/ 3881046 w 8009775"/>
              <a:gd name="connsiteY287" fmla="*/ 1631950 h 6858001"/>
              <a:gd name="connsiteX288" fmla="*/ 3886662 w 8009775"/>
              <a:gd name="connsiteY288" fmla="*/ 1632904 h 6858001"/>
              <a:gd name="connsiteX289" fmla="*/ 3892869 w 8009775"/>
              <a:gd name="connsiteY289" fmla="*/ 1633856 h 6858001"/>
              <a:gd name="connsiteX290" fmla="*/ 3898485 w 8009775"/>
              <a:gd name="connsiteY290" fmla="*/ 1634174 h 6858001"/>
              <a:gd name="connsiteX291" fmla="*/ 3904396 w 8009775"/>
              <a:gd name="connsiteY291" fmla="*/ 1634174 h 6858001"/>
              <a:gd name="connsiteX292" fmla="*/ 3910307 w 8009775"/>
              <a:gd name="connsiteY292" fmla="*/ 1634174 h 6858001"/>
              <a:gd name="connsiteX293" fmla="*/ 3916219 w 8009775"/>
              <a:gd name="connsiteY293" fmla="*/ 1633856 h 6858001"/>
              <a:gd name="connsiteX294" fmla="*/ 3922425 w 8009775"/>
              <a:gd name="connsiteY294" fmla="*/ 1632904 h 6858001"/>
              <a:gd name="connsiteX295" fmla="*/ 3928041 w 8009775"/>
              <a:gd name="connsiteY295" fmla="*/ 1631950 h 6858001"/>
              <a:gd name="connsiteX296" fmla="*/ 3933657 w 8009775"/>
              <a:gd name="connsiteY296" fmla="*/ 1630998 h 6858001"/>
              <a:gd name="connsiteX297" fmla="*/ 3939568 w 8009775"/>
              <a:gd name="connsiteY297" fmla="*/ 1629094 h 6858001"/>
              <a:gd name="connsiteX298" fmla="*/ 3945184 w 8009775"/>
              <a:gd name="connsiteY298" fmla="*/ 1627189 h 6858001"/>
              <a:gd name="connsiteX299" fmla="*/ 3950799 w 8009775"/>
              <a:gd name="connsiteY299" fmla="*/ 1625283 h 6858001"/>
              <a:gd name="connsiteX300" fmla="*/ 3956415 w 8009775"/>
              <a:gd name="connsiteY300" fmla="*/ 1623061 h 6858001"/>
              <a:gd name="connsiteX301" fmla="*/ 3961735 w 8009775"/>
              <a:gd name="connsiteY301" fmla="*/ 1620204 h 6858001"/>
              <a:gd name="connsiteX302" fmla="*/ 3967055 w 8009775"/>
              <a:gd name="connsiteY302" fmla="*/ 1617345 h 6858001"/>
              <a:gd name="connsiteX303" fmla="*/ 3972376 w 8009775"/>
              <a:gd name="connsiteY303" fmla="*/ 1613854 h 6858001"/>
              <a:gd name="connsiteX304" fmla="*/ 3977400 w 8009775"/>
              <a:gd name="connsiteY304" fmla="*/ 1610361 h 6858001"/>
              <a:gd name="connsiteX305" fmla="*/ 3982425 w 8009775"/>
              <a:gd name="connsiteY305" fmla="*/ 1606869 h 6858001"/>
              <a:gd name="connsiteX306" fmla="*/ 3986858 w 8009775"/>
              <a:gd name="connsiteY306" fmla="*/ 1602423 h 6858001"/>
              <a:gd name="connsiteX307" fmla="*/ 3991587 w 8009775"/>
              <a:gd name="connsiteY307" fmla="*/ 1598296 h 6858001"/>
              <a:gd name="connsiteX308" fmla="*/ 3996021 w 8009775"/>
              <a:gd name="connsiteY308" fmla="*/ 1593533 h 6858001"/>
              <a:gd name="connsiteX309" fmla="*/ 4000159 w 8009775"/>
              <a:gd name="connsiteY309" fmla="*/ 1588771 h 6858001"/>
              <a:gd name="connsiteX310" fmla="*/ 4003705 w 8009775"/>
              <a:gd name="connsiteY310" fmla="*/ 1583691 h 6858001"/>
              <a:gd name="connsiteX311" fmla="*/ 4007548 w 8009775"/>
              <a:gd name="connsiteY311" fmla="*/ 1578928 h 6858001"/>
              <a:gd name="connsiteX312" fmla="*/ 4010799 w 8009775"/>
              <a:gd name="connsiteY312" fmla="*/ 1573849 h 6858001"/>
              <a:gd name="connsiteX313" fmla="*/ 4013459 w 8009775"/>
              <a:gd name="connsiteY313" fmla="*/ 1568451 h 6858001"/>
              <a:gd name="connsiteX314" fmla="*/ 4016415 w 8009775"/>
              <a:gd name="connsiteY314" fmla="*/ 1563054 h 6858001"/>
              <a:gd name="connsiteX315" fmla="*/ 4018484 w 8009775"/>
              <a:gd name="connsiteY315" fmla="*/ 1557339 h 6858001"/>
              <a:gd name="connsiteX316" fmla="*/ 4020848 w 8009775"/>
              <a:gd name="connsiteY316" fmla="*/ 1551941 h 6858001"/>
              <a:gd name="connsiteX317" fmla="*/ 4022621 w 8009775"/>
              <a:gd name="connsiteY317" fmla="*/ 1546226 h 6858001"/>
              <a:gd name="connsiteX318" fmla="*/ 4024395 w 8009775"/>
              <a:gd name="connsiteY318" fmla="*/ 1540511 h 6858001"/>
              <a:gd name="connsiteX319" fmla="*/ 4025282 w 8009775"/>
              <a:gd name="connsiteY319" fmla="*/ 1534478 h 6858001"/>
              <a:gd name="connsiteX320" fmla="*/ 4026464 w 8009775"/>
              <a:gd name="connsiteY320" fmla="*/ 1528763 h 6858001"/>
              <a:gd name="connsiteX321" fmla="*/ 4027055 w 8009775"/>
              <a:gd name="connsiteY321" fmla="*/ 1522731 h 6858001"/>
              <a:gd name="connsiteX322" fmla="*/ 4027646 w 8009775"/>
              <a:gd name="connsiteY322" fmla="*/ 1517016 h 6858001"/>
              <a:gd name="connsiteX323" fmla="*/ 4027646 w 8009775"/>
              <a:gd name="connsiteY323" fmla="*/ 1510984 h 6858001"/>
              <a:gd name="connsiteX324" fmla="*/ 4027646 w 8009775"/>
              <a:gd name="connsiteY324" fmla="*/ 1505268 h 6858001"/>
              <a:gd name="connsiteX325" fmla="*/ 4027055 w 8009775"/>
              <a:gd name="connsiteY325" fmla="*/ 1499553 h 6858001"/>
              <a:gd name="connsiteX326" fmla="*/ 4026464 w 8009775"/>
              <a:gd name="connsiteY326" fmla="*/ 1493204 h 6858001"/>
              <a:gd name="connsiteX327" fmla="*/ 4025282 w 8009775"/>
              <a:gd name="connsiteY327" fmla="*/ 1487489 h 6858001"/>
              <a:gd name="connsiteX328" fmla="*/ 4024395 w 8009775"/>
              <a:gd name="connsiteY328" fmla="*/ 1481773 h 6858001"/>
              <a:gd name="connsiteX329" fmla="*/ 4022621 w 8009775"/>
              <a:gd name="connsiteY329" fmla="*/ 1476058 h 6858001"/>
              <a:gd name="connsiteX330" fmla="*/ 4020848 w 8009775"/>
              <a:gd name="connsiteY330" fmla="*/ 1470343 h 6858001"/>
              <a:gd name="connsiteX331" fmla="*/ 4018484 w 8009775"/>
              <a:gd name="connsiteY331" fmla="*/ 1464629 h 6858001"/>
              <a:gd name="connsiteX332" fmla="*/ 4016415 w 8009775"/>
              <a:gd name="connsiteY332" fmla="*/ 1459231 h 6858001"/>
              <a:gd name="connsiteX333" fmla="*/ 4013459 w 8009775"/>
              <a:gd name="connsiteY333" fmla="*/ 1453834 h 6858001"/>
              <a:gd name="connsiteX334" fmla="*/ 4010799 w 8009775"/>
              <a:gd name="connsiteY334" fmla="*/ 1448436 h 6858001"/>
              <a:gd name="connsiteX335" fmla="*/ 4007548 w 8009775"/>
              <a:gd name="connsiteY335" fmla="*/ 1443356 h 6858001"/>
              <a:gd name="connsiteX336" fmla="*/ 4003705 w 8009775"/>
              <a:gd name="connsiteY336" fmla="*/ 1438275 h 6858001"/>
              <a:gd name="connsiteX337" fmla="*/ 4000159 w 8009775"/>
              <a:gd name="connsiteY337" fmla="*/ 1433195 h 6858001"/>
              <a:gd name="connsiteX338" fmla="*/ 3996021 w 8009775"/>
              <a:gd name="connsiteY338" fmla="*/ 1428751 h 6858001"/>
              <a:gd name="connsiteX339" fmla="*/ 3991587 w 8009775"/>
              <a:gd name="connsiteY339" fmla="*/ 1423988 h 6858001"/>
              <a:gd name="connsiteX340" fmla="*/ 3323022 w 8009775"/>
              <a:gd name="connsiteY340" fmla="*/ 755333 h 6858001"/>
              <a:gd name="connsiteX341" fmla="*/ 3316815 w 8009775"/>
              <a:gd name="connsiteY341" fmla="*/ 748348 h 6858001"/>
              <a:gd name="connsiteX342" fmla="*/ 3310904 w 8009775"/>
              <a:gd name="connsiteY342" fmla="*/ 741045 h 6858001"/>
              <a:gd name="connsiteX343" fmla="*/ 3305584 w 8009775"/>
              <a:gd name="connsiteY343" fmla="*/ 733108 h 6858001"/>
              <a:gd name="connsiteX344" fmla="*/ 3300855 w 8009775"/>
              <a:gd name="connsiteY344" fmla="*/ 725170 h 6858001"/>
              <a:gd name="connsiteX345" fmla="*/ 3297308 w 8009775"/>
              <a:gd name="connsiteY345" fmla="*/ 716915 h 6858001"/>
              <a:gd name="connsiteX346" fmla="*/ 3293761 w 8009775"/>
              <a:gd name="connsiteY346" fmla="*/ 708660 h 6858001"/>
              <a:gd name="connsiteX347" fmla="*/ 3291101 w 8009775"/>
              <a:gd name="connsiteY347" fmla="*/ 699770 h 6858001"/>
              <a:gd name="connsiteX348" fmla="*/ 3289328 w 8009775"/>
              <a:gd name="connsiteY348" fmla="*/ 691198 h 6858001"/>
              <a:gd name="connsiteX349" fmla="*/ 2596527 w 8009775"/>
              <a:gd name="connsiteY349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488 w 8009775"/>
              <a:gd name="connsiteY68" fmla="*/ 0 h 6858001"/>
              <a:gd name="connsiteX69" fmla="*/ 0 w 8009775"/>
              <a:gd name="connsiteY69" fmla="*/ 0 h 6858001"/>
              <a:gd name="connsiteX70" fmla="*/ 0 w 8009775"/>
              <a:gd name="connsiteY70" fmla="*/ 6858000 h 6858001"/>
              <a:gd name="connsiteX71" fmla="*/ 7507651 w 8009775"/>
              <a:gd name="connsiteY71" fmla="*/ 6858001 h 6858001"/>
              <a:gd name="connsiteX72" fmla="*/ 8009775 w 8009775"/>
              <a:gd name="connsiteY72" fmla="*/ 6858000 h 6858001"/>
              <a:gd name="connsiteX73" fmla="*/ 3996316 w 8009775"/>
              <a:gd name="connsiteY73" fmla="*/ 2818448 h 6858001"/>
              <a:gd name="connsiteX74" fmla="*/ 3980947 w 8009775"/>
              <a:gd name="connsiteY74" fmla="*/ 2804795 h 6858001"/>
              <a:gd name="connsiteX75" fmla="*/ 3965282 w 8009775"/>
              <a:gd name="connsiteY75" fmla="*/ 2791144 h 6858001"/>
              <a:gd name="connsiteX76" fmla="*/ 3950799 w 8009775"/>
              <a:gd name="connsiteY76" fmla="*/ 2776856 h 6858001"/>
              <a:gd name="connsiteX77" fmla="*/ 3936021 w 8009775"/>
              <a:gd name="connsiteY77" fmla="*/ 2762568 h 6858001"/>
              <a:gd name="connsiteX78" fmla="*/ 3001744 w 8009775"/>
              <a:gd name="connsiteY78" fmla="*/ 1828166 h 6858001"/>
              <a:gd name="connsiteX79" fmla="*/ 2997311 w 8009775"/>
              <a:gd name="connsiteY79" fmla="*/ 1823404 h 6858001"/>
              <a:gd name="connsiteX80" fmla="*/ 2992878 w 8009775"/>
              <a:gd name="connsiteY80" fmla="*/ 1818640 h 6858001"/>
              <a:gd name="connsiteX81" fmla="*/ 2989331 w 8009775"/>
              <a:gd name="connsiteY81" fmla="*/ 1814195 h 6858001"/>
              <a:gd name="connsiteX82" fmla="*/ 2985784 w 8009775"/>
              <a:gd name="connsiteY82" fmla="*/ 1808799 h 6858001"/>
              <a:gd name="connsiteX83" fmla="*/ 2982533 w 8009775"/>
              <a:gd name="connsiteY83" fmla="*/ 1803718 h 6858001"/>
              <a:gd name="connsiteX84" fmla="*/ 2979873 w 8009775"/>
              <a:gd name="connsiteY84" fmla="*/ 1798321 h 6858001"/>
              <a:gd name="connsiteX85" fmla="*/ 2976917 w 8009775"/>
              <a:gd name="connsiteY85" fmla="*/ 1792924 h 6858001"/>
              <a:gd name="connsiteX86" fmla="*/ 2974552 w 8009775"/>
              <a:gd name="connsiteY86" fmla="*/ 1787526 h 6858001"/>
              <a:gd name="connsiteX87" fmla="*/ 2972484 w 8009775"/>
              <a:gd name="connsiteY87" fmla="*/ 1781811 h 6858001"/>
              <a:gd name="connsiteX88" fmla="*/ 2970710 w 8009775"/>
              <a:gd name="connsiteY88" fmla="*/ 1776095 h 6858001"/>
              <a:gd name="connsiteX89" fmla="*/ 2968937 w 8009775"/>
              <a:gd name="connsiteY89" fmla="*/ 1770380 h 6858001"/>
              <a:gd name="connsiteX90" fmla="*/ 2967755 w 8009775"/>
              <a:gd name="connsiteY90" fmla="*/ 1764665 h 6858001"/>
              <a:gd name="connsiteX91" fmla="*/ 2966868 w 8009775"/>
              <a:gd name="connsiteY91" fmla="*/ 1758634 h 6858001"/>
              <a:gd name="connsiteX92" fmla="*/ 2965981 w 8009775"/>
              <a:gd name="connsiteY92" fmla="*/ 1752919 h 6858001"/>
              <a:gd name="connsiteX93" fmla="*/ 2965686 w 8009775"/>
              <a:gd name="connsiteY93" fmla="*/ 1746885 h 6858001"/>
              <a:gd name="connsiteX94" fmla="*/ 2965686 w 8009775"/>
              <a:gd name="connsiteY94" fmla="*/ 1741170 h 6858001"/>
              <a:gd name="connsiteX95" fmla="*/ 2965686 w 8009775"/>
              <a:gd name="connsiteY95" fmla="*/ 1735139 h 6858001"/>
              <a:gd name="connsiteX96" fmla="*/ 2965981 w 8009775"/>
              <a:gd name="connsiteY96" fmla="*/ 1729424 h 6858001"/>
              <a:gd name="connsiteX97" fmla="*/ 2966868 w 8009775"/>
              <a:gd name="connsiteY97" fmla="*/ 1723074 h 6858001"/>
              <a:gd name="connsiteX98" fmla="*/ 2967755 w 8009775"/>
              <a:gd name="connsiteY98" fmla="*/ 1717358 h 6858001"/>
              <a:gd name="connsiteX99" fmla="*/ 2968937 w 8009775"/>
              <a:gd name="connsiteY99" fmla="*/ 1711643 h 6858001"/>
              <a:gd name="connsiteX100" fmla="*/ 2970710 w 8009775"/>
              <a:gd name="connsiteY100" fmla="*/ 1705929 h 6858001"/>
              <a:gd name="connsiteX101" fmla="*/ 2972484 w 8009775"/>
              <a:gd name="connsiteY101" fmla="*/ 1700214 h 6858001"/>
              <a:gd name="connsiteX102" fmla="*/ 2974552 w 8009775"/>
              <a:gd name="connsiteY102" fmla="*/ 1694816 h 6858001"/>
              <a:gd name="connsiteX103" fmla="*/ 2976917 w 8009775"/>
              <a:gd name="connsiteY103" fmla="*/ 1689101 h 6858001"/>
              <a:gd name="connsiteX104" fmla="*/ 2979873 w 8009775"/>
              <a:gd name="connsiteY104" fmla="*/ 1683703 h 6858001"/>
              <a:gd name="connsiteX105" fmla="*/ 2982533 w 8009775"/>
              <a:gd name="connsiteY105" fmla="*/ 1678305 h 6858001"/>
              <a:gd name="connsiteX106" fmla="*/ 2985784 w 8009775"/>
              <a:gd name="connsiteY106" fmla="*/ 1673226 h 6858001"/>
              <a:gd name="connsiteX107" fmla="*/ 2989331 w 8009775"/>
              <a:gd name="connsiteY107" fmla="*/ 1668145 h 6858001"/>
              <a:gd name="connsiteX108" fmla="*/ 2992878 w 8009775"/>
              <a:gd name="connsiteY108" fmla="*/ 1663066 h 6858001"/>
              <a:gd name="connsiteX109" fmla="*/ 2997311 w 8009775"/>
              <a:gd name="connsiteY109" fmla="*/ 1658621 h 6858001"/>
              <a:gd name="connsiteX110" fmla="*/ 3001744 w 8009775"/>
              <a:gd name="connsiteY110" fmla="*/ 1653859 h 6858001"/>
              <a:gd name="connsiteX111" fmla="*/ 3006178 w 8009775"/>
              <a:gd name="connsiteY111" fmla="*/ 1649414 h 6858001"/>
              <a:gd name="connsiteX112" fmla="*/ 3010907 w 8009775"/>
              <a:gd name="connsiteY112" fmla="*/ 1645603 h 6858001"/>
              <a:gd name="connsiteX113" fmla="*/ 3015932 w 8009775"/>
              <a:gd name="connsiteY113" fmla="*/ 1641794 h 6858001"/>
              <a:gd name="connsiteX114" fmla="*/ 3020956 w 8009775"/>
              <a:gd name="connsiteY114" fmla="*/ 1637984 h 6858001"/>
              <a:gd name="connsiteX115" fmla="*/ 3025981 w 8009775"/>
              <a:gd name="connsiteY115" fmla="*/ 1634809 h 6858001"/>
              <a:gd name="connsiteX116" fmla="*/ 3031596 w 8009775"/>
              <a:gd name="connsiteY116" fmla="*/ 1631950 h 6858001"/>
              <a:gd name="connsiteX117" fmla="*/ 3036916 w 8009775"/>
              <a:gd name="connsiteY117" fmla="*/ 1629094 h 6858001"/>
              <a:gd name="connsiteX118" fmla="*/ 3042532 w 8009775"/>
              <a:gd name="connsiteY118" fmla="*/ 1626871 h 6858001"/>
              <a:gd name="connsiteX119" fmla="*/ 3047852 w 8009775"/>
              <a:gd name="connsiteY119" fmla="*/ 1624649 h 6858001"/>
              <a:gd name="connsiteX120" fmla="*/ 3053764 w 8009775"/>
              <a:gd name="connsiteY120" fmla="*/ 1623061 h 6858001"/>
              <a:gd name="connsiteX121" fmla="*/ 3059379 w 8009775"/>
              <a:gd name="connsiteY121" fmla="*/ 1621155 h 6858001"/>
              <a:gd name="connsiteX122" fmla="*/ 3065291 w 8009775"/>
              <a:gd name="connsiteY122" fmla="*/ 1620204 h 6858001"/>
              <a:gd name="connsiteX123" fmla="*/ 3070906 w 8009775"/>
              <a:gd name="connsiteY123" fmla="*/ 1618934 h 6858001"/>
              <a:gd name="connsiteX124" fmla="*/ 3077113 w 8009775"/>
              <a:gd name="connsiteY124" fmla="*/ 1618299 h 6858001"/>
              <a:gd name="connsiteX125" fmla="*/ 3082729 w 8009775"/>
              <a:gd name="connsiteY125" fmla="*/ 1617981 h 6858001"/>
              <a:gd name="connsiteX126" fmla="*/ 3088936 w 8009775"/>
              <a:gd name="connsiteY126" fmla="*/ 1617981 h 6858001"/>
              <a:gd name="connsiteX127" fmla="*/ 3094552 w 8009775"/>
              <a:gd name="connsiteY127" fmla="*/ 1617981 h 6858001"/>
              <a:gd name="connsiteX128" fmla="*/ 3100758 w 8009775"/>
              <a:gd name="connsiteY128" fmla="*/ 1618299 h 6858001"/>
              <a:gd name="connsiteX129" fmla="*/ 3106670 w 8009775"/>
              <a:gd name="connsiteY129" fmla="*/ 1618934 h 6858001"/>
              <a:gd name="connsiteX130" fmla="*/ 3112285 w 8009775"/>
              <a:gd name="connsiteY130" fmla="*/ 1620204 h 6858001"/>
              <a:gd name="connsiteX131" fmla="*/ 3117901 w 8009775"/>
              <a:gd name="connsiteY131" fmla="*/ 1621155 h 6858001"/>
              <a:gd name="connsiteX132" fmla="*/ 3123812 w 8009775"/>
              <a:gd name="connsiteY132" fmla="*/ 1623061 h 6858001"/>
              <a:gd name="connsiteX133" fmla="*/ 3129428 w 8009775"/>
              <a:gd name="connsiteY133" fmla="*/ 1624649 h 6858001"/>
              <a:gd name="connsiteX134" fmla="*/ 3135339 w 8009775"/>
              <a:gd name="connsiteY134" fmla="*/ 1626871 h 6858001"/>
              <a:gd name="connsiteX135" fmla="*/ 3140660 w 8009775"/>
              <a:gd name="connsiteY135" fmla="*/ 1629094 h 6858001"/>
              <a:gd name="connsiteX136" fmla="*/ 3145980 w 8009775"/>
              <a:gd name="connsiteY136" fmla="*/ 1631950 h 6858001"/>
              <a:gd name="connsiteX137" fmla="*/ 3151300 w 8009775"/>
              <a:gd name="connsiteY137" fmla="*/ 1634809 h 6858001"/>
              <a:gd name="connsiteX138" fmla="*/ 3156324 w 8009775"/>
              <a:gd name="connsiteY138" fmla="*/ 1637984 h 6858001"/>
              <a:gd name="connsiteX139" fmla="*/ 3161349 w 8009775"/>
              <a:gd name="connsiteY139" fmla="*/ 1641794 h 6858001"/>
              <a:gd name="connsiteX140" fmla="*/ 3166374 w 8009775"/>
              <a:gd name="connsiteY140" fmla="*/ 1645603 h 6858001"/>
              <a:gd name="connsiteX141" fmla="*/ 3171102 w 8009775"/>
              <a:gd name="connsiteY141" fmla="*/ 1649414 h 6858001"/>
              <a:gd name="connsiteX142" fmla="*/ 3175832 w 8009775"/>
              <a:gd name="connsiteY142" fmla="*/ 1653859 h 6858001"/>
              <a:gd name="connsiteX143" fmla="*/ 3844692 w 8009775"/>
              <a:gd name="connsiteY143" fmla="*/ 2322830 h 6858001"/>
              <a:gd name="connsiteX144" fmla="*/ 3849421 w 8009775"/>
              <a:gd name="connsiteY144" fmla="*/ 2326958 h 6858001"/>
              <a:gd name="connsiteX145" fmla="*/ 3854150 w 8009775"/>
              <a:gd name="connsiteY145" fmla="*/ 2331085 h 6858001"/>
              <a:gd name="connsiteX146" fmla="*/ 3859175 w 8009775"/>
              <a:gd name="connsiteY146" fmla="*/ 2334895 h 6858001"/>
              <a:gd name="connsiteX147" fmla="*/ 3864199 w 8009775"/>
              <a:gd name="connsiteY147" fmla="*/ 2338705 h 6858001"/>
              <a:gd name="connsiteX148" fmla="*/ 3869224 w 8009775"/>
              <a:gd name="connsiteY148" fmla="*/ 2341880 h 6858001"/>
              <a:gd name="connsiteX149" fmla="*/ 3874544 w 8009775"/>
              <a:gd name="connsiteY149" fmla="*/ 2344738 h 6858001"/>
              <a:gd name="connsiteX150" fmla="*/ 3879864 w 8009775"/>
              <a:gd name="connsiteY150" fmla="*/ 2347595 h 6858001"/>
              <a:gd name="connsiteX151" fmla="*/ 3885775 w 8009775"/>
              <a:gd name="connsiteY151" fmla="*/ 2349818 h 6858001"/>
              <a:gd name="connsiteX152" fmla="*/ 3891096 w 8009775"/>
              <a:gd name="connsiteY152" fmla="*/ 2351723 h 6858001"/>
              <a:gd name="connsiteX153" fmla="*/ 3896711 w 8009775"/>
              <a:gd name="connsiteY153" fmla="*/ 2353628 h 6858001"/>
              <a:gd name="connsiteX154" fmla="*/ 3902623 w 8009775"/>
              <a:gd name="connsiteY154" fmla="*/ 2355534 h 6858001"/>
              <a:gd name="connsiteX155" fmla="*/ 3908238 w 8009775"/>
              <a:gd name="connsiteY155" fmla="*/ 2356485 h 6858001"/>
              <a:gd name="connsiteX156" fmla="*/ 3914150 w 8009775"/>
              <a:gd name="connsiteY156" fmla="*/ 2357755 h 6858001"/>
              <a:gd name="connsiteX157" fmla="*/ 3920061 w 8009775"/>
              <a:gd name="connsiteY157" fmla="*/ 2358391 h 6858001"/>
              <a:gd name="connsiteX158" fmla="*/ 3925972 w 8009775"/>
              <a:gd name="connsiteY158" fmla="*/ 2358708 h 6858001"/>
              <a:gd name="connsiteX159" fmla="*/ 3931883 w 8009775"/>
              <a:gd name="connsiteY159" fmla="*/ 2358708 h 6858001"/>
              <a:gd name="connsiteX160" fmla="*/ 3937795 w 8009775"/>
              <a:gd name="connsiteY160" fmla="*/ 2358708 h 6858001"/>
              <a:gd name="connsiteX161" fmla="*/ 3943706 w 8009775"/>
              <a:gd name="connsiteY161" fmla="*/ 2358391 h 6858001"/>
              <a:gd name="connsiteX162" fmla="*/ 3949617 w 8009775"/>
              <a:gd name="connsiteY162" fmla="*/ 2357755 h 6858001"/>
              <a:gd name="connsiteX163" fmla="*/ 3955233 w 8009775"/>
              <a:gd name="connsiteY163" fmla="*/ 2356485 h 6858001"/>
              <a:gd name="connsiteX164" fmla="*/ 3961144 w 8009775"/>
              <a:gd name="connsiteY164" fmla="*/ 2355534 h 6858001"/>
              <a:gd name="connsiteX165" fmla="*/ 3966760 w 8009775"/>
              <a:gd name="connsiteY165" fmla="*/ 2353628 h 6858001"/>
              <a:gd name="connsiteX166" fmla="*/ 3972671 w 8009775"/>
              <a:gd name="connsiteY166" fmla="*/ 2351723 h 6858001"/>
              <a:gd name="connsiteX167" fmla="*/ 3978287 w 8009775"/>
              <a:gd name="connsiteY167" fmla="*/ 2349818 h 6858001"/>
              <a:gd name="connsiteX168" fmla="*/ 3983607 w 8009775"/>
              <a:gd name="connsiteY168" fmla="*/ 2347595 h 6858001"/>
              <a:gd name="connsiteX169" fmla="*/ 3989223 w 8009775"/>
              <a:gd name="connsiteY169" fmla="*/ 2344738 h 6858001"/>
              <a:gd name="connsiteX170" fmla="*/ 3994543 w 8009775"/>
              <a:gd name="connsiteY170" fmla="*/ 2341880 h 6858001"/>
              <a:gd name="connsiteX171" fmla="*/ 3999567 w 8009775"/>
              <a:gd name="connsiteY171" fmla="*/ 2338705 h 6858001"/>
              <a:gd name="connsiteX172" fmla="*/ 4004888 w 8009775"/>
              <a:gd name="connsiteY172" fmla="*/ 2334895 h 6858001"/>
              <a:gd name="connsiteX173" fmla="*/ 4009617 w 8009775"/>
              <a:gd name="connsiteY173" fmla="*/ 2331085 h 6858001"/>
              <a:gd name="connsiteX174" fmla="*/ 4014346 w 8009775"/>
              <a:gd name="connsiteY174" fmla="*/ 2326958 h 6858001"/>
              <a:gd name="connsiteX175" fmla="*/ 4018779 w 8009775"/>
              <a:gd name="connsiteY175" fmla="*/ 2322830 h 6858001"/>
              <a:gd name="connsiteX176" fmla="*/ 4023213 w 8009775"/>
              <a:gd name="connsiteY176" fmla="*/ 2318068 h 6858001"/>
              <a:gd name="connsiteX177" fmla="*/ 4027646 w 8009775"/>
              <a:gd name="connsiteY177" fmla="*/ 2313306 h 6858001"/>
              <a:gd name="connsiteX178" fmla="*/ 4031193 w 8009775"/>
              <a:gd name="connsiteY178" fmla="*/ 2308544 h 6858001"/>
              <a:gd name="connsiteX179" fmla="*/ 4034740 w 8009775"/>
              <a:gd name="connsiteY179" fmla="*/ 2303463 h 6858001"/>
              <a:gd name="connsiteX180" fmla="*/ 4037991 w 8009775"/>
              <a:gd name="connsiteY180" fmla="*/ 2298384 h 6858001"/>
              <a:gd name="connsiteX181" fmla="*/ 4040946 w 8009775"/>
              <a:gd name="connsiteY181" fmla="*/ 2292985 h 6858001"/>
              <a:gd name="connsiteX182" fmla="*/ 4043606 w 8009775"/>
              <a:gd name="connsiteY182" fmla="*/ 2287588 h 6858001"/>
              <a:gd name="connsiteX183" fmla="*/ 4046267 w 8009775"/>
              <a:gd name="connsiteY183" fmla="*/ 2281873 h 6858001"/>
              <a:gd name="connsiteX184" fmla="*/ 4048040 w 8009775"/>
              <a:gd name="connsiteY184" fmla="*/ 2276476 h 6858001"/>
              <a:gd name="connsiteX185" fmla="*/ 4050109 w 8009775"/>
              <a:gd name="connsiteY185" fmla="*/ 2270761 h 6858001"/>
              <a:gd name="connsiteX186" fmla="*/ 4051587 w 8009775"/>
              <a:gd name="connsiteY186" fmla="*/ 2265046 h 6858001"/>
              <a:gd name="connsiteX187" fmla="*/ 4052769 w 8009775"/>
              <a:gd name="connsiteY187" fmla="*/ 2259331 h 6858001"/>
              <a:gd name="connsiteX188" fmla="*/ 4053656 w 8009775"/>
              <a:gd name="connsiteY188" fmla="*/ 2253298 h 6858001"/>
              <a:gd name="connsiteX189" fmla="*/ 4054542 w 8009775"/>
              <a:gd name="connsiteY189" fmla="*/ 2247266 h 6858001"/>
              <a:gd name="connsiteX190" fmla="*/ 4054838 w 8009775"/>
              <a:gd name="connsiteY190" fmla="*/ 2241551 h 6858001"/>
              <a:gd name="connsiteX191" fmla="*/ 4055133 w 8009775"/>
              <a:gd name="connsiteY191" fmla="*/ 2235519 h 6858001"/>
              <a:gd name="connsiteX192" fmla="*/ 4054838 w 8009775"/>
              <a:gd name="connsiteY192" fmla="*/ 2229804 h 6858001"/>
              <a:gd name="connsiteX193" fmla="*/ 4054542 w 8009775"/>
              <a:gd name="connsiteY193" fmla="*/ 2223770 h 6858001"/>
              <a:gd name="connsiteX194" fmla="*/ 4053656 w 8009775"/>
              <a:gd name="connsiteY194" fmla="*/ 2217739 h 6858001"/>
              <a:gd name="connsiteX195" fmla="*/ 4052769 w 8009775"/>
              <a:gd name="connsiteY195" fmla="*/ 2212024 h 6858001"/>
              <a:gd name="connsiteX196" fmla="*/ 4051587 w 8009775"/>
              <a:gd name="connsiteY196" fmla="*/ 2206309 h 6858001"/>
              <a:gd name="connsiteX197" fmla="*/ 4050109 w 8009775"/>
              <a:gd name="connsiteY197" fmla="*/ 2200593 h 6858001"/>
              <a:gd name="connsiteX198" fmla="*/ 4048040 w 8009775"/>
              <a:gd name="connsiteY198" fmla="*/ 2194878 h 6858001"/>
              <a:gd name="connsiteX199" fmla="*/ 4046267 w 8009775"/>
              <a:gd name="connsiteY199" fmla="*/ 2189163 h 6858001"/>
              <a:gd name="connsiteX200" fmla="*/ 4043606 w 8009775"/>
              <a:gd name="connsiteY200" fmla="*/ 2183765 h 6858001"/>
              <a:gd name="connsiteX201" fmla="*/ 4040946 w 8009775"/>
              <a:gd name="connsiteY201" fmla="*/ 2178368 h 6858001"/>
              <a:gd name="connsiteX202" fmla="*/ 4037991 w 8009775"/>
              <a:gd name="connsiteY202" fmla="*/ 2172970 h 6858001"/>
              <a:gd name="connsiteX203" fmla="*/ 4034740 w 8009775"/>
              <a:gd name="connsiteY203" fmla="*/ 2167890 h 6858001"/>
              <a:gd name="connsiteX204" fmla="*/ 4031193 w 8009775"/>
              <a:gd name="connsiteY204" fmla="*/ 2162494 h 6858001"/>
              <a:gd name="connsiteX205" fmla="*/ 4027646 w 8009775"/>
              <a:gd name="connsiteY205" fmla="*/ 2157730 h 6858001"/>
              <a:gd name="connsiteX206" fmla="*/ 4023213 w 8009775"/>
              <a:gd name="connsiteY206" fmla="*/ 2153285 h 6858001"/>
              <a:gd name="connsiteX207" fmla="*/ 4018779 w 8009775"/>
              <a:gd name="connsiteY207" fmla="*/ 2148523 h 6858001"/>
              <a:gd name="connsiteX208" fmla="*/ 3632182 w 8009775"/>
              <a:gd name="connsiteY208" fmla="*/ 1761490 h 6858001"/>
              <a:gd name="connsiteX209" fmla="*/ 3435928 w 8009775"/>
              <a:gd name="connsiteY209" fmla="*/ 1565276 h 6858001"/>
              <a:gd name="connsiteX210" fmla="*/ 3431198 w 8009775"/>
              <a:gd name="connsiteY210" fmla="*/ 1560514 h 6858001"/>
              <a:gd name="connsiteX211" fmla="*/ 3427356 w 8009775"/>
              <a:gd name="connsiteY211" fmla="*/ 1555751 h 6858001"/>
              <a:gd name="connsiteX212" fmla="*/ 3423218 w 8009775"/>
              <a:gd name="connsiteY212" fmla="*/ 1550671 h 6858001"/>
              <a:gd name="connsiteX213" fmla="*/ 3420262 w 8009775"/>
              <a:gd name="connsiteY213" fmla="*/ 1545909 h 6858001"/>
              <a:gd name="connsiteX214" fmla="*/ 3417012 w 8009775"/>
              <a:gd name="connsiteY214" fmla="*/ 1540829 h 6858001"/>
              <a:gd name="connsiteX215" fmla="*/ 3413760 w 8009775"/>
              <a:gd name="connsiteY215" fmla="*/ 1535430 h 6858001"/>
              <a:gd name="connsiteX216" fmla="*/ 3411100 w 8009775"/>
              <a:gd name="connsiteY216" fmla="*/ 1530034 h 6858001"/>
              <a:gd name="connsiteX217" fmla="*/ 3408736 w 8009775"/>
              <a:gd name="connsiteY217" fmla="*/ 1524635 h 6858001"/>
              <a:gd name="connsiteX218" fmla="*/ 3406371 w 8009775"/>
              <a:gd name="connsiteY218" fmla="*/ 1518920 h 6858001"/>
              <a:gd name="connsiteX219" fmla="*/ 3404598 w 8009775"/>
              <a:gd name="connsiteY219" fmla="*/ 1513205 h 6858001"/>
              <a:gd name="connsiteX220" fmla="*/ 3403120 w 8009775"/>
              <a:gd name="connsiteY220" fmla="*/ 1507174 h 6858001"/>
              <a:gd name="connsiteX221" fmla="*/ 3401938 w 8009775"/>
              <a:gd name="connsiteY221" fmla="*/ 1501459 h 6858001"/>
              <a:gd name="connsiteX222" fmla="*/ 3401051 w 8009775"/>
              <a:gd name="connsiteY222" fmla="*/ 1495744 h 6858001"/>
              <a:gd name="connsiteX223" fmla="*/ 3400460 w 8009775"/>
              <a:gd name="connsiteY223" fmla="*/ 1489710 h 6858001"/>
              <a:gd name="connsiteX224" fmla="*/ 3399869 w 8009775"/>
              <a:gd name="connsiteY224" fmla="*/ 1483995 h 6858001"/>
              <a:gd name="connsiteX225" fmla="*/ 3399573 w 8009775"/>
              <a:gd name="connsiteY225" fmla="*/ 1478281 h 6858001"/>
              <a:gd name="connsiteX226" fmla="*/ 3399869 w 8009775"/>
              <a:gd name="connsiteY226" fmla="*/ 1472249 h 6858001"/>
              <a:gd name="connsiteX227" fmla="*/ 3400460 w 8009775"/>
              <a:gd name="connsiteY227" fmla="*/ 1466215 h 6858001"/>
              <a:gd name="connsiteX228" fmla="*/ 3401051 w 8009775"/>
              <a:gd name="connsiteY228" fmla="*/ 1460183 h 6858001"/>
              <a:gd name="connsiteX229" fmla="*/ 3401938 w 8009775"/>
              <a:gd name="connsiteY229" fmla="*/ 1454468 h 6858001"/>
              <a:gd name="connsiteX230" fmla="*/ 3403120 w 8009775"/>
              <a:gd name="connsiteY230" fmla="*/ 1448754 h 6858001"/>
              <a:gd name="connsiteX231" fmla="*/ 3404598 w 8009775"/>
              <a:gd name="connsiteY231" fmla="*/ 1443039 h 6858001"/>
              <a:gd name="connsiteX232" fmla="*/ 3406371 w 8009775"/>
              <a:gd name="connsiteY232" fmla="*/ 1437324 h 6858001"/>
              <a:gd name="connsiteX233" fmla="*/ 3408736 w 8009775"/>
              <a:gd name="connsiteY233" fmla="*/ 1431609 h 6858001"/>
              <a:gd name="connsiteX234" fmla="*/ 3411100 w 8009775"/>
              <a:gd name="connsiteY234" fmla="*/ 1426211 h 6858001"/>
              <a:gd name="connsiteX235" fmla="*/ 3413760 w 8009775"/>
              <a:gd name="connsiteY235" fmla="*/ 1420814 h 6858001"/>
              <a:gd name="connsiteX236" fmla="*/ 3417012 w 8009775"/>
              <a:gd name="connsiteY236" fmla="*/ 1415416 h 6858001"/>
              <a:gd name="connsiteX237" fmla="*/ 3420262 w 8009775"/>
              <a:gd name="connsiteY237" fmla="*/ 1410336 h 6858001"/>
              <a:gd name="connsiteX238" fmla="*/ 3423218 w 8009775"/>
              <a:gd name="connsiteY238" fmla="*/ 1405256 h 6858001"/>
              <a:gd name="connsiteX239" fmla="*/ 3427356 w 8009775"/>
              <a:gd name="connsiteY239" fmla="*/ 1400175 h 6858001"/>
              <a:gd name="connsiteX240" fmla="*/ 3431198 w 8009775"/>
              <a:gd name="connsiteY240" fmla="*/ 1395731 h 6858001"/>
              <a:gd name="connsiteX241" fmla="*/ 3435928 w 8009775"/>
              <a:gd name="connsiteY241" fmla="*/ 1390969 h 6858001"/>
              <a:gd name="connsiteX242" fmla="*/ 3440361 w 8009775"/>
              <a:gd name="connsiteY242" fmla="*/ 1386524 h 6858001"/>
              <a:gd name="connsiteX243" fmla="*/ 3445386 w 8009775"/>
              <a:gd name="connsiteY243" fmla="*/ 1382396 h 6858001"/>
              <a:gd name="connsiteX244" fmla="*/ 3449819 w 8009775"/>
              <a:gd name="connsiteY244" fmla="*/ 1378585 h 6858001"/>
              <a:gd name="connsiteX245" fmla="*/ 3454844 w 8009775"/>
              <a:gd name="connsiteY245" fmla="*/ 1375094 h 6858001"/>
              <a:gd name="connsiteX246" fmla="*/ 3460459 w 8009775"/>
              <a:gd name="connsiteY246" fmla="*/ 1371919 h 6858001"/>
              <a:gd name="connsiteX247" fmla="*/ 3465780 w 8009775"/>
              <a:gd name="connsiteY247" fmla="*/ 1369061 h 6858001"/>
              <a:gd name="connsiteX248" fmla="*/ 3471100 w 8009775"/>
              <a:gd name="connsiteY248" fmla="*/ 1366204 h 6858001"/>
              <a:gd name="connsiteX249" fmla="*/ 3476420 w 8009775"/>
              <a:gd name="connsiteY249" fmla="*/ 1363980 h 6858001"/>
              <a:gd name="connsiteX250" fmla="*/ 3482331 w 8009775"/>
              <a:gd name="connsiteY250" fmla="*/ 1361759 h 6858001"/>
              <a:gd name="connsiteX251" fmla="*/ 3487947 w 8009775"/>
              <a:gd name="connsiteY251" fmla="*/ 1360170 h 6858001"/>
              <a:gd name="connsiteX252" fmla="*/ 3493858 w 8009775"/>
              <a:gd name="connsiteY252" fmla="*/ 1358265 h 6858001"/>
              <a:gd name="connsiteX253" fmla="*/ 3499474 w 8009775"/>
              <a:gd name="connsiteY253" fmla="*/ 1357314 h 6858001"/>
              <a:gd name="connsiteX254" fmla="*/ 3505385 w 8009775"/>
              <a:gd name="connsiteY254" fmla="*/ 1356043 h 6858001"/>
              <a:gd name="connsiteX255" fmla="*/ 3511001 w 8009775"/>
              <a:gd name="connsiteY255" fmla="*/ 1355409 h 6858001"/>
              <a:gd name="connsiteX256" fmla="*/ 3517208 w 8009775"/>
              <a:gd name="connsiteY256" fmla="*/ 1355090 h 6858001"/>
              <a:gd name="connsiteX257" fmla="*/ 3522823 w 8009775"/>
              <a:gd name="connsiteY257" fmla="*/ 1354773 h 6858001"/>
              <a:gd name="connsiteX258" fmla="*/ 3529030 w 8009775"/>
              <a:gd name="connsiteY258" fmla="*/ 1355090 h 6858001"/>
              <a:gd name="connsiteX259" fmla="*/ 3534646 w 8009775"/>
              <a:gd name="connsiteY259" fmla="*/ 1355409 h 6858001"/>
              <a:gd name="connsiteX260" fmla="*/ 3540557 w 8009775"/>
              <a:gd name="connsiteY260" fmla="*/ 1356043 h 6858001"/>
              <a:gd name="connsiteX261" fmla="*/ 3546468 w 8009775"/>
              <a:gd name="connsiteY261" fmla="*/ 1357314 h 6858001"/>
              <a:gd name="connsiteX262" fmla="*/ 3552380 w 8009775"/>
              <a:gd name="connsiteY262" fmla="*/ 1358265 h 6858001"/>
              <a:gd name="connsiteX263" fmla="*/ 3557995 w 8009775"/>
              <a:gd name="connsiteY263" fmla="*/ 1360170 h 6858001"/>
              <a:gd name="connsiteX264" fmla="*/ 3563906 w 8009775"/>
              <a:gd name="connsiteY264" fmla="*/ 1361759 h 6858001"/>
              <a:gd name="connsiteX265" fmla="*/ 3569227 w 8009775"/>
              <a:gd name="connsiteY265" fmla="*/ 1363980 h 6858001"/>
              <a:gd name="connsiteX266" fmla="*/ 3574842 w 8009775"/>
              <a:gd name="connsiteY266" fmla="*/ 1366204 h 6858001"/>
              <a:gd name="connsiteX267" fmla="*/ 3580458 w 8009775"/>
              <a:gd name="connsiteY267" fmla="*/ 1369061 h 6858001"/>
              <a:gd name="connsiteX268" fmla="*/ 3585778 w 8009775"/>
              <a:gd name="connsiteY268" fmla="*/ 1371919 h 6858001"/>
              <a:gd name="connsiteX269" fmla="*/ 3590803 w 8009775"/>
              <a:gd name="connsiteY269" fmla="*/ 1375094 h 6858001"/>
              <a:gd name="connsiteX270" fmla="*/ 3595828 w 8009775"/>
              <a:gd name="connsiteY270" fmla="*/ 1378585 h 6858001"/>
              <a:gd name="connsiteX271" fmla="*/ 3600852 w 8009775"/>
              <a:gd name="connsiteY271" fmla="*/ 1382396 h 6858001"/>
              <a:gd name="connsiteX272" fmla="*/ 3605581 w 8009775"/>
              <a:gd name="connsiteY272" fmla="*/ 1386524 h 6858001"/>
              <a:gd name="connsiteX273" fmla="*/ 3610014 w 8009775"/>
              <a:gd name="connsiteY273" fmla="*/ 1390969 h 6858001"/>
              <a:gd name="connsiteX274" fmla="*/ 3817500 w 8009775"/>
              <a:gd name="connsiteY274" fmla="*/ 1598296 h 6858001"/>
              <a:gd name="connsiteX275" fmla="*/ 3821934 w 8009775"/>
              <a:gd name="connsiteY275" fmla="*/ 1602423 h 6858001"/>
              <a:gd name="connsiteX276" fmla="*/ 3826663 w 8009775"/>
              <a:gd name="connsiteY276" fmla="*/ 1606869 h 6858001"/>
              <a:gd name="connsiteX277" fmla="*/ 3831687 w 8009775"/>
              <a:gd name="connsiteY277" fmla="*/ 1610361 h 6858001"/>
              <a:gd name="connsiteX278" fmla="*/ 3836712 w 8009775"/>
              <a:gd name="connsiteY278" fmla="*/ 1613854 h 6858001"/>
              <a:gd name="connsiteX279" fmla="*/ 3841736 w 8009775"/>
              <a:gd name="connsiteY279" fmla="*/ 1617345 h 6858001"/>
              <a:gd name="connsiteX280" fmla="*/ 3847352 w 8009775"/>
              <a:gd name="connsiteY280" fmla="*/ 1620204 h 6858001"/>
              <a:gd name="connsiteX281" fmla="*/ 3852672 w 8009775"/>
              <a:gd name="connsiteY281" fmla="*/ 1623061 h 6858001"/>
              <a:gd name="connsiteX282" fmla="*/ 3857992 w 8009775"/>
              <a:gd name="connsiteY282" fmla="*/ 1625283 h 6858001"/>
              <a:gd name="connsiteX283" fmla="*/ 3863608 w 8009775"/>
              <a:gd name="connsiteY283" fmla="*/ 1627189 h 6858001"/>
              <a:gd name="connsiteX284" fmla="*/ 3869519 w 8009775"/>
              <a:gd name="connsiteY284" fmla="*/ 1629094 h 6858001"/>
              <a:gd name="connsiteX285" fmla="*/ 3875135 w 8009775"/>
              <a:gd name="connsiteY285" fmla="*/ 1630998 h 6858001"/>
              <a:gd name="connsiteX286" fmla="*/ 3881046 w 8009775"/>
              <a:gd name="connsiteY286" fmla="*/ 1631950 h 6858001"/>
              <a:gd name="connsiteX287" fmla="*/ 3886662 w 8009775"/>
              <a:gd name="connsiteY287" fmla="*/ 1632904 h 6858001"/>
              <a:gd name="connsiteX288" fmla="*/ 3892869 w 8009775"/>
              <a:gd name="connsiteY288" fmla="*/ 1633856 h 6858001"/>
              <a:gd name="connsiteX289" fmla="*/ 3898485 w 8009775"/>
              <a:gd name="connsiteY289" fmla="*/ 1634174 h 6858001"/>
              <a:gd name="connsiteX290" fmla="*/ 3904396 w 8009775"/>
              <a:gd name="connsiteY290" fmla="*/ 1634174 h 6858001"/>
              <a:gd name="connsiteX291" fmla="*/ 3910307 w 8009775"/>
              <a:gd name="connsiteY291" fmla="*/ 1634174 h 6858001"/>
              <a:gd name="connsiteX292" fmla="*/ 3916219 w 8009775"/>
              <a:gd name="connsiteY292" fmla="*/ 1633856 h 6858001"/>
              <a:gd name="connsiteX293" fmla="*/ 3922425 w 8009775"/>
              <a:gd name="connsiteY293" fmla="*/ 1632904 h 6858001"/>
              <a:gd name="connsiteX294" fmla="*/ 3928041 w 8009775"/>
              <a:gd name="connsiteY294" fmla="*/ 1631950 h 6858001"/>
              <a:gd name="connsiteX295" fmla="*/ 3933657 w 8009775"/>
              <a:gd name="connsiteY295" fmla="*/ 1630998 h 6858001"/>
              <a:gd name="connsiteX296" fmla="*/ 3939568 w 8009775"/>
              <a:gd name="connsiteY296" fmla="*/ 1629094 h 6858001"/>
              <a:gd name="connsiteX297" fmla="*/ 3945184 w 8009775"/>
              <a:gd name="connsiteY297" fmla="*/ 1627189 h 6858001"/>
              <a:gd name="connsiteX298" fmla="*/ 3950799 w 8009775"/>
              <a:gd name="connsiteY298" fmla="*/ 1625283 h 6858001"/>
              <a:gd name="connsiteX299" fmla="*/ 3956415 w 8009775"/>
              <a:gd name="connsiteY299" fmla="*/ 1623061 h 6858001"/>
              <a:gd name="connsiteX300" fmla="*/ 3961735 w 8009775"/>
              <a:gd name="connsiteY300" fmla="*/ 1620204 h 6858001"/>
              <a:gd name="connsiteX301" fmla="*/ 3967055 w 8009775"/>
              <a:gd name="connsiteY301" fmla="*/ 1617345 h 6858001"/>
              <a:gd name="connsiteX302" fmla="*/ 3972376 w 8009775"/>
              <a:gd name="connsiteY302" fmla="*/ 1613854 h 6858001"/>
              <a:gd name="connsiteX303" fmla="*/ 3977400 w 8009775"/>
              <a:gd name="connsiteY303" fmla="*/ 1610361 h 6858001"/>
              <a:gd name="connsiteX304" fmla="*/ 3982425 w 8009775"/>
              <a:gd name="connsiteY304" fmla="*/ 1606869 h 6858001"/>
              <a:gd name="connsiteX305" fmla="*/ 3986858 w 8009775"/>
              <a:gd name="connsiteY305" fmla="*/ 1602423 h 6858001"/>
              <a:gd name="connsiteX306" fmla="*/ 3991587 w 8009775"/>
              <a:gd name="connsiteY306" fmla="*/ 1598296 h 6858001"/>
              <a:gd name="connsiteX307" fmla="*/ 3996021 w 8009775"/>
              <a:gd name="connsiteY307" fmla="*/ 1593533 h 6858001"/>
              <a:gd name="connsiteX308" fmla="*/ 4000159 w 8009775"/>
              <a:gd name="connsiteY308" fmla="*/ 1588771 h 6858001"/>
              <a:gd name="connsiteX309" fmla="*/ 4003705 w 8009775"/>
              <a:gd name="connsiteY309" fmla="*/ 1583691 h 6858001"/>
              <a:gd name="connsiteX310" fmla="*/ 4007548 w 8009775"/>
              <a:gd name="connsiteY310" fmla="*/ 1578928 h 6858001"/>
              <a:gd name="connsiteX311" fmla="*/ 4010799 w 8009775"/>
              <a:gd name="connsiteY311" fmla="*/ 1573849 h 6858001"/>
              <a:gd name="connsiteX312" fmla="*/ 4013459 w 8009775"/>
              <a:gd name="connsiteY312" fmla="*/ 1568451 h 6858001"/>
              <a:gd name="connsiteX313" fmla="*/ 4016415 w 8009775"/>
              <a:gd name="connsiteY313" fmla="*/ 1563054 h 6858001"/>
              <a:gd name="connsiteX314" fmla="*/ 4018484 w 8009775"/>
              <a:gd name="connsiteY314" fmla="*/ 1557339 h 6858001"/>
              <a:gd name="connsiteX315" fmla="*/ 4020848 w 8009775"/>
              <a:gd name="connsiteY315" fmla="*/ 1551941 h 6858001"/>
              <a:gd name="connsiteX316" fmla="*/ 4022621 w 8009775"/>
              <a:gd name="connsiteY316" fmla="*/ 1546226 h 6858001"/>
              <a:gd name="connsiteX317" fmla="*/ 4024395 w 8009775"/>
              <a:gd name="connsiteY317" fmla="*/ 1540511 h 6858001"/>
              <a:gd name="connsiteX318" fmla="*/ 4025282 w 8009775"/>
              <a:gd name="connsiteY318" fmla="*/ 1534478 h 6858001"/>
              <a:gd name="connsiteX319" fmla="*/ 4026464 w 8009775"/>
              <a:gd name="connsiteY319" fmla="*/ 1528763 h 6858001"/>
              <a:gd name="connsiteX320" fmla="*/ 4027055 w 8009775"/>
              <a:gd name="connsiteY320" fmla="*/ 1522731 h 6858001"/>
              <a:gd name="connsiteX321" fmla="*/ 4027646 w 8009775"/>
              <a:gd name="connsiteY321" fmla="*/ 1517016 h 6858001"/>
              <a:gd name="connsiteX322" fmla="*/ 4027646 w 8009775"/>
              <a:gd name="connsiteY322" fmla="*/ 1510984 h 6858001"/>
              <a:gd name="connsiteX323" fmla="*/ 4027646 w 8009775"/>
              <a:gd name="connsiteY323" fmla="*/ 1505268 h 6858001"/>
              <a:gd name="connsiteX324" fmla="*/ 4027055 w 8009775"/>
              <a:gd name="connsiteY324" fmla="*/ 1499553 h 6858001"/>
              <a:gd name="connsiteX325" fmla="*/ 4026464 w 8009775"/>
              <a:gd name="connsiteY325" fmla="*/ 1493204 h 6858001"/>
              <a:gd name="connsiteX326" fmla="*/ 4025282 w 8009775"/>
              <a:gd name="connsiteY326" fmla="*/ 1487489 h 6858001"/>
              <a:gd name="connsiteX327" fmla="*/ 4024395 w 8009775"/>
              <a:gd name="connsiteY327" fmla="*/ 1481773 h 6858001"/>
              <a:gd name="connsiteX328" fmla="*/ 4022621 w 8009775"/>
              <a:gd name="connsiteY328" fmla="*/ 1476058 h 6858001"/>
              <a:gd name="connsiteX329" fmla="*/ 4020848 w 8009775"/>
              <a:gd name="connsiteY329" fmla="*/ 1470343 h 6858001"/>
              <a:gd name="connsiteX330" fmla="*/ 4018484 w 8009775"/>
              <a:gd name="connsiteY330" fmla="*/ 1464629 h 6858001"/>
              <a:gd name="connsiteX331" fmla="*/ 4016415 w 8009775"/>
              <a:gd name="connsiteY331" fmla="*/ 1459231 h 6858001"/>
              <a:gd name="connsiteX332" fmla="*/ 4013459 w 8009775"/>
              <a:gd name="connsiteY332" fmla="*/ 1453834 h 6858001"/>
              <a:gd name="connsiteX333" fmla="*/ 4010799 w 8009775"/>
              <a:gd name="connsiteY333" fmla="*/ 1448436 h 6858001"/>
              <a:gd name="connsiteX334" fmla="*/ 4007548 w 8009775"/>
              <a:gd name="connsiteY334" fmla="*/ 1443356 h 6858001"/>
              <a:gd name="connsiteX335" fmla="*/ 4003705 w 8009775"/>
              <a:gd name="connsiteY335" fmla="*/ 1438275 h 6858001"/>
              <a:gd name="connsiteX336" fmla="*/ 4000159 w 8009775"/>
              <a:gd name="connsiteY336" fmla="*/ 1433195 h 6858001"/>
              <a:gd name="connsiteX337" fmla="*/ 3996021 w 8009775"/>
              <a:gd name="connsiteY337" fmla="*/ 1428751 h 6858001"/>
              <a:gd name="connsiteX338" fmla="*/ 3991587 w 8009775"/>
              <a:gd name="connsiteY338" fmla="*/ 1423988 h 6858001"/>
              <a:gd name="connsiteX339" fmla="*/ 3323022 w 8009775"/>
              <a:gd name="connsiteY339" fmla="*/ 755333 h 6858001"/>
              <a:gd name="connsiteX340" fmla="*/ 3316815 w 8009775"/>
              <a:gd name="connsiteY340" fmla="*/ 748348 h 6858001"/>
              <a:gd name="connsiteX341" fmla="*/ 3310904 w 8009775"/>
              <a:gd name="connsiteY341" fmla="*/ 741045 h 6858001"/>
              <a:gd name="connsiteX342" fmla="*/ 3305584 w 8009775"/>
              <a:gd name="connsiteY342" fmla="*/ 733108 h 6858001"/>
              <a:gd name="connsiteX343" fmla="*/ 3300855 w 8009775"/>
              <a:gd name="connsiteY343" fmla="*/ 725170 h 6858001"/>
              <a:gd name="connsiteX344" fmla="*/ 3297308 w 8009775"/>
              <a:gd name="connsiteY344" fmla="*/ 716915 h 6858001"/>
              <a:gd name="connsiteX345" fmla="*/ 3293761 w 8009775"/>
              <a:gd name="connsiteY345" fmla="*/ 708660 h 6858001"/>
              <a:gd name="connsiteX346" fmla="*/ 3291101 w 8009775"/>
              <a:gd name="connsiteY346" fmla="*/ 699770 h 6858001"/>
              <a:gd name="connsiteX347" fmla="*/ 3289328 w 8009775"/>
              <a:gd name="connsiteY347" fmla="*/ 691198 h 6858001"/>
              <a:gd name="connsiteX348" fmla="*/ 2596527 w 8009775"/>
              <a:gd name="connsiteY348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0 w 8009775"/>
              <a:gd name="connsiteY68" fmla="*/ 0 h 6858001"/>
              <a:gd name="connsiteX69" fmla="*/ 0 w 8009775"/>
              <a:gd name="connsiteY69" fmla="*/ 6858000 h 6858001"/>
              <a:gd name="connsiteX70" fmla="*/ 7507651 w 8009775"/>
              <a:gd name="connsiteY70" fmla="*/ 6858001 h 6858001"/>
              <a:gd name="connsiteX71" fmla="*/ 8009775 w 8009775"/>
              <a:gd name="connsiteY71" fmla="*/ 6858000 h 6858001"/>
              <a:gd name="connsiteX72" fmla="*/ 3996316 w 8009775"/>
              <a:gd name="connsiteY72" fmla="*/ 2818448 h 6858001"/>
              <a:gd name="connsiteX73" fmla="*/ 3980947 w 8009775"/>
              <a:gd name="connsiteY73" fmla="*/ 2804795 h 6858001"/>
              <a:gd name="connsiteX74" fmla="*/ 3965282 w 8009775"/>
              <a:gd name="connsiteY74" fmla="*/ 2791144 h 6858001"/>
              <a:gd name="connsiteX75" fmla="*/ 3950799 w 8009775"/>
              <a:gd name="connsiteY75" fmla="*/ 2776856 h 6858001"/>
              <a:gd name="connsiteX76" fmla="*/ 3936021 w 8009775"/>
              <a:gd name="connsiteY76" fmla="*/ 2762568 h 6858001"/>
              <a:gd name="connsiteX77" fmla="*/ 3001744 w 8009775"/>
              <a:gd name="connsiteY77" fmla="*/ 1828166 h 6858001"/>
              <a:gd name="connsiteX78" fmla="*/ 2997311 w 8009775"/>
              <a:gd name="connsiteY78" fmla="*/ 1823404 h 6858001"/>
              <a:gd name="connsiteX79" fmla="*/ 2992878 w 8009775"/>
              <a:gd name="connsiteY79" fmla="*/ 1818640 h 6858001"/>
              <a:gd name="connsiteX80" fmla="*/ 2989331 w 8009775"/>
              <a:gd name="connsiteY80" fmla="*/ 1814195 h 6858001"/>
              <a:gd name="connsiteX81" fmla="*/ 2985784 w 8009775"/>
              <a:gd name="connsiteY81" fmla="*/ 1808799 h 6858001"/>
              <a:gd name="connsiteX82" fmla="*/ 2982533 w 8009775"/>
              <a:gd name="connsiteY82" fmla="*/ 1803718 h 6858001"/>
              <a:gd name="connsiteX83" fmla="*/ 2979873 w 8009775"/>
              <a:gd name="connsiteY83" fmla="*/ 1798321 h 6858001"/>
              <a:gd name="connsiteX84" fmla="*/ 2976917 w 8009775"/>
              <a:gd name="connsiteY84" fmla="*/ 1792924 h 6858001"/>
              <a:gd name="connsiteX85" fmla="*/ 2974552 w 8009775"/>
              <a:gd name="connsiteY85" fmla="*/ 1787526 h 6858001"/>
              <a:gd name="connsiteX86" fmla="*/ 2972484 w 8009775"/>
              <a:gd name="connsiteY86" fmla="*/ 1781811 h 6858001"/>
              <a:gd name="connsiteX87" fmla="*/ 2970710 w 8009775"/>
              <a:gd name="connsiteY87" fmla="*/ 1776095 h 6858001"/>
              <a:gd name="connsiteX88" fmla="*/ 2968937 w 8009775"/>
              <a:gd name="connsiteY88" fmla="*/ 1770380 h 6858001"/>
              <a:gd name="connsiteX89" fmla="*/ 2967755 w 8009775"/>
              <a:gd name="connsiteY89" fmla="*/ 1764665 h 6858001"/>
              <a:gd name="connsiteX90" fmla="*/ 2966868 w 8009775"/>
              <a:gd name="connsiteY90" fmla="*/ 1758634 h 6858001"/>
              <a:gd name="connsiteX91" fmla="*/ 2965981 w 8009775"/>
              <a:gd name="connsiteY91" fmla="*/ 1752919 h 6858001"/>
              <a:gd name="connsiteX92" fmla="*/ 2965686 w 8009775"/>
              <a:gd name="connsiteY92" fmla="*/ 1746885 h 6858001"/>
              <a:gd name="connsiteX93" fmla="*/ 2965686 w 8009775"/>
              <a:gd name="connsiteY93" fmla="*/ 1741170 h 6858001"/>
              <a:gd name="connsiteX94" fmla="*/ 2965686 w 8009775"/>
              <a:gd name="connsiteY94" fmla="*/ 1735139 h 6858001"/>
              <a:gd name="connsiteX95" fmla="*/ 2965981 w 8009775"/>
              <a:gd name="connsiteY95" fmla="*/ 1729424 h 6858001"/>
              <a:gd name="connsiteX96" fmla="*/ 2966868 w 8009775"/>
              <a:gd name="connsiteY96" fmla="*/ 1723074 h 6858001"/>
              <a:gd name="connsiteX97" fmla="*/ 2967755 w 8009775"/>
              <a:gd name="connsiteY97" fmla="*/ 1717358 h 6858001"/>
              <a:gd name="connsiteX98" fmla="*/ 2968937 w 8009775"/>
              <a:gd name="connsiteY98" fmla="*/ 1711643 h 6858001"/>
              <a:gd name="connsiteX99" fmla="*/ 2970710 w 8009775"/>
              <a:gd name="connsiteY99" fmla="*/ 1705929 h 6858001"/>
              <a:gd name="connsiteX100" fmla="*/ 2972484 w 8009775"/>
              <a:gd name="connsiteY100" fmla="*/ 1700214 h 6858001"/>
              <a:gd name="connsiteX101" fmla="*/ 2974552 w 8009775"/>
              <a:gd name="connsiteY101" fmla="*/ 1694816 h 6858001"/>
              <a:gd name="connsiteX102" fmla="*/ 2976917 w 8009775"/>
              <a:gd name="connsiteY102" fmla="*/ 1689101 h 6858001"/>
              <a:gd name="connsiteX103" fmla="*/ 2979873 w 8009775"/>
              <a:gd name="connsiteY103" fmla="*/ 1683703 h 6858001"/>
              <a:gd name="connsiteX104" fmla="*/ 2982533 w 8009775"/>
              <a:gd name="connsiteY104" fmla="*/ 1678305 h 6858001"/>
              <a:gd name="connsiteX105" fmla="*/ 2985784 w 8009775"/>
              <a:gd name="connsiteY105" fmla="*/ 1673226 h 6858001"/>
              <a:gd name="connsiteX106" fmla="*/ 2989331 w 8009775"/>
              <a:gd name="connsiteY106" fmla="*/ 1668145 h 6858001"/>
              <a:gd name="connsiteX107" fmla="*/ 2992878 w 8009775"/>
              <a:gd name="connsiteY107" fmla="*/ 1663066 h 6858001"/>
              <a:gd name="connsiteX108" fmla="*/ 2997311 w 8009775"/>
              <a:gd name="connsiteY108" fmla="*/ 1658621 h 6858001"/>
              <a:gd name="connsiteX109" fmla="*/ 3001744 w 8009775"/>
              <a:gd name="connsiteY109" fmla="*/ 1653859 h 6858001"/>
              <a:gd name="connsiteX110" fmla="*/ 3006178 w 8009775"/>
              <a:gd name="connsiteY110" fmla="*/ 1649414 h 6858001"/>
              <a:gd name="connsiteX111" fmla="*/ 3010907 w 8009775"/>
              <a:gd name="connsiteY111" fmla="*/ 1645603 h 6858001"/>
              <a:gd name="connsiteX112" fmla="*/ 3015932 w 8009775"/>
              <a:gd name="connsiteY112" fmla="*/ 1641794 h 6858001"/>
              <a:gd name="connsiteX113" fmla="*/ 3020956 w 8009775"/>
              <a:gd name="connsiteY113" fmla="*/ 1637984 h 6858001"/>
              <a:gd name="connsiteX114" fmla="*/ 3025981 w 8009775"/>
              <a:gd name="connsiteY114" fmla="*/ 1634809 h 6858001"/>
              <a:gd name="connsiteX115" fmla="*/ 3031596 w 8009775"/>
              <a:gd name="connsiteY115" fmla="*/ 1631950 h 6858001"/>
              <a:gd name="connsiteX116" fmla="*/ 3036916 w 8009775"/>
              <a:gd name="connsiteY116" fmla="*/ 1629094 h 6858001"/>
              <a:gd name="connsiteX117" fmla="*/ 3042532 w 8009775"/>
              <a:gd name="connsiteY117" fmla="*/ 1626871 h 6858001"/>
              <a:gd name="connsiteX118" fmla="*/ 3047852 w 8009775"/>
              <a:gd name="connsiteY118" fmla="*/ 1624649 h 6858001"/>
              <a:gd name="connsiteX119" fmla="*/ 3053764 w 8009775"/>
              <a:gd name="connsiteY119" fmla="*/ 1623061 h 6858001"/>
              <a:gd name="connsiteX120" fmla="*/ 3059379 w 8009775"/>
              <a:gd name="connsiteY120" fmla="*/ 1621155 h 6858001"/>
              <a:gd name="connsiteX121" fmla="*/ 3065291 w 8009775"/>
              <a:gd name="connsiteY121" fmla="*/ 1620204 h 6858001"/>
              <a:gd name="connsiteX122" fmla="*/ 3070906 w 8009775"/>
              <a:gd name="connsiteY122" fmla="*/ 1618934 h 6858001"/>
              <a:gd name="connsiteX123" fmla="*/ 3077113 w 8009775"/>
              <a:gd name="connsiteY123" fmla="*/ 1618299 h 6858001"/>
              <a:gd name="connsiteX124" fmla="*/ 3082729 w 8009775"/>
              <a:gd name="connsiteY124" fmla="*/ 1617981 h 6858001"/>
              <a:gd name="connsiteX125" fmla="*/ 3088936 w 8009775"/>
              <a:gd name="connsiteY125" fmla="*/ 1617981 h 6858001"/>
              <a:gd name="connsiteX126" fmla="*/ 3094552 w 8009775"/>
              <a:gd name="connsiteY126" fmla="*/ 1617981 h 6858001"/>
              <a:gd name="connsiteX127" fmla="*/ 3100758 w 8009775"/>
              <a:gd name="connsiteY127" fmla="*/ 1618299 h 6858001"/>
              <a:gd name="connsiteX128" fmla="*/ 3106670 w 8009775"/>
              <a:gd name="connsiteY128" fmla="*/ 1618934 h 6858001"/>
              <a:gd name="connsiteX129" fmla="*/ 3112285 w 8009775"/>
              <a:gd name="connsiteY129" fmla="*/ 1620204 h 6858001"/>
              <a:gd name="connsiteX130" fmla="*/ 3117901 w 8009775"/>
              <a:gd name="connsiteY130" fmla="*/ 1621155 h 6858001"/>
              <a:gd name="connsiteX131" fmla="*/ 3123812 w 8009775"/>
              <a:gd name="connsiteY131" fmla="*/ 1623061 h 6858001"/>
              <a:gd name="connsiteX132" fmla="*/ 3129428 w 8009775"/>
              <a:gd name="connsiteY132" fmla="*/ 1624649 h 6858001"/>
              <a:gd name="connsiteX133" fmla="*/ 3135339 w 8009775"/>
              <a:gd name="connsiteY133" fmla="*/ 1626871 h 6858001"/>
              <a:gd name="connsiteX134" fmla="*/ 3140660 w 8009775"/>
              <a:gd name="connsiteY134" fmla="*/ 1629094 h 6858001"/>
              <a:gd name="connsiteX135" fmla="*/ 3145980 w 8009775"/>
              <a:gd name="connsiteY135" fmla="*/ 1631950 h 6858001"/>
              <a:gd name="connsiteX136" fmla="*/ 3151300 w 8009775"/>
              <a:gd name="connsiteY136" fmla="*/ 1634809 h 6858001"/>
              <a:gd name="connsiteX137" fmla="*/ 3156324 w 8009775"/>
              <a:gd name="connsiteY137" fmla="*/ 1637984 h 6858001"/>
              <a:gd name="connsiteX138" fmla="*/ 3161349 w 8009775"/>
              <a:gd name="connsiteY138" fmla="*/ 1641794 h 6858001"/>
              <a:gd name="connsiteX139" fmla="*/ 3166374 w 8009775"/>
              <a:gd name="connsiteY139" fmla="*/ 1645603 h 6858001"/>
              <a:gd name="connsiteX140" fmla="*/ 3171102 w 8009775"/>
              <a:gd name="connsiteY140" fmla="*/ 1649414 h 6858001"/>
              <a:gd name="connsiteX141" fmla="*/ 3175832 w 8009775"/>
              <a:gd name="connsiteY141" fmla="*/ 1653859 h 6858001"/>
              <a:gd name="connsiteX142" fmla="*/ 3844692 w 8009775"/>
              <a:gd name="connsiteY142" fmla="*/ 2322830 h 6858001"/>
              <a:gd name="connsiteX143" fmla="*/ 3849421 w 8009775"/>
              <a:gd name="connsiteY143" fmla="*/ 2326958 h 6858001"/>
              <a:gd name="connsiteX144" fmla="*/ 3854150 w 8009775"/>
              <a:gd name="connsiteY144" fmla="*/ 2331085 h 6858001"/>
              <a:gd name="connsiteX145" fmla="*/ 3859175 w 8009775"/>
              <a:gd name="connsiteY145" fmla="*/ 2334895 h 6858001"/>
              <a:gd name="connsiteX146" fmla="*/ 3864199 w 8009775"/>
              <a:gd name="connsiteY146" fmla="*/ 2338705 h 6858001"/>
              <a:gd name="connsiteX147" fmla="*/ 3869224 w 8009775"/>
              <a:gd name="connsiteY147" fmla="*/ 2341880 h 6858001"/>
              <a:gd name="connsiteX148" fmla="*/ 3874544 w 8009775"/>
              <a:gd name="connsiteY148" fmla="*/ 2344738 h 6858001"/>
              <a:gd name="connsiteX149" fmla="*/ 3879864 w 8009775"/>
              <a:gd name="connsiteY149" fmla="*/ 2347595 h 6858001"/>
              <a:gd name="connsiteX150" fmla="*/ 3885775 w 8009775"/>
              <a:gd name="connsiteY150" fmla="*/ 2349818 h 6858001"/>
              <a:gd name="connsiteX151" fmla="*/ 3891096 w 8009775"/>
              <a:gd name="connsiteY151" fmla="*/ 2351723 h 6858001"/>
              <a:gd name="connsiteX152" fmla="*/ 3896711 w 8009775"/>
              <a:gd name="connsiteY152" fmla="*/ 2353628 h 6858001"/>
              <a:gd name="connsiteX153" fmla="*/ 3902623 w 8009775"/>
              <a:gd name="connsiteY153" fmla="*/ 2355534 h 6858001"/>
              <a:gd name="connsiteX154" fmla="*/ 3908238 w 8009775"/>
              <a:gd name="connsiteY154" fmla="*/ 2356485 h 6858001"/>
              <a:gd name="connsiteX155" fmla="*/ 3914150 w 8009775"/>
              <a:gd name="connsiteY155" fmla="*/ 2357755 h 6858001"/>
              <a:gd name="connsiteX156" fmla="*/ 3920061 w 8009775"/>
              <a:gd name="connsiteY156" fmla="*/ 2358391 h 6858001"/>
              <a:gd name="connsiteX157" fmla="*/ 3925972 w 8009775"/>
              <a:gd name="connsiteY157" fmla="*/ 2358708 h 6858001"/>
              <a:gd name="connsiteX158" fmla="*/ 3931883 w 8009775"/>
              <a:gd name="connsiteY158" fmla="*/ 2358708 h 6858001"/>
              <a:gd name="connsiteX159" fmla="*/ 3937795 w 8009775"/>
              <a:gd name="connsiteY159" fmla="*/ 2358708 h 6858001"/>
              <a:gd name="connsiteX160" fmla="*/ 3943706 w 8009775"/>
              <a:gd name="connsiteY160" fmla="*/ 2358391 h 6858001"/>
              <a:gd name="connsiteX161" fmla="*/ 3949617 w 8009775"/>
              <a:gd name="connsiteY161" fmla="*/ 2357755 h 6858001"/>
              <a:gd name="connsiteX162" fmla="*/ 3955233 w 8009775"/>
              <a:gd name="connsiteY162" fmla="*/ 2356485 h 6858001"/>
              <a:gd name="connsiteX163" fmla="*/ 3961144 w 8009775"/>
              <a:gd name="connsiteY163" fmla="*/ 2355534 h 6858001"/>
              <a:gd name="connsiteX164" fmla="*/ 3966760 w 8009775"/>
              <a:gd name="connsiteY164" fmla="*/ 2353628 h 6858001"/>
              <a:gd name="connsiteX165" fmla="*/ 3972671 w 8009775"/>
              <a:gd name="connsiteY165" fmla="*/ 2351723 h 6858001"/>
              <a:gd name="connsiteX166" fmla="*/ 3978287 w 8009775"/>
              <a:gd name="connsiteY166" fmla="*/ 2349818 h 6858001"/>
              <a:gd name="connsiteX167" fmla="*/ 3983607 w 8009775"/>
              <a:gd name="connsiteY167" fmla="*/ 2347595 h 6858001"/>
              <a:gd name="connsiteX168" fmla="*/ 3989223 w 8009775"/>
              <a:gd name="connsiteY168" fmla="*/ 2344738 h 6858001"/>
              <a:gd name="connsiteX169" fmla="*/ 3994543 w 8009775"/>
              <a:gd name="connsiteY169" fmla="*/ 2341880 h 6858001"/>
              <a:gd name="connsiteX170" fmla="*/ 3999567 w 8009775"/>
              <a:gd name="connsiteY170" fmla="*/ 2338705 h 6858001"/>
              <a:gd name="connsiteX171" fmla="*/ 4004888 w 8009775"/>
              <a:gd name="connsiteY171" fmla="*/ 2334895 h 6858001"/>
              <a:gd name="connsiteX172" fmla="*/ 4009617 w 8009775"/>
              <a:gd name="connsiteY172" fmla="*/ 2331085 h 6858001"/>
              <a:gd name="connsiteX173" fmla="*/ 4014346 w 8009775"/>
              <a:gd name="connsiteY173" fmla="*/ 2326958 h 6858001"/>
              <a:gd name="connsiteX174" fmla="*/ 4018779 w 8009775"/>
              <a:gd name="connsiteY174" fmla="*/ 2322830 h 6858001"/>
              <a:gd name="connsiteX175" fmla="*/ 4023213 w 8009775"/>
              <a:gd name="connsiteY175" fmla="*/ 2318068 h 6858001"/>
              <a:gd name="connsiteX176" fmla="*/ 4027646 w 8009775"/>
              <a:gd name="connsiteY176" fmla="*/ 2313306 h 6858001"/>
              <a:gd name="connsiteX177" fmla="*/ 4031193 w 8009775"/>
              <a:gd name="connsiteY177" fmla="*/ 2308544 h 6858001"/>
              <a:gd name="connsiteX178" fmla="*/ 4034740 w 8009775"/>
              <a:gd name="connsiteY178" fmla="*/ 2303463 h 6858001"/>
              <a:gd name="connsiteX179" fmla="*/ 4037991 w 8009775"/>
              <a:gd name="connsiteY179" fmla="*/ 2298384 h 6858001"/>
              <a:gd name="connsiteX180" fmla="*/ 4040946 w 8009775"/>
              <a:gd name="connsiteY180" fmla="*/ 2292985 h 6858001"/>
              <a:gd name="connsiteX181" fmla="*/ 4043606 w 8009775"/>
              <a:gd name="connsiteY181" fmla="*/ 2287588 h 6858001"/>
              <a:gd name="connsiteX182" fmla="*/ 4046267 w 8009775"/>
              <a:gd name="connsiteY182" fmla="*/ 2281873 h 6858001"/>
              <a:gd name="connsiteX183" fmla="*/ 4048040 w 8009775"/>
              <a:gd name="connsiteY183" fmla="*/ 2276476 h 6858001"/>
              <a:gd name="connsiteX184" fmla="*/ 4050109 w 8009775"/>
              <a:gd name="connsiteY184" fmla="*/ 2270761 h 6858001"/>
              <a:gd name="connsiteX185" fmla="*/ 4051587 w 8009775"/>
              <a:gd name="connsiteY185" fmla="*/ 2265046 h 6858001"/>
              <a:gd name="connsiteX186" fmla="*/ 4052769 w 8009775"/>
              <a:gd name="connsiteY186" fmla="*/ 2259331 h 6858001"/>
              <a:gd name="connsiteX187" fmla="*/ 4053656 w 8009775"/>
              <a:gd name="connsiteY187" fmla="*/ 2253298 h 6858001"/>
              <a:gd name="connsiteX188" fmla="*/ 4054542 w 8009775"/>
              <a:gd name="connsiteY188" fmla="*/ 2247266 h 6858001"/>
              <a:gd name="connsiteX189" fmla="*/ 4054838 w 8009775"/>
              <a:gd name="connsiteY189" fmla="*/ 2241551 h 6858001"/>
              <a:gd name="connsiteX190" fmla="*/ 4055133 w 8009775"/>
              <a:gd name="connsiteY190" fmla="*/ 2235519 h 6858001"/>
              <a:gd name="connsiteX191" fmla="*/ 4054838 w 8009775"/>
              <a:gd name="connsiteY191" fmla="*/ 2229804 h 6858001"/>
              <a:gd name="connsiteX192" fmla="*/ 4054542 w 8009775"/>
              <a:gd name="connsiteY192" fmla="*/ 2223770 h 6858001"/>
              <a:gd name="connsiteX193" fmla="*/ 4053656 w 8009775"/>
              <a:gd name="connsiteY193" fmla="*/ 2217739 h 6858001"/>
              <a:gd name="connsiteX194" fmla="*/ 4052769 w 8009775"/>
              <a:gd name="connsiteY194" fmla="*/ 2212024 h 6858001"/>
              <a:gd name="connsiteX195" fmla="*/ 4051587 w 8009775"/>
              <a:gd name="connsiteY195" fmla="*/ 2206309 h 6858001"/>
              <a:gd name="connsiteX196" fmla="*/ 4050109 w 8009775"/>
              <a:gd name="connsiteY196" fmla="*/ 2200593 h 6858001"/>
              <a:gd name="connsiteX197" fmla="*/ 4048040 w 8009775"/>
              <a:gd name="connsiteY197" fmla="*/ 2194878 h 6858001"/>
              <a:gd name="connsiteX198" fmla="*/ 4046267 w 8009775"/>
              <a:gd name="connsiteY198" fmla="*/ 2189163 h 6858001"/>
              <a:gd name="connsiteX199" fmla="*/ 4043606 w 8009775"/>
              <a:gd name="connsiteY199" fmla="*/ 2183765 h 6858001"/>
              <a:gd name="connsiteX200" fmla="*/ 4040946 w 8009775"/>
              <a:gd name="connsiteY200" fmla="*/ 2178368 h 6858001"/>
              <a:gd name="connsiteX201" fmla="*/ 4037991 w 8009775"/>
              <a:gd name="connsiteY201" fmla="*/ 2172970 h 6858001"/>
              <a:gd name="connsiteX202" fmla="*/ 4034740 w 8009775"/>
              <a:gd name="connsiteY202" fmla="*/ 2167890 h 6858001"/>
              <a:gd name="connsiteX203" fmla="*/ 4031193 w 8009775"/>
              <a:gd name="connsiteY203" fmla="*/ 2162494 h 6858001"/>
              <a:gd name="connsiteX204" fmla="*/ 4027646 w 8009775"/>
              <a:gd name="connsiteY204" fmla="*/ 2157730 h 6858001"/>
              <a:gd name="connsiteX205" fmla="*/ 4023213 w 8009775"/>
              <a:gd name="connsiteY205" fmla="*/ 2153285 h 6858001"/>
              <a:gd name="connsiteX206" fmla="*/ 4018779 w 8009775"/>
              <a:gd name="connsiteY206" fmla="*/ 2148523 h 6858001"/>
              <a:gd name="connsiteX207" fmla="*/ 3632182 w 8009775"/>
              <a:gd name="connsiteY207" fmla="*/ 1761490 h 6858001"/>
              <a:gd name="connsiteX208" fmla="*/ 3435928 w 8009775"/>
              <a:gd name="connsiteY208" fmla="*/ 1565276 h 6858001"/>
              <a:gd name="connsiteX209" fmla="*/ 3431198 w 8009775"/>
              <a:gd name="connsiteY209" fmla="*/ 1560514 h 6858001"/>
              <a:gd name="connsiteX210" fmla="*/ 3427356 w 8009775"/>
              <a:gd name="connsiteY210" fmla="*/ 1555751 h 6858001"/>
              <a:gd name="connsiteX211" fmla="*/ 3423218 w 8009775"/>
              <a:gd name="connsiteY211" fmla="*/ 1550671 h 6858001"/>
              <a:gd name="connsiteX212" fmla="*/ 3420262 w 8009775"/>
              <a:gd name="connsiteY212" fmla="*/ 1545909 h 6858001"/>
              <a:gd name="connsiteX213" fmla="*/ 3417012 w 8009775"/>
              <a:gd name="connsiteY213" fmla="*/ 1540829 h 6858001"/>
              <a:gd name="connsiteX214" fmla="*/ 3413760 w 8009775"/>
              <a:gd name="connsiteY214" fmla="*/ 1535430 h 6858001"/>
              <a:gd name="connsiteX215" fmla="*/ 3411100 w 8009775"/>
              <a:gd name="connsiteY215" fmla="*/ 1530034 h 6858001"/>
              <a:gd name="connsiteX216" fmla="*/ 3408736 w 8009775"/>
              <a:gd name="connsiteY216" fmla="*/ 1524635 h 6858001"/>
              <a:gd name="connsiteX217" fmla="*/ 3406371 w 8009775"/>
              <a:gd name="connsiteY217" fmla="*/ 1518920 h 6858001"/>
              <a:gd name="connsiteX218" fmla="*/ 3404598 w 8009775"/>
              <a:gd name="connsiteY218" fmla="*/ 1513205 h 6858001"/>
              <a:gd name="connsiteX219" fmla="*/ 3403120 w 8009775"/>
              <a:gd name="connsiteY219" fmla="*/ 1507174 h 6858001"/>
              <a:gd name="connsiteX220" fmla="*/ 3401938 w 8009775"/>
              <a:gd name="connsiteY220" fmla="*/ 1501459 h 6858001"/>
              <a:gd name="connsiteX221" fmla="*/ 3401051 w 8009775"/>
              <a:gd name="connsiteY221" fmla="*/ 1495744 h 6858001"/>
              <a:gd name="connsiteX222" fmla="*/ 3400460 w 8009775"/>
              <a:gd name="connsiteY222" fmla="*/ 1489710 h 6858001"/>
              <a:gd name="connsiteX223" fmla="*/ 3399869 w 8009775"/>
              <a:gd name="connsiteY223" fmla="*/ 1483995 h 6858001"/>
              <a:gd name="connsiteX224" fmla="*/ 3399573 w 8009775"/>
              <a:gd name="connsiteY224" fmla="*/ 1478281 h 6858001"/>
              <a:gd name="connsiteX225" fmla="*/ 3399869 w 8009775"/>
              <a:gd name="connsiteY225" fmla="*/ 1472249 h 6858001"/>
              <a:gd name="connsiteX226" fmla="*/ 3400460 w 8009775"/>
              <a:gd name="connsiteY226" fmla="*/ 1466215 h 6858001"/>
              <a:gd name="connsiteX227" fmla="*/ 3401051 w 8009775"/>
              <a:gd name="connsiteY227" fmla="*/ 1460183 h 6858001"/>
              <a:gd name="connsiteX228" fmla="*/ 3401938 w 8009775"/>
              <a:gd name="connsiteY228" fmla="*/ 1454468 h 6858001"/>
              <a:gd name="connsiteX229" fmla="*/ 3403120 w 8009775"/>
              <a:gd name="connsiteY229" fmla="*/ 1448754 h 6858001"/>
              <a:gd name="connsiteX230" fmla="*/ 3404598 w 8009775"/>
              <a:gd name="connsiteY230" fmla="*/ 1443039 h 6858001"/>
              <a:gd name="connsiteX231" fmla="*/ 3406371 w 8009775"/>
              <a:gd name="connsiteY231" fmla="*/ 1437324 h 6858001"/>
              <a:gd name="connsiteX232" fmla="*/ 3408736 w 8009775"/>
              <a:gd name="connsiteY232" fmla="*/ 1431609 h 6858001"/>
              <a:gd name="connsiteX233" fmla="*/ 3411100 w 8009775"/>
              <a:gd name="connsiteY233" fmla="*/ 1426211 h 6858001"/>
              <a:gd name="connsiteX234" fmla="*/ 3413760 w 8009775"/>
              <a:gd name="connsiteY234" fmla="*/ 1420814 h 6858001"/>
              <a:gd name="connsiteX235" fmla="*/ 3417012 w 8009775"/>
              <a:gd name="connsiteY235" fmla="*/ 1415416 h 6858001"/>
              <a:gd name="connsiteX236" fmla="*/ 3420262 w 8009775"/>
              <a:gd name="connsiteY236" fmla="*/ 1410336 h 6858001"/>
              <a:gd name="connsiteX237" fmla="*/ 3423218 w 8009775"/>
              <a:gd name="connsiteY237" fmla="*/ 1405256 h 6858001"/>
              <a:gd name="connsiteX238" fmla="*/ 3427356 w 8009775"/>
              <a:gd name="connsiteY238" fmla="*/ 1400175 h 6858001"/>
              <a:gd name="connsiteX239" fmla="*/ 3431198 w 8009775"/>
              <a:gd name="connsiteY239" fmla="*/ 1395731 h 6858001"/>
              <a:gd name="connsiteX240" fmla="*/ 3435928 w 8009775"/>
              <a:gd name="connsiteY240" fmla="*/ 1390969 h 6858001"/>
              <a:gd name="connsiteX241" fmla="*/ 3440361 w 8009775"/>
              <a:gd name="connsiteY241" fmla="*/ 1386524 h 6858001"/>
              <a:gd name="connsiteX242" fmla="*/ 3445386 w 8009775"/>
              <a:gd name="connsiteY242" fmla="*/ 1382396 h 6858001"/>
              <a:gd name="connsiteX243" fmla="*/ 3449819 w 8009775"/>
              <a:gd name="connsiteY243" fmla="*/ 1378585 h 6858001"/>
              <a:gd name="connsiteX244" fmla="*/ 3454844 w 8009775"/>
              <a:gd name="connsiteY244" fmla="*/ 1375094 h 6858001"/>
              <a:gd name="connsiteX245" fmla="*/ 3460459 w 8009775"/>
              <a:gd name="connsiteY245" fmla="*/ 1371919 h 6858001"/>
              <a:gd name="connsiteX246" fmla="*/ 3465780 w 8009775"/>
              <a:gd name="connsiteY246" fmla="*/ 1369061 h 6858001"/>
              <a:gd name="connsiteX247" fmla="*/ 3471100 w 8009775"/>
              <a:gd name="connsiteY247" fmla="*/ 1366204 h 6858001"/>
              <a:gd name="connsiteX248" fmla="*/ 3476420 w 8009775"/>
              <a:gd name="connsiteY248" fmla="*/ 1363980 h 6858001"/>
              <a:gd name="connsiteX249" fmla="*/ 3482331 w 8009775"/>
              <a:gd name="connsiteY249" fmla="*/ 1361759 h 6858001"/>
              <a:gd name="connsiteX250" fmla="*/ 3487947 w 8009775"/>
              <a:gd name="connsiteY250" fmla="*/ 1360170 h 6858001"/>
              <a:gd name="connsiteX251" fmla="*/ 3493858 w 8009775"/>
              <a:gd name="connsiteY251" fmla="*/ 1358265 h 6858001"/>
              <a:gd name="connsiteX252" fmla="*/ 3499474 w 8009775"/>
              <a:gd name="connsiteY252" fmla="*/ 1357314 h 6858001"/>
              <a:gd name="connsiteX253" fmla="*/ 3505385 w 8009775"/>
              <a:gd name="connsiteY253" fmla="*/ 1356043 h 6858001"/>
              <a:gd name="connsiteX254" fmla="*/ 3511001 w 8009775"/>
              <a:gd name="connsiteY254" fmla="*/ 1355409 h 6858001"/>
              <a:gd name="connsiteX255" fmla="*/ 3517208 w 8009775"/>
              <a:gd name="connsiteY255" fmla="*/ 1355090 h 6858001"/>
              <a:gd name="connsiteX256" fmla="*/ 3522823 w 8009775"/>
              <a:gd name="connsiteY256" fmla="*/ 1354773 h 6858001"/>
              <a:gd name="connsiteX257" fmla="*/ 3529030 w 8009775"/>
              <a:gd name="connsiteY257" fmla="*/ 1355090 h 6858001"/>
              <a:gd name="connsiteX258" fmla="*/ 3534646 w 8009775"/>
              <a:gd name="connsiteY258" fmla="*/ 1355409 h 6858001"/>
              <a:gd name="connsiteX259" fmla="*/ 3540557 w 8009775"/>
              <a:gd name="connsiteY259" fmla="*/ 1356043 h 6858001"/>
              <a:gd name="connsiteX260" fmla="*/ 3546468 w 8009775"/>
              <a:gd name="connsiteY260" fmla="*/ 1357314 h 6858001"/>
              <a:gd name="connsiteX261" fmla="*/ 3552380 w 8009775"/>
              <a:gd name="connsiteY261" fmla="*/ 1358265 h 6858001"/>
              <a:gd name="connsiteX262" fmla="*/ 3557995 w 8009775"/>
              <a:gd name="connsiteY262" fmla="*/ 1360170 h 6858001"/>
              <a:gd name="connsiteX263" fmla="*/ 3563906 w 8009775"/>
              <a:gd name="connsiteY263" fmla="*/ 1361759 h 6858001"/>
              <a:gd name="connsiteX264" fmla="*/ 3569227 w 8009775"/>
              <a:gd name="connsiteY264" fmla="*/ 1363980 h 6858001"/>
              <a:gd name="connsiteX265" fmla="*/ 3574842 w 8009775"/>
              <a:gd name="connsiteY265" fmla="*/ 1366204 h 6858001"/>
              <a:gd name="connsiteX266" fmla="*/ 3580458 w 8009775"/>
              <a:gd name="connsiteY266" fmla="*/ 1369061 h 6858001"/>
              <a:gd name="connsiteX267" fmla="*/ 3585778 w 8009775"/>
              <a:gd name="connsiteY267" fmla="*/ 1371919 h 6858001"/>
              <a:gd name="connsiteX268" fmla="*/ 3590803 w 8009775"/>
              <a:gd name="connsiteY268" fmla="*/ 1375094 h 6858001"/>
              <a:gd name="connsiteX269" fmla="*/ 3595828 w 8009775"/>
              <a:gd name="connsiteY269" fmla="*/ 1378585 h 6858001"/>
              <a:gd name="connsiteX270" fmla="*/ 3600852 w 8009775"/>
              <a:gd name="connsiteY270" fmla="*/ 1382396 h 6858001"/>
              <a:gd name="connsiteX271" fmla="*/ 3605581 w 8009775"/>
              <a:gd name="connsiteY271" fmla="*/ 1386524 h 6858001"/>
              <a:gd name="connsiteX272" fmla="*/ 3610014 w 8009775"/>
              <a:gd name="connsiteY272" fmla="*/ 1390969 h 6858001"/>
              <a:gd name="connsiteX273" fmla="*/ 3817500 w 8009775"/>
              <a:gd name="connsiteY273" fmla="*/ 1598296 h 6858001"/>
              <a:gd name="connsiteX274" fmla="*/ 3821934 w 8009775"/>
              <a:gd name="connsiteY274" fmla="*/ 1602423 h 6858001"/>
              <a:gd name="connsiteX275" fmla="*/ 3826663 w 8009775"/>
              <a:gd name="connsiteY275" fmla="*/ 1606869 h 6858001"/>
              <a:gd name="connsiteX276" fmla="*/ 3831687 w 8009775"/>
              <a:gd name="connsiteY276" fmla="*/ 1610361 h 6858001"/>
              <a:gd name="connsiteX277" fmla="*/ 3836712 w 8009775"/>
              <a:gd name="connsiteY277" fmla="*/ 1613854 h 6858001"/>
              <a:gd name="connsiteX278" fmla="*/ 3841736 w 8009775"/>
              <a:gd name="connsiteY278" fmla="*/ 1617345 h 6858001"/>
              <a:gd name="connsiteX279" fmla="*/ 3847352 w 8009775"/>
              <a:gd name="connsiteY279" fmla="*/ 1620204 h 6858001"/>
              <a:gd name="connsiteX280" fmla="*/ 3852672 w 8009775"/>
              <a:gd name="connsiteY280" fmla="*/ 1623061 h 6858001"/>
              <a:gd name="connsiteX281" fmla="*/ 3857992 w 8009775"/>
              <a:gd name="connsiteY281" fmla="*/ 1625283 h 6858001"/>
              <a:gd name="connsiteX282" fmla="*/ 3863608 w 8009775"/>
              <a:gd name="connsiteY282" fmla="*/ 1627189 h 6858001"/>
              <a:gd name="connsiteX283" fmla="*/ 3869519 w 8009775"/>
              <a:gd name="connsiteY283" fmla="*/ 1629094 h 6858001"/>
              <a:gd name="connsiteX284" fmla="*/ 3875135 w 8009775"/>
              <a:gd name="connsiteY284" fmla="*/ 1630998 h 6858001"/>
              <a:gd name="connsiteX285" fmla="*/ 3881046 w 8009775"/>
              <a:gd name="connsiteY285" fmla="*/ 1631950 h 6858001"/>
              <a:gd name="connsiteX286" fmla="*/ 3886662 w 8009775"/>
              <a:gd name="connsiteY286" fmla="*/ 1632904 h 6858001"/>
              <a:gd name="connsiteX287" fmla="*/ 3892869 w 8009775"/>
              <a:gd name="connsiteY287" fmla="*/ 1633856 h 6858001"/>
              <a:gd name="connsiteX288" fmla="*/ 3898485 w 8009775"/>
              <a:gd name="connsiteY288" fmla="*/ 1634174 h 6858001"/>
              <a:gd name="connsiteX289" fmla="*/ 3904396 w 8009775"/>
              <a:gd name="connsiteY289" fmla="*/ 1634174 h 6858001"/>
              <a:gd name="connsiteX290" fmla="*/ 3910307 w 8009775"/>
              <a:gd name="connsiteY290" fmla="*/ 1634174 h 6858001"/>
              <a:gd name="connsiteX291" fmla="*/ 3916219 w 8009775"/>
              <a:gd name="connsiteY291" fmla="*/ 1633856 h 6858001"/>
              <a:gd name="connsiteX292" fmla="*/ 3922425 w 8009775"/>
              <a:gd name="connsiteY292" fmla="*/ 1632904 h 6858001"/>
              <a:gd name="connsiteX293" fmla="*/ 3928041 w 8009775"/>
              <a:gd name="connsiteY293" fmla="*/ 1631950 h 6858001"/>
              <a:gd name="connsiteX294" fmla="*/ 3933657 w 8009775"/>
              <a:gd name="connsiteY294" fmla="*/ 1630998 h 6858001"/>
              <a:gd name="connsiteX295" fmla="*/ 3939568 w 8009775"/>
              <a:gd name="connsiteY295" fmla="*/ 1629094 h 6858001"/>
              <a:gd name="connsiteX296" fmla="*/ 3945184 w 8009775"/>
              <a:gd name="connsiteY296" fmla="*/ 1627189 h 6858001"/>
              <a:gd name="connsiteX297" fmla="*/ 3950799 w 8009775"/>
              <a:gd name="connsiteY297" fmla="*/ 1625283 h 6858001"/>
              <a:gd name="connsiteX298" fmla="*/ 3956415 w 8009775"/>
              <a:gd name="connsiteY298" fmla="*/ 1623061 h 6858001"/>
              <a:gd name="connsiteX299" fmla="*/ 3961735 w 8009775"/>
              <a:gd name="connsiteY299" fmla="*/ 1620204 h 6858001"/>
              <a:gd name="connsiteX300" fmla="*/ 3967055 w 8009775"/>
              <a:gd name="connsiteY300" fmla="*/ 1617345 h 6858001"/>
              <a:gd name="connsiteX301" fmla="*/ 3972376 w 8009775"/>
              <a:gd name="connsiteY301" fmla="*/ 1613854 h 6858001"/>
              <a:gd name="connsiteX302" fmla="*/ 3977400 w 8009775"/>
              <a:gd name="connsiteY302" fmla="*/ 1610361 h 6858001"/>
              <a:gd name="connsiteX303" fmla="*/ 3982425 w 8009775"/>
              <a:gd name="connsiteY303" fmla="*/ 1606869 h 6858001"/>
              <a:gd name="connsiteX304" fmla="*/ 3986858 w 8009775"/>
              <a:gd name="connsiteY304" fmla="*/ 1602423 h 6858001"/>
              <a:gd name="connsiteX305" fmla="*/ 3991587 w 8009775"/>
              <a:gd name="connsiteY305" fmla="*/ 1598296 h 6858001"/>
              <a:gd name="connsiteX306" fmla="*/ 3996021 w 8009775"/>
              <a:gd name="connsiteY306" fmla="*/ 1593533 h 6858001"/>
              <a:gd name="connsiteX307" fmla="*/ 4000159 w 8009775"/>
              <a:gd name="connsiteY307" fmla="*/ 1588771 h 6858001"/>
              <a:gd name="connsiteX308" fmla="*/ 4003705 w 8009775"/>
              <a:gd name="connsiteY308" fmla="*/ 1583691 h 6858001"/>
              <a:gd name="connsiteX309" fmla="*/ 4007548 w 8009775"/>
              <a:gd name="connsiteY309" fmla="*/ 1578928 h 6858001"/>
              <a:gd name="connsiteX310" fmla="*/ 4010799 w 8009775"/>
              <a:gd name="connsiteY310" fmla="*/ 1573849 h 6858001"/>
              <a:gd name="connsiteX311" fmla="*/ 4013459 w 8009775"/>
              <a:gd name="connsiteY311" fmla="*/ 1568451 h 6858001"/>
              <a:gd name="connsiteX312" fmla="*/ 4016415 w 8009775"/>
              <a:gd name="connsiteY312" fmla="*/ 1563054 h 6858001"/>
              <a:gd name="connsiteX313" fmla="*/ 4018484 w 8009775"/>
              <a:gd name="connsiteY313" fmla="*/ 1557339 h 6858001"/>
              <a:gd name="connsiteX314" fmla="*/ 4020848 w 8009775"/>
              <a:gd name="connsiteY314" fmla="*/ 1551941 h 6858001"/>
              <a:gd name="connsiteX315" fmla="*/ 4022621 w 8009775"/>
              <a:gd name="connsiteY315" fmla="*/ 1546226 h 6858001"/>
              <a:gd name="connsiteX316" fmla="*/ 4024395 w 8009775"/>
              <a:gd name="connsiteY316" fmla="*/ 1540511 h 6858001"/>
              <a:gd name="connsiteX317" fmla="*/ 4025282 w 8009775"/>
              <a:gd name="connsiteY317" fmla="*/ 1534478 h 6858001"/>
              <a:gd name="connsiteX318" fmla="*/ 4026464 w 8009775"/>
              <a:gd name="connsiteY318" fmla="*/ 1528763 h 6858001"/>
              <a:gd name="connsiteX319" fmla="*/ 4027055 w 8009775"/>
              <a:gd name="connsiteY319" fmla="*/ 1522731 h 6858001"/>
              <a:gd name="connsiteX320" fmla="*/ 4027646 w 8009775"/>
              <a:gd name="connsiteY320" fmla="*/ 1517016 h 6858001"/>
              <a:gd name="connsiteX321" fmla="*/ 4027646 w 8009775"/>
              <a:gd name="connsiteY321" fmla="*/ 1510984 h 6858001"/>
              <a:gd name="connsiteX322" fmla="*/ 4027646 w 8009775"/>
              <a:gd name="connsiteY322" fmla="*/ 1505268 h 6858001"/>
              <a:gd name="connsiteX323" fmla="*/ 4027055 w 8009775"/>
              <a:gd name="connsiteY323" fmla="*/ 1499553 h 6858001"/>
              <a:gd name="connsiteX324" fmla="*/ 4026464 w 8009775"/>
              <a:gd name="connsiteY324" fmla="*/ 1493204 h 6858001"/>
              <a:gd name="connsiteX325" fmla="*/ 4025282 w 8009775"/>
              <a:gd name="connsiteY325" fmla="*/ 1487489 h 6858001"/>
              <a:gd name="connsiteX326" fmla="*/ 4024395 w 8009775"/>
              <a:gd name="connsiteY326" fmla="*/ 1481773 h 6858001"/>
              <a:gd name="connsiteX327" fmla="*/ 4022621 w 8009775"/>
              <a:gd name="connsiteY327" fmla="*/ 1476058 h 6858001"/>
              <a:gd name="connsiteX328" fmla="*/ 4020848 w 8009775"/>
              <a:gd name="connsiteY328" fmla="*/ 1470343 h 6858001"/>
              <a:gd name="connsiteX329" fmla="*/ 4018484 w 8009775"/>
              <a:gd name="connsiteY329" fmla="*/ 1464629 h 6858001"/>
              <a:gd name="connsiteX330" fmla="*/ 4016415 w 8009775"/>
              <a:gd name="connsiteY330" fmla="*/ 1459231 h 6858001"/>
              <a:gd name="connsiteX331" fmla="*/ 4013459 w 8009775"/>
              <a:gd name="connsiteY331" fmla="*/ 1453834 h 6858001"/>
              <a:gd name="connsiteX332" fmla="*/ 4010799 w 8009775"/>
              <a:gd name="connsiteY332" fmla="*/ 1448436 h 6858001"/>
              <a:gd name="connsiteX333" fmla="*/ 4007548 w 8009775"/>
              <a:gd name="connsiteY333" fmla="*/ 1443356 h 6858001"/>
              <a:gd name="connsiteX334" fmla="*/ 4003705 w 8009775"/>
              <a:gd name="connsiteY334" fmla="*/ 1438275 h 6858001"/>
              <a:gd name="connsiteX335" fmla="*/ 4000159 w 8009775"/>
              <a:gd name="connsiteY335" fmla="*/ 1433195 h 6858001"/>
              <a:gd name="connsiteX336" fmla="*/ 3996021 w 8009775"/>
              <a:gd name="connsiteY336" fmla="*/ 1428751 h 6858001"/>
              <a:gd name="connsiteX337" fmla="*/ 3991587 w 8009775"/>
              <a:gd name="connsiteY337" fmla="*/ 1423988 h 6858001"/>
              <a:gd name="connsiteX338" fmla="*/ 3323022 w 8009775"/>
              <a:gd name="connsiteY338" fmla="*/ 755333 h 6858001"/>
              <a:gd name="connsiteX339" fmla="*/ 3316815 w 8009775"/>
              <a:gd name="connsiteY339" fmla="*/ 748348 h 6858001"/>
              <a:gd name="connsiteX340" fmla="*/ 3310904 w 8009775"/>
              <a:gd name="connsiteY340" fmla="*/ 741045 h 6858001"/>
              <a:gd name="connsiteX341" fmla="*/ 3305584 w 8009775"/>
              <a:gd name="connsiteY341" fmla="*/ 733108 h 6858001"/>
              <a:gd name="connsiteX342" fmla="*/ 3300855 w 8009775"/>
              <a:gd name="connsiteY342" fmla="*/ 725170 h 6858001"/>
              <a:gd name="connsiteX343" fmla="*/ 3297308 w 8009775"/>
              <a:gd name="connsiteY343" fmla="*/ 716915 h 6858001"/>
              <a:gd name="connsiteX344" fmla="*/ 3293761 w 8009775"/>
              <a:gd name="connsiteY344" fmla="*/ 708660 h 6858001"/>
              <a:gd name="connsiteX345" fmla="*/ 3291101 w 8009775"/>
              <a:gd name="connsiteY345" fmla="*/ 699770 h 6858001"/>
              <a:gd name="connsiteX346" fmla="*/ 3289328 w 8009775"/>
              <a:gd name="connsiteY346" fmla="*/ 691198 h 6858001"/>
              <a:gd name="connsiteX347" fmla="*/ 2596527 w 8009775"/>
              <a:gd name="connsiteY347" fmla="*/ 0 h 6858001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996316 w 8009775"/>
              <a:gd name="connsiteY71" fmla="*/ 2818448 h 6858000"/>
              <a:gd name="connsiteX72" fmla="*/ 3980947 w 8009775"/>
              <a:gd name="connsiteY72" fmla="*/ 2804795 h 6858000"/>
              <a:gd name="connsiteX73" fmla="*/ 3965282 w 8009775"/>
              <a:gd name="connsiteY73" fmla="*/ 2791144 h 6858000"/>
              <a:gd name="connsiteX74" fmla="*/ 3950799 w 8009775"/>
              <a:gd name="connsiteY74" fmla="*/ 2776856 h 6858000"/>
              <a:gd name="connsiteX75" fmla="*/ 3936021 w 8009775"/>
              <a:gd name="connsiteY75" fmla="*/ 2762568 h 6858000"/>
              <a:gd name="connsiteX76" fmla="*/ 3001744 w 8009775"/>
              <a:gd name="connsiteY76" fmla="*/ 1828166 h 6858000"/>
              <a:gd name="connsiteX77" fmla="*/ 2997311 w 8009775"/>
              <a:gd name="connsiteY77" fmla="*/ 1823404 h 6858000"/>
              <a:gd name="connsiteX78" fmla="*/ 2992878 w 8009775"/>
              <a:gd name="connsiteY78" fmla="*/ 1818640 h 6858000"/>
              <a:gd name="connsiteX79" fmla="*/ 2989331 w 8009775"/>
              <a:gd name="connsiteY79" fmla="*/ 1814195 h 6858000"/>
              <a:gd name="connsiteX80" fmla="*/ 2985784 w 8009775"/>
              <a:gd name="connsiteY80" fmla="*/ 1808799 h 6858000"/>
              <a:gd name="connsiteX81" fmla="*/ 2982533 w 8009775"/>
              <a:gd name="connsiteY81" fmla="*/ 1803718 h 6858000"/>
              <a:gd name="connsiteX82" fmla="*/ 2979873 w 8009775"/>
              <a:gd name="connsiteY82" fmla="*/ 1798321 h 6858000"/>
              <a:gd name="connsiteX83" fmla="*/ 2976917 w 8009775"/>
              <a:gd name="connsiteY83" fmla="*/ 1792924 h 6858000"/>
              <a:gd name="connsiteX84" fmla="*/ 2974552 w 8009775"/>
              <a:gd name="connsiteY84" fmla="*/ 1787526 h 6858000"/>
              <a:gd name="connsiteX85" fmla="*/ 2972484 w 8009775"/>
              <a:gd name="connsiteY85" fmla="*/ 1781811 h 6858000"/>
              <a:gd name="connsiteX86" fmla="*/ 2970710 w 8009775"/>
              <a:gd name="connsiteY86" fmla="*/ 1776095 h 6858000"/>
              <a:gd name="connsiteX87" fmla="*/ 2968937 w 8009775"/>
              <a:gd name="connsiteY87" fmla="*/ 1770380 h 6858000"/>
              <a:gd name="connsiteX88" fmla="*/ 2967755 w 8009775"/>
              <a:gd name="connsiteY88" fmla="*/ 1764665 h 6858000"/>
              <a:gd name="connsiteX89" fmla="*/ 2966868 w 8009775"/>
              <a:gd name="connsiteY89" fmla="*/ 1758634 h 6858000"/>
              <a:gd name="connsiteX90" fmla="*/ 2965981 w 8009775"/>
              <a:gd name="connsiteY90" fmla="*/ 1752919 h 6858000"/>
              <a:gd name="connsiteX91" fmla="*/ 2965686 w 8009775"/>
              <a:gd name="connsiteY91" fmla="*/ 1746885 h 6858000"/>
              <a:gd name="connsiteX92" fmla="*/ 2965686 w 8009775"/>
              <a:gd name="connsiteY92" fmla="*/ 1741170 h 6858000"/>
              <a:gd name="connsiteX93" fmla="*/ 2965686 w 8009775"/>
              <a:gd name="connsiteY93" fmla="*/ 1735139 h 6858000"/>
              <a:gd name="connsiteX94" fmla="*/ 2965981 w 8009775"/>
              <a:gd name="connsiteY94" fmla="*/ 1729424 h 6858000"/>
              <a:gd name="connsiteX95" fmla="*/ 2966868 w 8009775"/>
              <a:gd name="connsiteY95" fmla="*/ 1723074 h 6858000"/>
              <a:gd name="connsiteX96" fmla="*/ 2967755 w 8009775"/>
              <a:gd name="connsiteY96" fmla="*/ 1717358 h 6858000"/>
              <a:gd name="connsiteX97" fmla="*/ 2968937 w 8009775"/>
              <a:gd name="connsiteY97" fmla="*/ 1711643 h 6858000"/>
              <a:gd name="connsiteX98" fmla="*/ 2970710 w 8009775"/>
              <a:gd name="connsiteY98" fmla="*/ 1705929 h 6858000"/>
              <a:gd name="connsiteX99" fmla="*/ 2972484 w 8009775"/>
              <a:gd name="connsiteY99" fmla="*/ 1700214 h 6858000"/>
              <a:gd name="connsiteX100" fmla="*/ 2974552 w 8009775"/>
              <a:gd name="connsiteY100" fmla="*/ 1694816 h 6858000"/>
              <a:gd name="connsiteX101" fmla="*/ 2976917 w 8009775"/>
              <a:gd name="connsiteY101" fmla="*/ 1689101 h 6858000"/>
              <a:gd name="connsiteX102" fmla="*/ 2979873 w 8009775"/>
              <a:gd name="connsiteY102" fmla="*/ 1683703 h 6858000"/>
              <a:gd name="connsiteX103" fmla="*/ 2982533 w 8009775"/>
              <a:gd name="connsiteY103" fmla="*/ 1678305 h 6858000"/>
              <a:gd name="connsiteX104" fmla="*/ 2985784 w 8009775"/>
              <a:gd name="connsiteY104" fmla="*/ 1673226 h 6858000"/>
              <a:gd name="connsiteX105" fmla="*/ 2989331 w 8009775"/>
              <a:gd name="connsiteY105" fmla="*/ 1668145 h 6858000"/>
              <a:gd name="connsiteX106" fmla="*/ 2992878 w 8009775"/>
              <a:gd name="connsiteY106" fmla="*/ 1663066 h 6858000"/>
              <a:gd name="connsiteX107" fmla="*/ 2997311 w 8009775"/>
              <a:gd name="connsiteY107" fmla="*/ 1658621 h 6858000"/>
              <a:gd name="connsiteX108" fmla="*/ 3001744 w 8009775"/>
              <a:gd name="connsiteY108" fmla="*/ 1653859 h 6858000"/>
              <a:gd name="connsiteX109" fmla="*/ 3006178 w 8009775"/>
              <a:gd name="connsiteY109" fmla="*/ 1649414 h 6858000"/>
              <a:gd name="connsiteX110" fmla="*/ 3010907 w 8009775"/>
              <a:gd name="connsiteY110" fmla="*/ 1645603 h 6858000"/>
              <a:gd name="connsiteX111" fmla="*/ 3015932 w 8009775"/>
              <a:gd name="connsiteY111" fmla="*/ 1641794 h 6858000"/>
              <a:gd name="connsiteX112" fmla="*/ 3020956 w 8009775"/>
              <a:gd name="connsiteY112" fmla="*/ 1637984 h 6858000"/>
              <a:gd name="connsiteX113" fmla="*/ 3025981 w 8009775"/>
              <a:gd name="connsiteY113" fmla="*/ 1634809 h 6858000"/>
              <a:gd name="connsiteX114" fmla="*/ 3031596 w 8009775"/>
              <a:gd name="connsiteY114" fmla="*/ 1631950 h 6858000"/>
              <a:gd name="connsiteX115" fmla="*/ 3036916 w 8009775"/>
              <a:gd name="connsiteY115" fmla="*/ 1629094 h 6858000"/>
              <a:gd name="connsiteX116" fmla="*/ 3042532 w 8009775"/>
              <a:gd name="connsiteY116" fmla="*/ 1626871 h 6858000"/>
              <a:gd name="connsiteX117" fmla="*/ 3047852 w 8009775"/>
              <a:gd name="connsiteY117" fmla="*/ 1624649 h 6858000"/>
              <a:gd name="connsiteX118" fmla="*/ 3053764 w 8009775"/>
              <a:gd name="connsiteY118" fmla="*/ 1623061 h 6858000"/>
              <a:gd name="connsiteX119" fmla="*/ 3059379 w 8009775"/>
              <a:gd name="connsiteY119" fmla="*/ 1621155 h 6858000"/>
              <a:gd name="connsiteX120" fmla="*/ 3065291 w 8009775"/>
              <a:gd name="connsiteY120" fmla="*/ 1620204 h 6858000"/>
              <a:gd name="connsiteX121" fmla="*/ 3070906 w 8009775"/>
              <a:gd name="connsiteY121" fmla="*/ 1618934 h 6858000"/>
              <a:gd name="connsiteX122" fmla="*/ 3077113 w 8009775"/>
              <a:gd name="connsiteY122" fmla="*/ 1618299 h 6858000"/>
              <a:gd name="connsiteX123" fmla="*/ 3082729 w 8009775"/>
              <a:gd name="connsiteY123" fmla="*/ 1617981 h 6858000"/>
              <a:gd name="connsiteX124" fmla="*/ 3088936 w 8009775"/>
              <a:gd name="connsiteY124" fmla="*/ 1617981 h 6858000"/>
              <a:gd name="connsiteX125" fmla="*/ 3094552 w 8009775"/>
              <a:gd name="connsiteY125" fmla="*/ 1617981 h 6858000"/>
              <a:gd name="connsiteX126" fmla="*/ 3100758 w 8009775"/>
              <a:gd name="connsiteY126" fmla="*/ 1618299 h 6858000"/>
              <a:gd name="connsiteX127" fmla="*/ 3106670 w 8009775"/>
              <a:gd name="connsiteY127" fmla="*/ 1618934 h 6858000"/>
              <a:gd name="connsiteX128" fmla="*/ 3112285 w 8009775"/>
              <a:gd name="connsiteY128" fmla="*/ 1620204 h 6858000"/>
              <a:gd name="connsiteX129" fmla="*/ 3117901 w 8009775"/>
              <a:gd name="connsiteY129" fmla="*/ 1621155 h 6858000"/>
              <a:gd name="connsiteX130" fmla="*/ 3123812 w 8009775"/>
              <a:gd name="connsiteY130" fmla="*/ 1623061 h 6858000"/>
              <a:gd name="connsiteX131" fmla="*/ 3129428 w 8009775"/>
              <a:gd name="connsiteY131" fmla="*/ 1624649 h 6858000"/>
              <a:gd name="connsiteX132" fmla="*/ 3135339 w 8009775"/>
              <a:gd name="connsiteY132" fmla="*/ 1626871 h 6858000"/>
              <a:gd name="connsiteX133" fmla="*/ 3140660 w 8009775"/>
              <a:gd name="connsiteY133" fmla="*/ 1629094 h 6858000"/>
              <a:gd name="connsiteX134" fmla="*/ 3145980 w 8009775"/>
              <a:gd name="connsiteY134" fmla="*/ 1631950 h 6858000"/>
              <a:gd name="connsiteX135" fmla="*/ 3151300 w 8009775"/>
              <a:gd name="connsiteY135" fmla="*/ 1634809 h 6858000"/>
              <a:gd name="connsiteX136" fmla="*/ 3156324 w 8009775"/>
              <a:gd name="connsiteY136" fmla="*/ 1637984 h 6858000"/>
              <a:gd name="connsiteX137" fmla="*/ 3161349 w 8009775"/>
              <a:gd name="connsiteY137" fmla="*/ 1641794 h 6858000"/>
              <a:gd name="connsiteX138" fmla="*/ 3166374 w 8009775"/>
              <a:gd name="connsiteY138" fmla="*/ 1645603 h 6858000"/>
              <a:gd name="connsiteX139" fmla="*/ 3171102 w 8009775"/>
              <a:gd name="connsiteY139" fmla="*/ 1649414 h 6858000"/>
              <a:gd name="connsiteX140" fmla="*/ 3175832 w 8009775"/>
              <a:gd name="connsiteY140" fmla="*/ 1653859 h 6858000"/>
              <a:gd name="connsiteX141" fmla="*/ 3844692 w 8009775"/>
              <a:gd name="connsiteY141" fmla="*/ 2322830 h 6858000"/>
              <a:gd name="connsiteX142" fmla="*/ 3849421 w 8009775"/>
              <a:gd name="connsiteY142" fmla="*/ 2326958 h 6858000"/>
              <a:gd name="connsiteX143" fmla="*/ 3854150 w 8009775"/>
              <a:gd name="connsiteY143" fmla="*/ 2331085 h 6858000"/>
              <a:gd name="connsiteX144" fmla="*/ 3859175 w 8009775"/>
              <a:gd name="connsiteY144" fmla="*/ 2334895 h 6858000"/>
              <a:gd name="connsiteX145" fmla="*/ 3864199 w 8009775"/>
              <a:gd name="connsiteY145" fmla="*/ 2338705 h 6858000"/>
              <a:gd name="connsiteX146" fmla="*/ 3869224 w 8009775"/>
              <a:gd name="connsiteY146" fmla="*/ 2341880 h 6858000"/>
              <a:gd name="connsiteX147" fmla="*/ 3874544 w 8009775"/>
              <a:gd name="connsiteY147" fmla="*/ 2344738 h 6858000"/>
              <a:gd name="connsiteX148" fmla="*/ 3879864 w 8009775"/>
              <a:gd name="connsiteY148" fmla="*/ 2347595 h 6858000"/>
              <a:gd name="connsiteX149" fmla="*/ 3885775 w 8009775"/>
              <a:gd name="connsiteY149" fmla="*/ 2349818 h 6858000"/>
              <a:gd name="connsiteX150" fmla="*/ 3891096 w 8009775"/>
              <a:gd name="connsiteY150" fmla="*/ 2351723 h 6858000"/>
              <a:gd name="connsiteX151" fmla="*/ 3896711 w 8009775"/>
              <a:gd name="connsiteY151" fmla="*/ 2353628 h 6858000"/>
              <a:gd name="connsiteX152" fmla="*/ 3902623 w 8009775"/>
              <a:gd name="connsiteY152" fmla="*/ 2355534 h 6858000"/>
              <a:gd name="connsiteX153" fmla="*/ 3908238 w 8009775"/>
              <a:gd name="connsiteY153" fmla="*/ 2356485 h 6858000"/>
              <a:gd name="connsiteX154" fmla="*/ 3914150 w 8009775"/>
              <a:gd name="connsiteY154" fmla="*/ 2357755 h 6858000"/>
              <a:gd name="connsiteX155" fmla="*/ 3920061 w 8009775"/>
              <a:gd name="connsiteY155" fmla="*/ 2358391 h 6858000"/>
              <a:gd name="connsiteX156" fmla="*/ 3925972 w 8009775"/>
              <a:gd name="connsiteY156" fmla="*/ 2358708 h 6858000"/>
              <a:gd name="connsiteX157" fmla="*/ 3931883 w 8009775"/>
              <a:gd name="connsiteY157" fmla="*/ 2358708 h 6858000"/>
              <a:gd name="connsiteX158" fmla="*/ 3937795 w 8009775"/>
              <a:gd name="connsiteY158" fmla="*/ 2358708 h 6858000"/>
              <a:gd name="connsiteX159" fmla="*/ 3943706 w 8009775"/>
              <a:gd name="connsiteY159" fmla="*/ 2358391 h 6858000"/>
              <a:gd name="connsiteX160" fmla="*/ 3949617 w 8009775"/>
              <a:gd name="connsiteY160" fmla="*/ 2357755 h 6858000"/>
              <a:gd name="connsiteX161" fmla="*/ 3955233 w 8009775"/>
              <a:gd name="connsiteY161" fmla="*/ 2356485 h 6858000"/>
              <a:gd name="connsiteX162" fmla="*/ 3961144 w 8009775"/>
              <a:gd name="connsiteY162" fmla="*/ 2355534 h 6858000"/>
              <a:gd name="connsiteX163" fmla="*/ 3966760 w 8009775"/>
              <a:gd name="connsiteY163" fmla="*/ 2353628 h 6858000"/>
              <a:gd name="connsiteX164" fmla="*/ 3972671 w 8009775"/>
              <a:gd name="connsiteY164" fmla="*/ 2351723 h 6858000"/>
              <a:gd name="connsiteX165" fmla="*/ 3978287 w 8009775"/>
              <a:gd name="connsiteY165" fmla="*/ 2349818 h 6858000"/>
              <a:gd name="connsiteX166" fmla="*/ 3983607 w 8009775"/>
              <a:gd name="connsiteY166" fmla="*/ 2347595 h 6858000"/>
              <a:gd name="connsiteX167" fmla="*/ 3989223 w 8009775"/>
              <a:gd name="connsiteY167" fmla="*/ 2344738 h 6858000"/>
              <a:gd name="connsiteX168" fmla="*/ 3994543 w 8009775"/>
              <a:gd name="connsiteY168" fmla="*/ 2341880 h 6858000"/>
              <a:gd name="connsiteX169" fmla="*/ 3999567 w 8009775"/>
              <a:gd name="connsiteY169" fmla="*/ 2338705 h 6858000"/>
              <a:gd name="connsiteX170" fmla="*/ 4004888 w 8009775"/>
              <a:gd name="connsiteY170" fmla="*/ 2334895 h 6858000"/>
              <a:gd name="connsiteX171" fmla="*/ 4009617 w 8009775"/>
              <a:gd name="connsiteY171" fmla="*/ 2331085 h 6858000"/>
              <a:gd name="connsiteX172" fmla="*/ 4014346 w 8009775"/>
              <a:gd name="connsiteY172" fmla="*/ 2326958 h 6858000"/>
              <a:gd name="connsiteX173" fmla="*/ 4018779 w 8009775"/>
              <a:gd name="connsiteY173" fmla="*/ 2322830 h 6858000"/>
              <a:gd name="connsiteX174" fmla="*/ 4023213 w 8009775"/>
              <a:gd name="connsiteY174" fmla="*/ 2318068 h 6858000"/>
              <a:gd name="connsiteX175" fmla="*/ 4027646 w 8009775"/>
              <a:gd name="connsiteY175" fmla="*/ 2313306 h 6858000"/>
              <a:gd name="connsiteX176" fmla="*/ 4031193 w 8009775"/>
              <a:gd name="connsiteY176" fmla="*/ 2308544 h 6858000"/>
              <a:gd name="connsiteX177" fmla="*/ 4034740 w 8009775"/>
              <a:gd name="connsiteY177" fmla="*/ 2303463 h 6858000"/>
              <a:gd name="connsiteX178" fmla="*/ 4037991 w 8009775"/>
              <a:gd name="connsiteY178" fmla="*/ 2298384 h 6858000"/>
              <a:gd name="connsiteX179" fmla="*/ 4040946 w 8009775"/>
              <a:gd name="connsiteY179" fmla="*/ 2292985 h 6858000"/>
              <a:gd name="connsiteX180" fmla="*/ 4043606 w 8009775"/>
              <a:gd name="connsiteY180" fmla="*/ 2287588 h 6858000"/>
              <a:gd name="connsiteX181" fmla="*/ 4046267 w 8009775"/>
              <a:gd name="connsiteY181" fmla="*/ 2281873 h 6858000"/>
              <a:gd name="connsiteX182" fmla="*/ 4048040 w 8009775"/>
              <a:gd name="connsiteY182" fmla="*/ 2276476 h 6858000"/>
              <a:gd name="connsiteX183" fmla="*/ 4050109 w 8009775"/>
              <a:gd name="connsiteY183" fmla="*/ 2270761 h 6858000"/>
              <a:gd name="connsiteX184" fmla="*/ 4051587 w 8009775"/>
              <a:gd name="connsiteY184" fmla="*/ 2265046 h 6858000"/>
              <a:gd name="connsiteX185" fmla="*/ 4052769 w 8009775"/>
              <a:gd name="connsiteY185" fmla="*/ 2259331 h 6858000"/>
              <a:gd name="connsiteX186" fmla="*/ 4053656 w 8009775"/>
              <a:gd name="connsiteY186" fmla="*/ 2253298 h 6858000"/>
              <a:gd name="connsiteX187" fmla="*/ 4054542 w 8009775"/>
              <a:gd name="connsiteY187" fmla="*/ 2247266 h 6858000"/>
              <a:gd name="connsiteX188" fmla="*/ 4054838 w 8009775"/>
              <a:gd name="connsiteY188" fmla="*/ 2241551 h 6858000"/>
              <a:gd name="connsiteX189" fmla="*/ 4055133 w 8009775"/>
              <a:gd name="connsiteY189" fmla="*/ 2235519 h 6858000"/>
              <a:gd name="connsiteX190" fmla="*/ 4054838 w 8009775"/>
              <a:gd name="connsiteY190" fmla="*/ 2229804 h 6858000"/>
              <a:gd name="connsiteX191" fmla="*/ 4054542 w 8009775"/>
              <a:gd name="connsiteY191" fmla="*/ 2223770 h 6858000"/>
              <a:gd name="connsiteX192" fmla="*/ 4053656 w 8009775"/>
              <a:gd name="connsiteY192" fmla="*/ 2217739 h 6858000"/>
              <a:gd name="connsiteX193" fmla="*/ 4052769 w 8009775"/>
              <a:gd name="connsiteY193" fmla="*/ 2212024 h 6858000"/>
              <a:gd name="connsiteX194" fmla="*/ 4051587 w 8009775"/>
              <a:gd name="connsiteY194" fmla="*/ 2206309 h 6858000"/>
              <a:gd name="connsiteX195" fmla="*/ 4050109 w 8009775"/>
              <a:gd name="connsiteY195" fmla="*/ 2200593 h 6858000"/>
              <a:gd name="connsiteX196" fmla="*/ 4048040 w 8009775"/>
              <a:gd name="connsiteY196" fmla="*/ 2194878 h 6858000"/>
              <a:gd name="connsiteX197" fmla="*/ 4046267 w 8009775"/>
              <a:gd name="connsiteY197" fmla="*/ 2189163 h 6858000"/>
              <a:gd name="connsiteX198" fmla="*/ 4043606 w 8009775"/>
              <a:gd name="connsiteY198" fmla="*/ 2183765 h 6858000"/>
              <a:gd name="connsiteX199" fmla="*/ 4040946 w 8009775"/>
              <a:gd name="connsiteY199" fmla="*/ 2178368 h 6858000"/>
              <a:gd name="connsiteX200" fmla="*/ 4037991 w 8009775"/>
              <a:gd name="connsiteY200" fmla="*/ 2172970 h 6858000"/>
              <a:gd name="connsiteX201" fmla="*/ 4034740 w 8009775"/>
              <a:gd name="connsiteY201" fmla="*/ 2167890 h 6858000"/>
              <a:gd name="connsiteX202" fmla="*/ 4031193 w 8009775"/>
              <a:gd name="connsiteY202" fmla="*/ 2162494 h 6858000"/>
              <a:gd name="connsiteX203" fmla="*/ 4027646 w 8009775"/>
              <a:gd name="connsiteY203" fmla="*/ 2157730 h 6858000"/>
              <a:gd name="connsiteX204" fmla="*/ 4023213 w 8009775"/>
              <a:gd name="connsiteY204" fmla="*/ 2153285 h 6858000"/>
              <a:gd name="connsiteX205" fmla="*/ 4018779 w 8009775"/>
              <a:gd name="connsiteY205" fmla="*/ 2148523 h 6858000"/>
              <a:gd name="connsiteX206" fmla="*/ 3632182 w 8009775"/>
              <a:gd name="connsiteY206" fmla="*/ 1761490 h 6858000"/>
              <a:gd name="connsiteX207" fmla="*/ 3435928 w 8009775"/>
              <a:gd name="connsiteY207" fmla="*/ 1565276 h 6858000"/>
              <a:gd name="connsiteX208" fmla="*/ 3431198 w 8009775"/>
              <a:gd name="connsiteY208" fmla="*/ 1560514 h 6858000"/>
              <a:gd name="connsiteX209" fmla="*/ 3427356 w 8009775"/>
              <a:gd name="connsiteY209" fmla="*/ 1555751 h 6858000"/>
              <a:gd name="connsiteX210" fmla="*/ 3423218 w 8009775"/>
              <a:gd name="connsiteY210" fmla="*/ 1550671 h 6858000"/>
              <a:gd name="connsiteX211" fmla="*/ 3420262 w 8009775"/>
              <a:gd name="connsiteY211" fmla="*/ 1545909 h 6858000"/>
              <a:gd name="connsiteX212" fmla="*/ 3417012 w 8009775"/>
              <a:gd name="connsiteY212" fmla="*/ 1540829 h 6858000"/>
              <a:gd name="connsiteX213" fmla="*/ 3413760 w 8009775"/>
              <a:gd name="connsiteY213" fmla="*/ 1535430 h 6858000"/>
              <a:gd name="connsiteX214" fmla="*/ 3411100 w 8009775"/>
              <a:gd name="connsiteY214" fmla="*/ 1530034 h 6858000"/>
              <a:gd name="connsiteX215" fmla="*/ 3408736 w 8009775"/>
              <a:gd name="connsiteY215" fmla="*/ 1524635 h 6858000"/>
              <a:gd name="connsiteX216" fmla="*/ 3406371 w 8009775"/>
              <a:gd name="connsiteY216" fmla="*/ 1518920 h 6858000"/>
              <a:gd name="connsiteX217" fmla="*/ 3404598 w 8009775"/>
              <a:gd name="connsiteY217" fmla="*/ 1513205 h 6858000"/>
              <a:gd name="connsiteX218" fmla="*/ 3403120 w 8009775"/>
              <a:gd name="connsiteY218" fmla="*/ 1507174 h 6858000"/>
              <a:gd name="connsiteX219" fmla="*/ 3401938 w 8009775"/>
              <a:gd name="connsiteY219" fmla="*/ 1501459 h 6858000"/>
              <a:gd name="connsiteX220" fmla="*/ 3401051 w 8009775"/>
              <a:gd name="connsiteY220" fmla="*/ 1495744 h 6858000"/>
              <a:gd name="connsiteX221" fmla="*/ 3400460 w 8009775"/>
              <a:gd name="connsiteY221" fmla="*/ 1489710 h 6858000"/>
              <a:gd name="connsiteX222" fmla="*/ 3399869 w 8009775"/>
              <a:gd name="connsiteY222" fmla="*/ 1483995 h 6858000"/>
              <a:gd name="connsiteX223" fmla="*/ 3399573 w 8009775"/>
              <a:gd name="connsiteY223" fmla="*/ 1478281 h 6858000"/>
              <a:gd name="connsiteX224" fmla="*/ 3399869 w 8009775"/>
              <a:gd name="connsiteY224" fmla="*/ 1472249 h 6858000"/>
              <a:gd name="connsiteX225" fmla="*/ 3400460 w 8009775"/>
              <a:gd name="connsiteY225" fmla="*/ 1466215 h 6858000"/>
              <a:gd name="connsiteX226" fmla="*/ 3401051 w 8009775"/>
              <a:gd name="connsiteY226" fmla="*/ 1460183 h 6858000"/>
              <a:gd name="connsiteX227" fmla="*/ 3401938 w 8009775"/>
              <a:gd name="connsiteY227" fmla="*/ 1454468 h 6858000"/>
              <a:gd name="connsiteX228" fmla="*/ 3403120 w 8009775"/>
              <a:gd name="connsiteY228" fmla="*/ 1448754 h 6858000"/>
              <a:gd name="connsiteX229" fmla="*/ 3404598 w 8009775"/>
              <a:gd name="connsiteY229" fmla="*/ 1443039 h 6858000"/>
              <a:gd name="connsiteX230" fmla="*/ 3406371 w 8009775"/>
              <a:gd name="connsiteY230" fmla="*/ 1437324 h 6858000"/>
              <a:gd name="connsiteX231" fmla="*/ 3408736 w 8009775"/>
              <a:gd name="connsiteY231" fmla="*/ 1431609 h 6858000"/>
              <a:gd name="connsiteX232" fmla="*/ 3411100 w 8009775"/>
              <a:gd name="connsiteY232" fmla="*/ 1426211 h 6858000"/>
              <a:gd name="connsiteX233" fmla="*/ 3413760 w 8009775"/>
              <a:gd name="connsiteY233" fmla="*/ 1420814 h 6858000"/>
              <a:gd name="connsiteX234" fmla="*/ 3417012 w 8009775"/>
              <a:gd name="connsiteY234" fmla="*/ 1415416 h 6858000"/>
              <a:gd name="connsiteX235" fmla="*/ 3420262 w 8009775"/>
              <a:gd name="connsiteY235" fmla="*/ 1410336 h 6858000"/>
              <a:gd name="connsiteX236" fmla="*/ 3423218 w 8009775"/>
              <a:gd name="connsiteY236" fmla="*/ 1405256 h 6858000"/>
              <a:gd name="connsiteX237" fmla="*/ 3427356 w 8009775"/>
              <a:gd name="connsiteY237" fmla="*/ 1400175 h 6858000"/>
              <a:gd name="connsiteX238" fmla="*/ 3431198 w 8009775"/>
              <a:gd name="connsiteY238" fmla="*/ 1395731 h 6858000"/>
              <a:gd name="connsiteX239" fmla="*/ 3435928 w 8009775"/>
              <a:gd name="connsiteY239" fmla="*/ 1390969 h 6858000"/>
              <a:gd name="connsiteX240" fmla="*/ 3440361 w 8009775"/>
              <a:gd name="connsiteY240" fmla="*/ 1386524 h 6858000"/>
              <a:gd name="connsiteX241" fmla="*/ 3445386 w 8009775"/>
              <a:gd name="connsiteY241" fmla="*/ 1382396 h 6858000"/>
              <a:gd name="connsiteX242" fmla="*/ 3449819 w 8009775"/>
              <a:gd name="connsiteY242" fmla="*/ 1378585 h 6858000"/>
              <a:gd name="connsiteX243" fmla="*/ 3454844 w 8009775"/>
              <a:gd name="connsiteY243" fmla="*/ 1375094 h 6858000"/>
              <a:gd name="connsiteX244" fmla="*/ 3460459 w 8009775"/>
              <a:gd name="connsiteY244" fmla="*/ 1371919 h 6858000"/>
              <a:gd name="connsiteX245" fmla="*/ 3465780 w 8009775"/>
              <a:gd name="connsiteY245" fmla="*/ 1369061 h 6858000"/>
              <a:gd name="connsiteX246" fmla="*/ 3471100 w 8009775"/>
              <a:gd name="connsiteY246" fmla="*/ 1366204 h 6858000"/>
              <a:gd name="connsiteX247" fmla="*/ 3476420 w 8009775"/>
              <a:gd name="connsiteY247" fmla="*/ 1363980 h 6858000"/>
              <a:gd name="connsiteX248" fmla="*/ 3482331 w 8009775"/>
              <a:gd name="connsiteY248" fmla="*/ 1361759 h 6858000"/>
              <a:gd name="connsiteX249" fmla="*/ 3487947 w 8009775"/>
              <a:gd name="connsiteY249" fmla="*/ 1360170 h 6858000"/>
              <a:gd name="connsiteX250" fmla="*/ 3493858 w 8009775"/>
              <a:gd name="connsiteY250" fmla="*/ 1358265 h 6858000"/>
              <a:gd name="connsiteX251" fmla="*/ 3499474 w 8009775"/>
              <a:gd name="connsiteY251" fmla="*/ 1357314 h 6858000"/>
              <a:gd name="connsiteX252" fmla="*/ 3505385 w 8009775"/>
              <a:gd name="connsiteY252" fmla="*/ 1356043 h 6858000"/>
              <a:gd name="connsiteX253" fmla="*/ 3511001 w 8009775"/>
              <a:gd name="connsiteY253" fmla="*/ 1355409 h 6858000"/>
              <a:gd name="connsiteX254" fmla="*/ 3517208 w 8009775"/>
              <a:gd name="connsiteY254" fmla="*/ 1355090 h 6858000"/>
              <a:gd name="connsiteX255" fmla="*/ 3522823 w 8009775"/>
              <a:gd name="connsiteY255" fmla="*/ 1354773 h 6858000"/>
              <a:gd name="connsiteX256" fmla="*/ 3529030 w 8009775"/>
              <a:gd name="connsiteY256" fmla="*/ 1355090 h 6858000"/>
              <a:gd name="connsiteX257" fmla="*/ 3534646 w 8009775"/>
              <a:gd name="connsiteY257" fmla="*/ 1355409 h 6858000"/>
              <a:gd name="connsiteX258" fmla="*/ 3540557 w 8009775"/>
              <a:gd name="connsiteY258" fmla="*/ 1356043 h 6858000"/>
              <a:gd name="connsiteX259" fmla="*/ 3546468 w 8009775"/>
              <a:gd name="connsiteY259" fmla="*/ 1357314 h 6858000"/>
              <a:gd name="connsiteX260" fmla="*/ 3552380 w 8009775"/>
              <a:gd name="connsiteY260" fmla="*/ 1358265 h 6858000"/>
              <a:gd name="connsiteX261" fmla="*/ 3557995 w 8009775"/>
              <a:gd name="connsiteY261" fmla="*/ 1360170 h 6858000"/>
              <a:gd name="connsiteX262" fmla="*/ 3563906 w 8009775"/>
              <a:gd name="connsiteY262" fmla="*/ 1361759 h 6858000"/>
              <a:gd name="connsiteX263" fmla="*/ 3569227 w 8009775"/>
              <a:gd name="connsiteY263" fmla="*/ 1363980 h 6858000"/>
              <a:gd name="connsiteX264" fmla="*/ 3574842 w 8009775"/>
              <a:gd name="connsiteY264" fmla="*/ 1366204 h 6858000"/>
              <a:gd name="connsiteX265" fmla="*/ 3580458 w 8009775"/>
              <a:gd name="connsiteY265" fmla="*/ 1369061 h 6858000"/>
              <a:gd name="connsiteX266" fmla="*/ 3585778 w 8009775"/>
              <a:gd name="connsiteY266" fmla="*/ 1371919 h 6858000"/>
              <a:gd name="connsiteX267" fmla="*/ 3590803 w 8009775"/>
              <a:gd name="connsiteY267" fmla="*/ 1375094 h 6858000"/>
              <a:gd name="connsiteX268" fmla="*/ 3595828 w 8009775"/>
              <a:gd name="connsiteY268" fmla="*/ 1378585 h 6858000"/>
              <a:gd name="connsiteX269" fmla="*/ 3600852 w 8009775"/>
              <a:gd name="connsiteY269" fmla="*/ 1382396 h 6858000"/>
              <a:gd name="connsiteX270" fmla="*/ 3605581 w 8009775"/>
              <a:gd name="connsiteY270" fmla="*/ 1386524 h 6858000"/>
              <a:gd name="connsiteX271" fmla="*/ 3610014 w 8009775"/>
              <a:gd name="connsiteY271" fmla="*/ 1390969 h 6858000"/>
              <a:gd name="connsiteX272" fmla="*/ 3817500 w 8009775"/>
              <a:gd name="connsiteY272" fmla="*/ 1598296 h 6858000"/>
              <a:gd name="connsiteX273" fmla="*/ 3821934 w 8009775"/>
              <a:gd name="connsiteY273" fmla="*/ 1602423 h 6858000"/>
              <a:gd name="connsiteX274" fmla="*/ 3826663 w 8009775"/>
              <a:gd name="connsiteY274" fmla="*/ 1606869 h 6858000"/>
              <a:gd name="connsiteX275" fmla="*/ 3831687 w 8009775"/>
              <a:gd name="connsiteY275" fmla="*/ 1610361 h 6858000"/>
              <a:gd name="connsiteX276" fmla="*/ 3836712 w 8009775"/>
              <a:gd name="connsiteY276" fmla="*/ 1613854 h 6858000"/>
              <a:gd name="connsiteX277" fmla="*/ 3841736 w 8009775"/>
              <a:gd name="connsiteY277" fmla="*/ 1617345 h 6858000"/>
              <a:gd name="connsiteX278" fmla="*/ 3847352 w 8009775"/>
              <a:gd name="connsiteY278" fmla="*/ 1620204 h 6858000"/>
              <a:gd name="connsiteX279" fmla="*/ 3852672 w 8009775"/>
              <a:gd name="connsiteY279" fmla="*/ 1623061 h 6858000"/>
              <a:gd name="connsiteX280" fmla="*/ 3857992 w 8009775"/>
              <a:gd name="connsiteY280" fmla="*/ 1625283 h 6858000"/>
              <a:gd name="connsiteX281" fmla="*/ 3863608 w 8009775"/>
              <a:gd name="connsiteY281" fmla="*/ 1627189 h 6858000"/>
              <a:gd name="connsiteX282" fmla="*/ 3869519 w 8009775"/>
              <a:gd name="connsiteY282" fmla="*/ 1629094 h 6858000"/>
              <a:gd name="connsiteX283" fmla="*/ 3875135 w 8009775"/>
              <a:gd name="connsiteY283" fmla="*/ 1630998 h 6858000"/>
              <a:gd name="connsiteX284" fmla="*/ 3881046 w 8009775"/>
              <a:gd name="connsiteY284" fmla="*/ 1631950 h 6858000"/>
              <a:gd name="connsiteX285" fmla="*/ 3886662 w 8009775"/>
              <a:gd name="connsiteY285" fmla="*/ 1632904 h 6858000"/>
              <a:gd name="connsiteX286" fmla="*/ 3892869 w 8009775"/>
              <a:gd name="connsiteY286" fmla="*/ 1633856 h 6858000"/>
              <a:gd name="connsiteX287" fmla="*/ 3898485 w 8009775"/>
              <a:gd name="connsiteY287" fmla="*/ 1634174 h 6858000"/>
              <a:gd name="connsiteX288" fmla="*/ 3904396 w 8009775"/>
              <a:gd name="connsiteY288" fmla="*/ 1634174 h 6858000"/>
              <a:gd name="connsiteX289" fmla="*/ 3910307 w 8009775"/>
              <a:gd name="connsiteY289" fmla="*/ 1634174 h 6858000"/>
              <a:gd name="connsiteX290" fmla="*/ 3916219 w 8009775"/>
              <a:gd name="connsiteY290" fmla="*/ 1633856 h 6858000"/>
              <a:gd name="connsiteX291" fmla="*/ 3922425 w 8009775"/>
              <a:gd name="connsiteY291" fmla="*/ 1632904 h 6858000"/>
              <a:gd name="connsiteX292" fmla="*/ 3928041 w 8009775"/>
              <a:gd name="connsiteY292" fmla="*/ 1631950 h 6858000"/>
              <a:gd name="connsiteX293" fmla="*/ 3933657 w 8009775"/>
              <a:gd name="connsiteY293" fmla="*/ 1630998 h 6858000"/>
              <a:gd name="connsiteX294" fmla="*/ 3939568 w 8009775"/>
              <a:gd name="connsiteY294" fmla="*/ 1629094 h 6858000"/>
              <a:gd name="connsiteX295" fmla="*/ 3945184 w 8009775"/>
              <a:gd name="connsiteY295" fmla="*/ 1627189 h 6858000"/>
              <a:gd name="connsiteX296" fmla="*/ 3950799 w 8009775"/>
              <a:gd name="connsiteY296" fmla="*/ 1625283 h 6858000"/>
              <a:gd name="connsiteX297" fmla="*/ 3956415 w 8009775"/>
              <a:gd name="connsiteY297" fmla="*/ 1623061 h 6858000"/>
              <a:gd name="connsiteX298" fmla="*/ 3961735 w 8009775"/>
              <a:gd name="connsiteY298" fmla="*/ 1620204 h 6858000"/>
              <a:gd name="connsiteX299" fmla="*/ 3967055 w 8009775"/>
              <a:gd name="connsiteY299" fmla="*/ 1617345 h 6858000"/>
              <a:gd name="connsiteX300" fmla="*/ 3972376 w 8009775"/>
              <a:gd name="connsiteY300" fmla="*/ 1613854 h 6858000"/>
              <a:gd name="connsiteX301" fmla="*/ 3977400 w 8009775"/>
              <a:gd name="connsiteY301" fmla="*/ 1610361 h 6858000"/>
              <a:gd name="connsiteX302" fmla="*/ 3982425 w 8009775"/>
              <a:gd name="connsiteY302" fmla="*/ 1606869 h 6858000"/>
              <a:gd name="connsiteX303" fmla="*/ 3986858 w 8009775"/>
              <a:gd name="connsiteY303" fmla="*/ 1602423 h 6858000"/>
              <a:gd name="connsiteX304" fmla="*/ 3991587 w 8009775"/>
              <a:gd name="connsiteY304" fmla="*/ 1598296 h 6858000"/>
              <a:gd name="connsiteX305" fmla="*/ 3996021 w 8009775"/>
              <a:gd name="connsiteY305" fmla="*/ 1593533 h 6858000"/>
              <a:gd name="connsiteX306" fmla="*/ 4000159 w 8009775"/>
              <a:gd name="connsiteY306" fmla="*/ 1588771 h 6858000"/>
              <a:gd name="connsiteX307" fmla="*/ 4003705 w 8009775"/>
              <a:gd name="connsiteY307" fmla="*/ 1583691 h 6858000"/>
              <a:gd name="connsiteX308" fmla="*/ 4007548 w 8009775"/>
              <a:gd name="connsiteY308" fmla="*/ 1578928 h 6858000"/>
              <a:gd name="connsiteX309" fmla="*/ 4010799 w 8009775"/>
              <a:gd name="connsiteY309" fmla="*/ 1573849 h 6858000"/>
              <a:gd name="connsiteX310" fmla="*/ 4013459 w 8009775"/>
              <a:gd name="connsiteY310" fmla="*/ 1568451 h 6858000"/>
              <a:gd name="connsiteX311" fmla="*/ 4016415 w 8009775"/>
              <a:gd name="connsiteY311" fmla="*/ 1563054 h 6858000"/>
              <a:gd name="connsiteX312" fmla="*/ 4018484 w 8009775"/>
              <a:gd name="connsiteY312" fmla="*/ 1557339 h 6858000"/>
              <a:gd name="connsiteX313" fmla="*/ 4020848 w 8009775"/>
              <a:gd name="connsiteY313" fmla="*/ 1551941 h 6858000"/>
              <a:gd name="connsiteX314" fmla="*/ 4022621 w 8009775"/>
              <a:gd name="connsiteY314" fmla="*/ 1546226 h 6858000"/>
              <a:gd name="connsiteX315" fmla="*/ 4024395 w 8009775"/>
              <a:gd name="connsiteY315" fmla="*/ 1540511 h 6858000"/>
              <a:gd name="connsiteX316" fmla="*/ 4025282 w 8009775"/>
              <a:gd name="connsiteY316" fmla="*/ 1534478 h 6858000"/>
              <a:gd name="connsiteX317" fmla="*/ 4026464 w 8009775"/>
              <a:gd name="connsiteY317" fmla="*/ 1528763 h 6858000"/>
              <a:gd name="connsiteX318" fmla="*/ 4027055 w 8009775"/>
              <a:gd name="connsiteY318" fmla="*/ 1522731 h 6858000"/>
              <a:gd name="connsiteX319" fmla="*/ 4027646 w 8009775"/>
              <a:gd name="connsiteY319" fmla="*/ 1517016 h 6858000"/>
              <a:gd name="connsiteX320" fmla="*/ 4027646 w 8009775"/>
              <a:gd name="connsiteY320" fmla="*/ 1510984 h 6858000"/>
              <a:gd name="connsiteX321" fmla="*/ 4027646 w 8009775"/>
              <a:gd name="connsiteY321" fmla="*/ 1505268 h 6858000"/>
              <a:gd name="connsiteX322" fmla="*/ 4027055 w 8009775"/>
              <a:gd name="connsiteY322" fmla="*/ 1499553 h 6858000"/>
              <a:gd name="connsiteX323" fmla="*/ 4026464 w 8009775"/>
              <a:gd name="connsiteY323" fmla="*/ 1493204 h 6858000"/>
              <a:gd name="connsiteX324" fmla="*/ 4025282 w 8009775"/>
              <a:gd name="connsiteY324" fmla="*/ 1487489 h 6858000"/>
              <a:gd name="connsiteX325" fmla="*/ 4024395 w 8009775"/>
              <a:gd name="connsiteY325" fmla="*/ 1481773 h 6858000"/>
              <a:gd name="connsiteX326" fmla="*/ 4022621 w 8009775"/>
              <a:gd name="connsiteY326" fmla="*/ 1476058 h 6858000"/>
              <a:gd name="connsiteX327" fmla="*/ 4020848 w 8009775"/>
              <a:gd name="connsiteY327" fmla="*/ 1470343 h 6858000"/>
              <a:gd name="connsiteX328" fmla="*/ 4018484 w 8009775"/>
              <a:gd name="connsiteY328" fmla="*/ 1464629 h 6858000"/>
              <a:gd name="connsiteX329" fmla="*/ 4016415 w 8009775"/>
              <a:gd name="connsiteY329" fmla="*/ 1459231 h 6858000"/>
              <a:gd name="connsiteX330" fmla="*/ 4013459 w 8009775"/>
              <a:gd name="connsiteY330" fmla="*/ 1453834 h 6858000"/>
              <a:gd name="connsiteX331" fmla="*/ 4010799 w 8009775"/>
              <a:gd name="connsiteY331" fmla="*/ 1448436 h 6858000"/>
              <a:gd name="connsiteX332" fmla="*/ 4007548 w 8009775"/>
              <a:gd name="connsiteY332" fmla="*/ 1443356 h 6858000"/>
              <a:gd name="connsiteX333" fmla="*/ 4003705 w 8009775"/>
              <a:gd name="connsiteY333" fmla="*/ 1438275 h 6858000"/>
              <a:gd name="connsiteX334" fmla="*/ 4000159 w 8009775"/>
              <a:gd name="connsiteY334" fmla="*/ 1433195 h 6858000"/>
              <a:gd name="connsiteX335" fmla="*/ 3996021 w 8009775"/>
              <a:gd name="connsiteY335" fmla="*/ 1428751 h 6858000"/>
              <a:gd name="connsiteX336" fmla="*/ 3991587 w 8009775"/>
              <a:gd name="connsiteY336" fmla="*/ 1423988 h 6858000"/>
              <a:gd name="connsiteX337" fmla="*/ 3323022 w 8009775"/>
              <a:gd name="connsiteY337" fmla="*/ 755333 h 6858000"/>
              <a:gd name="connsiteX338" fmla="*/ 3316815 w 8009775"/>
              <a:gd name="connsiteY338" fmla="*/ 748348 h 6858000"/>
              <a:gd name="connsiteX339" fmla="*/ 3310904 w 8009775"/>
              <a:gd name="connsiteY339" fmla="*/ 741045 h 6858000"/>
              <a:gd name="connsiteX340" fmla="*/ 3305584 w 8009775"/>
              <a:gd name="connsiteY340" fmla="*/ 733108 h 6858000"/>
              <a:gd name="connsiteX341" fmla="*/ 3300855 w 8009775"/>
              <a:gd name="connsiteY341" fmla="*/ 725170 h 6858000"/>
              <a:gd name="connsiteX342" fmla="*/ 3297308 w 8009775"/>
              <a:gd name="connsiteY342" fmla="*/ 716915 h 6858000"/>
              <a:gd name="connsiteX343" fmla="*/ 3293761 w 8009775"/>
              <a:gd name="connsiteY343" fmla="*/ 708660 h 6858000"/>
              <a:gd name="connsiteX344" fmla="*/ 3291101 w 8009775"/>
              <a:gd name="connsiteY344" fmla="*/ 699770 h 6858000"/>
              <a:gd name="connsiteX345" fmla="*/ 3289328 w 8009775"/>
              <a:gd name="connsiteY345" fmla="*/ 691198 h 6858000"/>
              <a:gd name="connsiteX346" fmla="*/ 2596527 w 8009775"/>
              <a:gd name="connsiteY346" fmla="*/ 0 h 6858000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996316 w 8009775"/>
              <a:gd name="connsiteY71" fmla="*/ 2818448 h 6858000"/>
              <a:gd name="connsiteX72" fmla="*/ 3980947 w 8009775"/>
              <a:gd name="connsiteY72" fmla="*/ 2804795 h 6858000"/>
              <a:gd name="connsiteX73" fmla="*/ 3965282 w 8009775"/>
              <a:gd name="connsiteY73" fmla="*/ 2791144 h 6858000"/>
              <a:gd name="connsiteX74" fmla="*/ 3950799 w 8009775"/>
              <a:gd name="connsiteY74" fmla="*/ 2776856 h 6858000"/>
              <a:gd name="connsiteX75" fmla="*/ 3001744 w 8009775"/>
              <a:gd name="connsiteY75" fmla="*/ 1828166 h 6858000"/>
              <a:gd name="connsiteX76" fmla="*/ 2997311 w 8009775"/>
              <a:gd name="connsiteY76" fmla="*/ 1823404 h 6858000"/>
              <a:gd name="connsiteX77" fmla="*/ 2992878 w 8009775"/>
              <a:gd name="connsiteY77" fmla="*/ 1818640 h 6858000"/>
              <a:gd name="connsiteX78" fmla="*/ 2989331 w 8009775"/>
              <a:gd name="connsiteY78" fmla="*/ 1814195 h 6858000"/>
              <a:gd name="connsiteX79" fmla="*/ 2985784 w 8009775"/>
              <a:gd name="connsiteY79" fmla="*/ 1808799 h 6858000"/>
              <a:gd name="connsiteX80" fmla="*/ 2982533 w 8009775"/>
              <a:gd name="connsiteY80" fmla="*/ 1803718 h 6858000"/>
              <a:gd name="connsiteX81" fmla="*/ 2979873 w 8009775"/>
              <a:gd name="connsiteY81" fmla="*/ 1798321 h 6858000"/>
              <a:gd name="connsiteX82" fmla="*/ 2976917 w 8009775"/>
              <a:gd name="connsiteY82" fmla="*/ 1792924 h 6858000"/>
              <a:gd name="connsiteX83" fmla="*/ 2974552 w 8009775"/>
              <a:gd name="connsiteY83" fmla="*/ 1787526 h 6858000"/>
              <a:gd name="connsiteX84" fmla="*/ 2972484 w 8009775"/>
              <a:gd name="connsiteY84" fmla="*/ 1781811 h 6858000"/>
              <a:gd name="connsiteX85" fmla="*/ 2970710 w 8009775"/>
              <a:gd name="connsiteY85" fmla="*/ 1776095 h 6858000"/>
              <a:gd name="connsiteX86" fmla="*/ 2968937 w 8009775"/>
              <a:gd name="connsiteY86" fmla="*/ 1770380 h 6858000"/>
              <a:gd name="connsiteX87" fmla="*/ 2967755 w 8009775"/>
              <a:gd name="connsiteY87" fmla="*/ 1764665 h 6858000"/>
              <a:gd name="connsiteX88" fmla="*/ 2966868 w 8009775"/>
              <a:gd name="connsiteY88" fmla="*/ 1758634 h 6858000"/>
              <a:gd name="connsiteX89" fmla="*/ 2965981 w 8009775"/>
              <a:gd name="connsiteY89" fmla="*/ 1752919 h 6858000"/>
              <a:gd name="connsiteX90" fmla="*/ 2965686 w 8009775"/>
              <a:gd name="connsiteY90" fmla="*/ 1746885 h 6858000"/>
              <a:gd name="connsiteX91" fmla="*/ 2965686 w 8009775"/>
              <a:gd name="connsiteY91" fmla="*/ 1741170 h 6858000"/>
              <a:gd name="connsiteX92" fmla="*/ 2965686 w 8009775"/>
              <a:gd name="connsiteY92" fmla="*/ 1735139 h 6858000"/>
              <a:gd name="connsiteX93" fmla="*/ 2965981 w 8009775"/>
              <a:gd name="connsiteY93" fmla="*/ 1729424 h 6858000"/>
              <a:gd name="connsiteX94" fmla="*/ 2966868 w 8009775"/>
              <a:gd name="connsiteY94" fmla="*/ 1723074 h 6858000"/>
              <a:gd name="connsiteX95" fmla="*/ 2967755 w 8009775"/>
              <a:gd name="connsiteY95" fmla="*/ 1717358 h 6858000"/>
              <a:gd name="connsiteX96" fmla="*/ 2968937 w 8009775"/>
              <a:gd name="connsiteY96" fmla="*/ 1711643 h 6858000"/>
              <a:gd name="connsiteX97" fmla="*/ 2970710 w 8009775"/>
              <a:gd name="connsiteY97" fmla="*/ 1705929 h 6858000"/>
              <a:gd name="connsiteX98" fmla="*/ 2972484 w 8009775"/>
              <a:gd name="connsiteY98" fmla="*/ 1700214 h 6858000"/>
              <a:gd name="connsiteX99" fmla="*/ 2974552 w 8009775"/>
              <a:gd name="connsiteY99" fmla="*/ 1694816 h 6858000"/>
              <a:gd name="connsiteX100" fmla="*/ 2976917 w 8009775"/>
              <a:gd name="connsiteY100" fmla="*/ 1689101 h 6858000"/>
              <a:gd name="connsiteX101" fmla="*/ 2979873 w 8009775"/>
              <a:gd name="connsiteY101" fmla="*/ 1683703 h 6858000"/>
              <a:gd name="connsiteX102" fmla="*/ 2982533 w 8009775"/>
              <a:gd name="connsiteY102" fmla="*/ 1678305 h 6858000"/>
              <a:gd name="connsiteX103" fmla="*/ 2985784 w 8009775"/>
              <a:gd name="connsiteY103" fmla="*/ 1673226 h 6858000"/>
              <a:gd name="connsiteX104" fmla="*/ 2989331 w 8009775"/>
              <a:gd name="connsiteY104" fmla="*/ 1668145 h 6858000"/>
              <a:gd name="connsiteX105" fmla="*/ 2992878 w 8009775"/>
              <a:gd name="connsiteY105" fmla="*/ 1663066 h 6858000"/>
              <a:gd name="connsiteX106" fmla="*/ 2997311 w 8009775"/>
              <a:gd name="connsiteY106" fmla="*/ 1658621 h 6858000"/>
              <a:gd name="connsiteX107" fmla="*/ 3001744 w 8009775"/>
              <a:gd name="connsiteY107" fmla="*/ 1653859 h 6858000"/>
              <a:gd name="connsiteX108" fmla="*/ 3006178 w 8009775"/>
              <a:gd name="connsiteY108" fmla="*/ 1649414 h 6858000"/>
              <a:gd name="connsiteX109" fmla="*/ 3010907 w 8009775"/>
              <a:gd name="connsiteY109" fmla="*/ 1645603 h 6858000"/>
              <a:gd name="connsiteX110" fmla="*/ 3015932 w 8009775"/>
              <a:gd name="connsiteY110" fmla="*/ 1641794 h 6858000"/>
              <a:gd name="connsiteX111" fmla="*/ 3020956 w 8009775"/>
              <a:gd name="connsiteY111" fmla="*/ 1637984 h 6858000"/>
              <a:gd name="connsiteX112" fmla="*/ 3025981 w 8009775"/>
              <a:gd name="connsiteY112" fmla="*/ 1634809 h 6858000"/>
              <a:gd name="connsiteX113" fmla="*/ 3031596 w 8009775"/>
              <a:gd name="connsiteY113" fmla="*/ 1631950 h 6858000"/>
              <a:gd name="connsiteX114" fmla="*/ 3036916 w 8009775"/>
              <a:gd name="connsiteY114" fmla="*/ 1629094 h 6858000"/>
              <a:gd name="connsiteX115" fmla="*/ 3042532 w 8009775"/>
              <a:gd name="connsiteY115" fmla="*/ 1626871 h 6858000"/>
              <a:gd name="connsiteX116" fmla="*/ 3047852 w 8009775"/>
              <a:gd name="connsiteY116" fmla="*/ 1624649 h 6858000"/>
              <a:gd name="connsiteX117" fmla="*/ 3053764 w 8009775"/>
              <a:gd name="connsiteY117" fmla="*/ 1623061 h 6858000"/>
              <a:gd name="connsiteX118" fmla="*/ 3059379 w 8009775"/>
              <a:gd name="connsiteY118" fmla="*/ 1621155 h 6858000"/>
              <a:gd name="connsiteX119" fmla="*/ 3065291 w 8009775"/>
              <a:gd name="connsiteY119" fmla="*/ 1620204 h 6858000"/>
              <a:gd name="connsiteX120" fmla="*/ 3070906 w 8009775"/>
              <a:gd name="connsiteY120" fmla="*/ 1618934 h 6858000"/>
              <a:gd name="connsiteX121" fmla="*/ 3077113 w 8009775"/>
              <a:gd name="connsiteY121" fmla="*/ 1618299 h 6858000"/>
              <a:gd name="connsiteX122" fmla="*/ 3082729 w 8009775"/>
              <a:gd name="connsiteY122" fmla="*/ 1617981 h 6858000"/>
              <a:gd name="connsiteX123" fmla="*/ 3088936 w 8009775"/>
              <a:gd name="connsiteY123" fmla="*/ 1617981 h 6858000"/>
              <a:gd name="connsiteX124" fmla="*/ 3094552 w 8009775"/>
              <a:gd name="connsiteY124" fmla="*/ 1617981 h 6858000"/>
              <a:gd name="connsiteX125" fmla="*/ 3100758 w 8009775"/>
              <a:gd name="connsiteY125" fmla="*/ 1618299 h 6858000"/>
              <a:gd name="connsiteX126" fmla="*/ 3106670 w 8009775"/>
              <a:gd name="connsiteY126" fmla="*/ 1618934 h 6858000"/>
              <a:gd name="connsiteX127" fmla="*/ 3112285 w 8009775"/>
              <a:gd name="connsiteY127" fmla="*/ 1620204 h 6858000"/>
              <a:gd name="connsiteX128" fmla="*/ 3117901 w 8009775"/>
              <a:gd name="connsiteY128" fmla="*/ 1621155 h 6858000"/>
              <a:gd name="connsiteX129" fmla="*/ 3123812 w 8009775"/>
              <a:gd name="connsiteY129" fmla="*/ 1623061 h 6858000"/>
              <a:gd name="connsiteX130" fmla="*/ 3129428 w 8009775"/>
              <a:gd name="connsiteY130" fmla="*/ 1624649 h 6858000"/>
              <a:gd name="connsiteX131" fmla="*/ 3135339 w 8009775"/>
              <a:gd name="connsiteY131" fmla="*/ 1626871 h 6858000"/>
              <a:gd name="connsiteX132" fmla="*/ 3140660 w 8009775"/>
              <a:gd name="connsiteY132" fmla="*/ 1629094 h 6858000"/>
              <a:gd name="connsiteX133" fmla="*/ 3145980 w 8009775"/>
              <a:gd name="connsiteY133" fmla="*/ 1631950 h 6858000"/>
              <a:gd name="connsiteX134" fmla="*/ 3151300 w 8009775"/>
              <a:gd name="connsiteY134" fmla="*/ 1634809 h 6858000"/>
              <a:gd name="connsiteX135" fmla="*/ 3156324 w 8009775"/>
              <a:gd name="connsiteY135" fmla="*/ 1637984 h 6858000"/>
              <a:gd name="connsiteX136" fmla="*/ 3161349 w 8009775"/>
              <a:gd name="connsiteY136" fmla="*/ 1641794 h 6858000"/>
              <a:gd name="connsiteX137" fmla="*/ 3166374 w 8009775"/>
              <a:gd name="connsiteY137" fmla="*/ 1645603 h 6858000"/>
              <a:gd name="connsiteX138" fmla="*/ 3171102 w 8009775"/>
              <a:gd name="connsiteY138" fmla="*/ 1649414 h 6858000"/>
              <a:gd name="connsiteX139" fmla="*/ 3175832 w 8009775"/>
              <a:gd name="connsiteY139" fmla="*/ 1653859 h 6858000"/>
              <a:gd name="connsiteX140" fmla="*/ 3844692 w 8009775"/>
              <a:gd name="connsiteY140" fmla="*/ 2322830 h 6858000"/>
              <a:gd name="connsiteX141" fmla="*/ 3849421 w 8009775"/>
              <a:gd name="connsiteY141" fmla="*/ 2326958 h 6858000"/>
              <a:gd name="connsiteX142" fmla="*/ 3854150 w 8009775"/>
              <a:gd name="connsiteY142" fmla="*/ 2331085 h 6858000"/>
              <a:gd name="connsiteX143" fmla="*/ 3859175 w 8009775"/>
              <a:gd name="connsiteY143" fmla="*/ 2334895 h 6858000"/>
              <a:gd name="connsiteX144" fmla="*/ 3864199 w 8009775"/>
              <a:gd name="connsiteY144" fmla="*/ 2338705 h 6858000"/>
              <a:gd name="connsiteX145" fmla="*/ 3869224 w 8009775"/>
              <a:gd name="connsiteY145" fmla="*/ 2341880 h 6858000"/>
              <a:gd name="connsiteX146" fmla="*/ 3874544 w 8009775"/>
              <a:gd name="connsiteY146" fmla="*/ 2344738 h 6858000"/>
              <a:gd name="connsiteX147" fmla="*/ 3879864 w 8009775"/>
              <a:gd name="connsiteY147" fmla="*/ 2347595 h 6858000"/>
              <a:gd name="connsiteX148" fmla="*/ 3885775 w 8009775"/>
              <a:gd name="connsiteY148" fmla="*/ 2349818 h 6858000"/>
              <a:gd name="connsiteX149" fmla="*/ 3891096 w 8009775"/>
              <a:gd name="connsiteY149" fmla="*/ 2351723 h 6858000"/>
              <a:gd name="connsiteX150" fmla="*/ 3896711 w 8009775"/>
              <a:gd name="connsiteY150" fmla="*/ 2353628 h 6858000"/>
              <a:gd name="connsiteX151" fmla="*/ 3902623 w 8009775"/>
              <a:gd name="connsiteY151" fmla="*/ 2355534 h 6858000"/>
              <a:gd name="connsiteX152" fmla="*/ 3908238 w 8009775"/>
              <a:gd name="connsiteY152" fmla="*/ 2356485 h 6858000"/>
              <a:gd name="connsiteX153" fmla="*/ 3914150 w 8009775"/>
              <a:gd name="connsiteY153" fmla="*/ 2357755 h 6858000"/>
              <a:gd name="connsiteX154" fmla="*/ 3920061 w 8009775"/>
              <a:gd name="connsiteY154" fmla="*/ 2358391 h 6858000"/>
              <a:gd name="connsiteX155" fmla="*/ 3925972 w 8009775"/>
              <a:gd name="connsiteY155" fmla="*/ 2358708 h 6858000"/>
              <a:gd name="connsiteX156" fmla="*/ 3931883 w 8009775"/>
              <a:gd name="connsiteY156" fmla="*/ 2358708 h 6858000"/>
              <a:gd name="connsiteX157" fmla="*/ 3937795 w 8009775"/>
              <a:gd name="connsiteY157" fmla="*/ 2358708 h 6858000"/>
              <a:gd name="connsiteX158" fmla="*/ 3943706 w 8009775"/>
              <a:gd name="connsiteY158" fmla="*/ 2358391 h 6858000"/>
              <a:gd name="connsiteX159" fmla="*/ 3949617 w 8009775"/>
              <a:gd name="connsiteY159" fmla="*/ 2357755 h 6858000"/>
              <a:gd name="connsiteX160" fmla="*/ 3955233 w 8009775"/>
              <a:gd name="connsiteY160" fmla="*/ 2356485 h 6858000"/>
              <a:gd name="connsiteX161" fmla="*/ 3961144 w 8009775"/>
              <a:gd name="connsiteY161" fmla="*/ 2355534 h 6858000"/>
              <a:gd name="connsiteX162" fmla="*/ 3966760 w 8009775"/>
              <a:gd name="connsiteY162" fmla="*/ 2353628 h 6858000"/>
              <a:gd name="connsiteX163" fmla="*/ 3972671 w 8009775"/>
              <a:gd name="connsiteY163" fmla="*/ 2351723 h 6858000"/>
              <a:gd name="connsiteX164" fmla="*/ 3978287 w 8009775"/>
              <a:gd name="connsiteY164" fmla="*/ 2349818 h 6858000"/>
              <a:gd name="connsiteX165" fmla="*/ 3983607 w 8009775"/>
              <a:gd name="connsiteY165" fmla="*/ 2347595 h 6858000"/>
              <a:gd name="connsiteX166" fmla="*/ 3989223 w 8009775"/>
              <a:gd name="connsiteY166" fmla="*/ 2344738 h 6858000"/>
              <a:gd name="connsiteX167" fmla="*/ 3994543 w 8009775"/>
              <a:gd name="connsiteY167" fmla="*/ 2341880 h 6858000"/>
              <a:gd name="connsiteX168" fmla="*/ 3999567 w 8009775"/>
              <a:gd name="connsiteY168" fmla="*/ 2338705 h 6858000"/>
              <a:gd name="connsiteX169" fmla="*/ 4004888 w 8009775"/>
              <a:gd name="connsiteY169" fmla="*/ 2334895 h 6858000"/>
              <a:gd name="connsiteX170" fmla="*/ 4009617 w 8009775"/>
              <a:gd name="connsiteY170" fmla="*/ 2331085 h 6858000"/>
              <a:gd name="connsiteX171" fmla="*/ 4014346 w 8009775"/>
              <a:gd name="connsiteY171" fmla="*/ 2326958 h 6858000"/>
              <a:gd name="connsiteX172" fmla="*/ 4018779 w 8009775"/>
              <a:gd name="connsiteY172" fmla="*/ 2322830 h 6858000"/>
              <a:gd name="connsiteX173" fmla="*/ 4023213 w 8009775"/>
              <a:gd name="connsiteY173" fmla="*/ 2318068 h 6858000"/>
              <a:gd name="connsiteX174" fmla="*/ 4027646 w 8009775"/>
              <a:gd name="connsiteY174" fmla="*/ 2313306 h 6858000"/>
              <a:gd name="connsiteX175" fmla="*/ 4031193 w 8009775"/>
              <a:gd name="connsiteY175" fmla="*/ 2308544 h 6858000"/>
              <a:gd name="connsiteX176" fmla="*/ 4034740 w 8009775"/>
              <a:gd name="connsiteY176" fmla="*/ 2303463 h 6858000"/>
              <a:gd name="connsiteX177" fmla="*/ 4037991 w 8009775"/>
              <a:gd name="connsiteY177" fmla="*/ 2298384 h 6858000"/>
              <a:gd name="connsiteX178" fmla="*/ 4040946 w 8009775"/>
              <a:gd name="connsiteY178" fmla="*/ 2292985 h 6858000"/>
              <a:gd name="connsiteX179" fmla="*/ 4043606 w 8009775"/>
              <a:gd name="connsiteY179" fmla="*/ 2287588 h 6858000"/>
              <a:gd name="connsiteX180" fmla="*/ 4046267 w 8009775"/>
              <a:gd name="connsiteY180" fmla="*/ 2281873 h 6858000"/>
              <a:gd name="connsiteX181" fmla="*/ 4048040 w 8009775"/>
              <a:gd name="connsiteY181" fmla="*/ 2276476 h 6858000"/>
              <a:gd name="connsiteX182" fmla="*/ 4050109 w 8009775"/>
              <a:gd name="connsiteY182" fmla="*/ 2270761 h 6858000"/>
              <a:gd name="connsiteX183" fmla="*/ 4051587 w 8009775"/>
              <a:gd name="connsiteY183" fmla="*/ 2265046 h 6858000"/>
              <a:gd name="connsiteX184" fmla="*/ 4052769 w 8009775"/>
              <a:gd name="connsiteY184" fmla="*/ 2259331 h 6858000"/>
              <a:gd name="connsiteX185" fmla="*/ 4053656 w 8009775"/>
              <a:gd name="connsiteY185" fmla="*/ 2253298 h 6858000"/>
              <a:gd name="connsiteX186" fmla="*/ 4054542 w 8009775"/>
              <a:gd name="connsiteY186" fmla="*/ 2247266 h 6858000"/>
              <a:gd name="connsiteX187" fmla="*/ 4054838 w 8009775"/>
              <a:gd name="connsiteY187" fmla="*/ 2241551 h 6858000"/>
              <a:gd name="connsiteX188" fmla="*/ 4055133 w 8009775"/>
              <a:gd name="connsiteY188" fmla="*/ 2235519 h 6858000"/>
              <a:gd name="connsiteX189" fmla="*/ 4054838 w 8009775"/>
              <a:gd name="connsiteY189" fmla="*/ 2229804 h 6858000"/>
              <a:gd name="connsiteX190" fmla="*/ 4054542 w 8009775"/>
              <a:gd name="connsiteY190" fmla="*/ 2223770 h 6858000"/>
              <a:gd name="connsiteX191" fmla="*/ 4053656 w 8009775"/>
              <a:gd name="connsiteY191" fmla="*/ 2217739 h 6858000"/>
              <a:gd name="connsiteX192" fmla="*/ 4052769 w 8009775"/>
              <a:gd name="connsiteY192" fmla="*/ 2212024 h 6858000"/>
              <a:gd name="connsiteX193" fmla="*/ 4051587 w 8009775"/>
              <a:gd name="connsiteY193" fmla="*/ 2206309 h 6858000"/>
              <a:gd name="connsiteX194" fmla="*/ 4050109 w 8009775"/>
              <a:gd name="connsiteY194" fmla="*/ 2200593 h 6858000"/>
              <a:gd name="connsiteX195" fmla="*/ 4048040 w 8009775"/>
              <a:gd name="connsiteY195" fmla="*/ 2194878 h 6858000"/>
              <a:gd name="connsiteX196" fmla="*/ 4046267 w 8009775"/>
              <a:gd name="connsiteY196" fmla="*/ 2189163 h 6858000"/>
              <a:gd name="connsiteX197" fmla="*/ 4043606 w 8009775"/>
              <a:gd name="connsiteY197" fmla="*/ 2183765 h 6858000"/>
              <a:gd name="connsiteX198" fmla="*/ 4040946 w 8009775"/>
              <a:gd name="connsiteY198" fmla="*/ 2178368 h 6858000"/>
              <a:gd name="connsiteX199" fmla="*/ 4037991 w 8009775"/>
              <a:gd name="connsiteY199" fmla="*/ 2172970 h 6858000"/>
              <a:gd name="connsiteX200" fmla="*/ 4034740 w 8009775"/>
              <a:gd name="connsiteY200" fmla="*/ 2167890 h 6858000"/>
              <a:gd name="connsiteX201" fmla="*/ 4031193 w 8009775"/>
              <a:gd name="connsiteY201" fmla="*/ 2162494 h 6858000"/>
              <a:gd name="connsiteX202" fmla="*/ 4027646 w 8009775"/>
              <a:gd name="connsiteY202" fmla="*/ 2157730 h 6858000"/>
              <a:gd name="connsiteX203" fmla="*/ 4023213 w 8009775"/>
              <a:gd name="connsiteY203" fmla="*/ 2153285 h 6858000"/>
              <a:gd name="connsiteX204" fmla="*/ 4018779 w 8009775"/>
              <a:gd name="connsiteY204" fmla="*/ 2148523 h 6858000"/>
              <a:gd name="connsiteX205" fmla="*/ 3632182 w 8009775"/>
              <a:gd name="connsiteY205" fmla="*/ 1761490 h 6858000"/>
              <a:gd name="connsiteX206" fmla="*/ 3435928 w 8009775"/>
              <a:gd name="connsiteY206" fmla="*/ 1565276 h 6858000"/>
              <a:gd name="connsiteX207" fmla="*/ 3431198 w 8009775"/>
              <a:gd name="connsiteY207" fmla="*/ 1560514 h 6858000"/>
              <a:gd name="connsiteX208" fmla="*/ 3427356 w 8009775"/>
              <a:gd name="connsiteY208" fmla="*/ 1555751 h 6858000"/>
              <a:gd name="connsiteX209" fmla="*/ 3423218 w 8009775"/>
              <a:gd name="connsiteY209" fmla="*/ 1550671 h 6858000"/>
              <a:gd name="connsiteX210" fmla="*/ 3420262 w 8009775"/>
              <a:gd name="connsiteY210" fmla="*/ 1545909 h 6858000"/>
              <a:gd name="connsiteX211" fmla="*/ 3417012 w 8009775"/>
              <a:gd name="connsiteY211" fmla="*/ 1540829 h 6858000"/>
              <a:gd name="connsiteX212" fmla="*/ 3413760 w 8009775"/>
              <a:gd name="connsiteY212" fmla="*/ 1535430 h 6858000"/>
              <a:gd name="connsiteX213" fmla="*/ 3411100 w 8009775"/>
              <a:gd name="connsiteY213" fmla="*/ 1530034 h 6858000"/>
              <a:gd name="connsiteX214" fmla="*/ 3408736 w 8009775"/>
              <a:gd name="connsiteY214" fmla="*/ 1524635 h 6858000"/>
              <a:gd name="connsiteX215" fmla="*/ 3406371 w 8009775"/>
              <a:gd name="connsiteY215" fmla="*/ 1518920 h 6858000"/>
              <a:gd name="connsiteX216" fmla="*/ 3404598 w 8009775"/>
              <a:gd name="connsiteY216" fmla="*/ 1513205 h 6858000"/>
              <a:gd name="connsiteX217" fmla="*/ 3403120 w 8009775"/>
              <a:gd name="connsiteY217" fmla="*/ 1507174 h 6858000"/>
              <a:gd name="connsiteX218" fmla="*/ 3401938 w 8009775"/>
              <a:gd name="connsiteY218" fmla="*/ 1501459 h 6858000"/>
              <a:gd name="connsiteX219" fmla="*/ 3401051 w 8009775"/>
              <a:gd name="connsiteY219" fmla="*/ 1495744 h 6858000"/>
              <a:gd name="connsiteX220" fmla="*/ 3400460 w 8009775"/>
              <a:gd name="connsiteY220" fmla="*/ 1489710 h 6858000"/>
              <a:gd name="connsiteX221" fmla="*/ 3399869 w 8009775"/>
              <a:gd name="connsiteY221" fmla="*/ 1483995 h 6858000"/>
              <a:gd name="connsiteX222" fmla="*/ 3399573 w 8009775"/>
              <a:gd name="connsiteY222" fmla="*/ 1478281 h 6858000"/>
              <a:gd name="connsiteX223" fmla="*/ 3399869 w 8009775"/>
              <a:gd name="connsiteY223" fmla="*/ 1472249 h 6858000"/>
              <a:gd name="connsiteX224" fmla="*/ 3400460 w 8009775"/>
              <a:gd name="connsiteY224" fmla="*/ 1466215 h 6858000"/>
              <a:gd name="connsiteX225" fmla="*/ 3401051 w 8009775"/>
              <a:gd name="connsiteY225" fmla="*/ 1460183 h 6858000"/>
              <a:gd name="connsiteX226" fmla="*/ 3401938 w 8009775"/>
              <a:gd name="connsiteY226" fmla="*/ 1454468 h 6858000"/>
              <a:gd name="connsiteX227" fmla="*/ 3403120 w 8009775"/>
              <a:gd name="connsiteY227" fmla="*/ 1448754 h 6858000"/>
              <a:gd name="connsiteX228" fmla="*/ 3404598 w 8009775"/>
              <a:gd name="connsiteY228" fmla="*/ 1443039 h 6858000"/>
              <a:gd name="connsiteX229" fmla="*/ 3406371 w 8009775"/>
              <a:gd name="connsiteY229" fmla="*/ 1437324 h 6858000"/>
              <a:gd name="connsiteX230" fmla="*/ 3408736 w 8009775"/>
              <a:gd name="connsiteY230" fmla="*/ 1431609 h 6858000"/>
              <a:gd name="connsiteX231" fmla="*/ 3411100 w 8009775"/>
              <a:gd name="connsiteY231" fmla="*/ 1426211 h 6858000"/>
              <a:gd name="connsiteX232" fmla="*/ 3413760 w 8009775"/>
              <a:gd name="connsiteY232" fmla="*/ 1420814 h 6858000"/>
              <a:gd name="connsiteX233" fmla="*/ 3417012 w 8009775"/>
              <a:gd name="connsiteY233" fmla="*/ 1415416 h 6858000"/>
              <a:gd name="connsiteX234" fmla="*/ 3420262 w 8009775"/>
              <a:gd name="connsiteY234" fmla="*/ 1410336 h 6858000"/>
              <a:gd name="connsiteX235" fmla="*/ 3423218 w 8009775"/>
              <a:gd name="connsiteY235" fmla="*/ 1405256 h 6858000"/>
              <a:gd name="connsiteX236" fmla="*/ 3427356 w 8009775"/>
              <a:gd name="connsiteY236" fmla="*/ 1400175 h 6858000"/>
              <a:gd name="connsiteX237" fmla="*/ 3431198 w 8009775"/>
              <a:gd name="connsiteY237" fmla="*/ 1395731 h 6858000"/>
              <a:gd name="connsiteX238" fmla="*/ 3435928 w 8009775"/>
              <a:gd name="connsiteY238" fmla="*/ 1390969 h 6858000"/>
              <a:gd name="connsiteX239" fmla="*/ 3440361 w 8009775"/>
              <a:gd name="connsiteY239" fmla="*/ 1386524 h 6858000"/>
              <a:gd name="connsiteX240" fmla="*/ 3445386 w 8009775"/>
              <a:gd name="connsiteY240" fmla="*/ 1382396 h 6858000"/>
              <a:gd name="connsiteX241" fmla="*/ 3449819 w 8009775"/>
              <a:gd name="connsiteY241" fmla="*/ 1378585 h 6858000"/>
              <a:gd name="connsiteX242" fmla="*/ 3454844 w 8009775"/>
              <a:gd name="connsiteY242" fmla="*/ 1375094 h 6858000"/>
              <a:gd name="connsiteX243" fmla="*/ 3460459 w 8009775"/>
              <a:gd name="connsiteY243" fmla="*/ 1371919 h 6858000"/>
              <a:gd name="connsiteX244" fmla="*/ 3465780 w 8009775"/>
              <a:gd name="connsiteY244" fmla="*/ 1369061 h 6858000"/>
              <a:gd name="connsiteX245" fmla="*/ 3471100 w 8009775"/>
              <a:gd name="connsiteY245" fmla="*/ 1366204 h 6858000"/>
              <a:gd name="connsiteX246" fmla="*/ 3476420 w 8009775"/>
              <a:gd name="connsiteY246" fmla="*/ 1363980 h 6858000"/>
              <a:gd name="connsiteX247" fmla="*/ 3482331 w 8009775"/>
              <a:gd name="connsiteY247" fmla="*/ 1361759 h 6858000"/>
              <a:gd name="connsiteX248" fmla="*/ 3487947 w 8009775"/>
              <a:gd name="connsiteY248" fmla="*/ 1360170 h 6858000"/>
              <a:gd name="connsiteX249" fmla="*/ 3493858 w 8009775"/>
              <a:gd name="connsiteY249" fmla="*/ 1358265 h 6858000"/>
              <a:gd name="connsiteX250" fmla="*/ 3499474 w 8009775"/>
              <a:gd name="connsiteY250" fmla="*/ 1357314 h 6858000"/>
              <a:gd name="connsiteX251" fmla="*/ 3505385 w 8009775"/>
              <a:gd name="connsiteY251" fmla="*/ 1356043 h 6858000"/>
              <a:gd name="connsiteX252" fmla="*/ 3511001 w 8009775"/>
              <a:gd name="connsiteY252" fmla="*/ 1355409 h 6858000"/>
              <a:gd name="connsiteX253" fmla="*/ 3517208 w 8009775"/>
              <a:gd name="connsiteY253" fmla="*/ 1355090 h 6858000"/>
              <a:gd name="connsiteX254" fmla="*/ 3522823 w 8009775"/>
              <a:gd name="connsiteY254" fmla="*/ 1354773 h 6858000"/>
              <a:gd name="connsiteX255" fmla="*/ 3529030 w 8009775"/>
              <a:gd name="connsiteY255" fmla="*/ 1355090 h 6858000"/>
              <a:gd name="connsiteX256" fmla="*/ 3534646 w 8009775"/>
              <a:gd name="connsiteY256" fmla="*/ 1355409 h 6858000"/>
              <a:gd name="connsiteX257" fmla="*/ 3540557 w 8009775"/>
              <a:gd name="connsiteY257" fmla="*/ 1356043 h 6858000"/>
              <a:gd name="connsiteX258" fmla="*/ 3546468 w 8009775"/>
              <a:gd name="connsiteY258" fmla="*/ 1357314 h 6858000"/>
              <a:gd name="connsiteX259" fmla="*/ 3552380 w 8009775"/>
              <a:gd name="connsiteY259" fmla="*/ 1358265 h 6858000"/>
              <a:gd name="connsiteX260" fmla="*/ 3557995 w 8009775"/>
              <a:gd name="connsiteY260" fmla="*/ 1360170 h 6858000"/>
              <a:gd name="connsiteX261" fmla="*/ 3563906 w 8009775"/>
              <a:gd name="connsiteY261" fmla="*/ 1361759 h 6858000"/>
              <a:gd name="connsiteX262" fmla="*/ 3569227 w 8009775"/>
              <a:gd name="connsiteY262" fmla="*/ 1363980 h 6858000"/>
              <a:gd name="connsiteX263" fmla="*/ 3574842 w 8009775"/>
              <a:gd name="connsiteY263" fmla="*/ 1366204 h 6858000"/>
              <a:gd name="connsiteX264" fmla="*/ 3580458 w 8009775"/>
              <a:gd name="connsiteY264" fmla="*/ 1369061 h 6858000"/>
              <a:gd name="connsiteX265" fmla="*/ 3585778 w 8009775"/>
              <a:gd name="connsiteY265" fmla="*/ 1371919 h 6858000"/>
              <a:gd name="connsiteX266" fmla="*/ 3590803 w 8009775"/>
              <a:gd name="connsiteY266" fmla="*/ 1375094 h 6858000"/>
              <a:gd name="connsiteX267" fmla="*/ 3595828 w 8009775"/>
              <a:gd name="connsiteY267" fmla="*/ 1378585 h 6858000"/>
              <a:gd name="connsiteX268" fmla="*/ 3600852 w 8009775"/>
              <a:gd name="connsiteY268" fmla="*/ 1382396 h 6858000"/>
              <a:gd name="connsiteX269" fmla="*/ 3605581 w 8009775"/>
              <a:gd name="connsiteY269" fmla="*/ 1386524 h 6858000"/>
              <a:gd name="connsiteX270" fmla="*/ 3610014 w 8009775"/>
              <a:gd name="connsiteY270" fmla="*/ 1390969 h 6858000"/>
              <a:gd name="connsiteX271" fmla="*/ 3817500 w 8009775"/>
              <a:gd name="connsiteY271" fmla="*/ 1598296 h 6858000"/>
              <a:gd name="connsiteX272" fmla="*/ 3821934 w 8009775"/>
              <a:gd name="connsiteY272" fmla="*/ 1602423 h 6858000"/>
              <a:gd name="connsiteX273" fmla="*/ 3826663 w 8009775"/>
              <a:gd name="connsiteY273" fmla="*/ 1606869 h 6858000"/>
              <a:gd name="connsiteX274" fmla="*/ 3831687 w 8009775"/>
              <a:gd name="connsiteY274" fmla="*/ 1610361 h 6858000"/>
              <a:gd name="connsiteX275" fmla="*/ 3836712 w 8009775"/>
              <a:gd name="connsiteY275" fmla="*/ 1613854 h 6858000"/>
              <a:gd name="connsiteX276" fmla="*/ 3841736 w 8009775"/>
              <a:gd name="connsiteY276" fmla="*/ 1617345 h 6858000"/>
              <a:gd name="connsiteX277" fmla="*/ 3847352 w 8009775"/>
              <a:gd name="connsiteY277" fmla="*/ 1620204 h 6858000"/>
              <a:gd name="connsiteX278" fmla="*/ 3852672 w 8009775"/>
              <a:gd name="connsiteY278" fmla="*/ 1623061 h 6858000"/>
              <a:gd name="connsiteX279" fmla="*/ 3857992 w 8009775"/>
              <a:gd name="connsiteY279" fmla="*/ 1625283 h 6858000"/>
              <a:gd name="connsiteX280" fmla="*/ 3863608 w 8009775"/>
              <a:gd name="connsiteY280" fmla="*/ 1627189 h 6858000"/>
              <a:gd name="connsiteX281" fmla="*/ 3869519 w 8009775"/>
              <a:gd name="connsiteY281" fmla="*/ 1629094 h 6858000"/>
              <a:gd name="connsiteX282" fmla="*/ 3875135 w 8009775"/>
              <a:gd name="connsiteY282" fmla="*/ 1630998 h 6858000"/>
              <a:gd name="connsiteX283" fmla="*/ 3881046 w 8009775"/>
              <a:gd name="connsiteY283" fmla="*/ 1631950 h 6858000"/>
              <a:gd name="connsiteX284" fmla="*/ 3886662 w 8009775"/>
              <a:gd name="connsiteY284" fmla="*/ 1632904 h 6858000"/>
              <a:gd name="connsiteX285" fmla="*/ 3892869 w 8009775"/>
              <a:gd name="connsiteY285" fmla="*/ 1633856 h 6858000"/>
              <a:gd name="connsiteX286" fmla="*/ 3898485 w 8009775"/>
              <a:gd name="connsiteY286" fmla="*/ 1634174 h 6858000"/>
              <a:gd name="connsiteX287" fmla="*/ 3904396 w 8009775"/>
              <a:gd name="connsiteY287" fmla="*/ 1634174 h 6858000"/>
              <a:gd name="connsiteX288" fmla="*/ 3910307 w 8009775"/>
              <a:gd name="connsiteY288" fmla="*/ 1634174 h 6858000"/>
              <a:gd name="connsiteX289" fmla="*/ 3916219 w 8009775"/>
              <a:gd name="connsiteY289" fmla="*/ 1633856 h 6858000"/>
              <a:gd name="connsiteX290" fmla="*/ 3922425 w 8009775"/>
              <a:gd name="connsiteY290" fmla="*/ 1632904 h 6858000"/>
              <a:gd name="connsiteX291" fmla="*/ 3928041 w 8009775"/>
              <a:gd name="connsiteY291" fmla="*/ 1631950 h 6858000"/>
              <a:gd name="connsiteX292" fmla="*/ 3933657 w 8009775"/>
              <a:gd name="connsiteY292" fmla="*/ 1630998 h 6858000"/>
              <a:gd name="connsiteX293" fmla="*/ 3939568 w 8009775"/>
              <a:gd name="connsiteY293" fmla="*/ 1629094 h 6858000"/>
              <a:gd name="connsiteX294" fmla="*/ 3945184 w 8009775"/>
              <a:gd name="connsiteY294" fmla="*/ 1627189 h 6858000"/>
              <a:gd name="connsiteX295" fmla="*/ 3950799 w 8009775"/>
              <a:gd name="connsiteY295" fmla="*/ 1625283 h 6858000"/>
              <a:gd name="connsiteX296" fmla="*/ 3956415 w 8009775"/>
              <a:gd name="connsiteY296" fmla="*/ 1623061 h 6858000"/>
              <a:gd name="connsiteX297" fmla="*/ 3961735 w 8009775"/>
              <a:gd name="connsiteY297" fmla="*/ 1620204 h 6858000"/>
              <a:gd name="connsiteX298" fmla="*/ 3967055 w 8009775"/>
              <a:gd name="connsiteY298" fmla="*/ 1617345 h 6858000"/>
              <a:gd name="connsiteX299" fmla="*/ 3972376 w 8009775"/>
              <a:gd name="connsiteY299" fmla="*/ 1613854 h 6858000"/>
              <a:gd name="connsiteX300" fmla="*/ 3977400 w 8009775"/>
              <a:gd name="connsiteY300" fmla="*/ 1610361 h 6858000"/>
              <a:gd name="connsiteX301" fmla="*/ 3982425 w 8009775"/>
              <a:gd name="connsiteY301" fmla="*/ 1606869 h 6858000"/>
              <a:gd name="connsiteX302" fmla="*/ 3986858 w 8009775"/>
              <a:gd name="connsiteY302" fmla="*/ 1602423 h 6858000"/>
              <a:gd name="connsiteX303" fmla="*/ 3991587 w 8009775"/>
              <a:gd name="connsiteY303" fmla="*/ 1598296 h 6858000"/>
              <a:gd name="connsiteX304" fmla="*/ 3996021 w 8009775"/>
              <a:gd name="connsiteY304" fmla="*/ 1593533 h 6858000"/>
              <a:gd name="connsiteX305" fmla="*/ 4000159 w 8009775"/>
              <a:gd name="connsiteY305" fmla="*/ 1588771 h 6858000"/>
              <a:gd name="connsiteX306" fmla="*/ 4003705 w 8009775"/>
              <a:gd name="connsiteY306" fmla="*/ 1583691 h 6858000"/>
              <a:gd name="connsiteX307" fmla="*/ 4007548 w 8009775"/>
              <a:gd name="connsiteY307" fmla="*/ 1578928 h 6858000"/>
              <a:gd name="connsiteX308" fmla="*/ 4010799 w 8009775"/>
              <a:gd name="connsiteY308" fmla="*/ 1573849 h 6858000"/>
              <a:gd name="connsiteX309" fmla="*/ 4013459 w 8009775"/>
              <a:gd name="connsiteY309" fmla="*/ 1568451 h 6858000"/>
              <a:gd name="connsiteX310" fmla="*/ 4016415 w 8009775"/>
              <a:gd name="connsiteY310" fmla="*/ 1563054 h 6858000"/>
              <a:gd name="connsiteX311" fmla="*/ 4018484 w 8009775"/>
              <a:gd name="connsiteY311" fmla="*/ 1557339 h 6858000"/>
              <a:gd name="connsiteX312" fmla="*/ 4020848 w 8009775"/>
              <a:gd name="connsiteY312" fmla="*/ 1551941 h 6858000"/>
              <a:gd name="connsiteX313" fmla="*/ 4022621 w 8009775"/>
              <a:gd name="connsiteY313" fmla="*/ 1546226 h 6858000"/>
              <a:gd name="connsiteX314" fmla="*/ 4024395 w 8009775"/>
              <a:gd name="connsiteY314" fmla="*/ 1540511 h 6858000"/>
              <a:gd name="connsiteX315" fmla="*/ 4025282 w 8009775"/>
              <a:gd name="connsiteY315" fmla="*/ 1534478 h 6858000"/>
              <a:gd name="connsiteX316" fmla="*/ 4026464 w 8009775"/>
              <a:gd name="connsiteY316" fmla="*/ 1528763 h 6858000"/>
              <a:gd name="connsiteX317" fmla="*/ 4027055 w 8009775"/>
              <a:gd name="connsiteY317" fmla="*/ 1522731 h 6858000"/>
              <a:gd name="connsiteX318" fmla="*/ 4027646 w 8009775"/>
              <a:gd name="connsiteY318" fmla="*/ 1517016 h 6858000"/>
              <a:gd name="connsiteX319" fmla="*/ 4027646 w 8009775"/>
              <a:gd name="connsiteY319" fmla="*/ 1510984 h 6858000"/>
              <a:gd name="connsiteX320" fmla="*/ 4027646 w 8009775"/>
              <a:gd name="connsiteY320" fmla="*/ 1505268 h 6858000"/>
              <a:gd name="connsiteX321" fmla="*/ 4027055 w 8009775"/>
              <a:gd name="connsiteY321" fmla="*/ 1499553 h 6858000"/>
              <a:gd name="connsiteX322" fmla="*/ 4026464 w 8009775"/>
              <a:gd name="connsiteY322" fmla="*/ 1493204 h 6858000"/>
              <a:gd name="connsiteX323" fmla="*/ 4025282 w 8009775"/>
              <a:gd name="connsiteY323" fmla="*/ 1487489 h 6858000"/>
              <a:gd name="connsiteX324" fmla="*/ 4024395 w 8009775"/>
              <a:gd name="connsiteY324" fmla="*/ 1481773 h 6858000"/>
              <a:gd name="connsiteX325" fmla="*/ 4022621 w 8009775"/>
              <a:gd name="connsiteY325" fmla="*/ 1476058 h 6858000"/>
              <a:gd name="connsiteX326" fmla="*/ 4020848 w 8009775"/>
              <a:gd name="connsiteY326" fmla="*/ 1470343 h 6858000"/>
              <a:gd name="connsiteX327" fmla="*/ 4018484 w 8009775"/>
              <a:gd name="connsiteY327" fmla="*/ 1464629 h 6858000"/>
              <a:gd name="connsiteX328" fmla="*/ 4016415 w 8009775"/>
              <a:gd name="connsiteY328" fmla="*/ 1459231 h 6858000"/>
              <a:gd name="connsiteX329" fmla="*/ 4013459 w 8009775"/>
              <a:gd name="connsiteY329" fmla="*/ 1453834 h 6858000"/>
              <a:gd name="connsiteX330" fmla="*/ 4010799 w 8009775"/>
              <a:gd name="connsiteY330" fmla="*/ 1448436 h 6858000"/>
              <a:gd name="connsiteX331" fmla="*/ 4007548 w 8009775"/>
              <a:gd name="connsiteY331" fmla="*/ 1443356 h 6858000"/>
              <a:gd name="connsiteX332" fmla="*/ 4003705 w 8009775"/>
              <a:gd name="connsiteY332" fmla="*/ 1438275 h 6858000"/>
              <a:gd name="connsiteX333" fmla="*/ 4000159 w 8009775"/>
              <a:gd name="connsiteY333" fmla="*/ 1433195 h 6858000"/>
              <a:gd name="connsiteX334" fmla="*/ 3996021 w 8009775"/>
              <a:gd name="connsiteY334" fmla="*/ 1428751 h 6858000"/>
              <a:gd name="connsiteX335" fmla="*/ 3991587 w 8009775"/>
              <a:gd name="connsiteY335" fmla="*/ 1423988 h 6858000"/>
              <a:gd name="connsiteX336" fmla="*/ 3323022 w 8009775"/>
              <a:gd name="connsiteY336" fmla="*/ 755333 h 6858000"/>
              <a:gd name="connsiteX337" fmla="*/ 3316815 w 8009775"/>
              <a:gd name="connsiteY337" fmla="*/ 748348 h 6858000"/>
              <a:gd name="connsiteX338" fmla="*/ 3310904 w 8009775"/>
              <a:gd name="connsiteY338" fmla="*/ 741045 h 6858000"/>
              <a:gd name="connsiteX339" fmla="*/ 3305584 w 8009775"/>
              <a:gd name="connsiteY339" fmla="*/ 733108 h 6858000"/>
              <a:gd name="connsiteX340" fmla="*/ 3300855 w 8009775"/>
              <a:gd name="connsiteY340" fmla="*/ 725170 h 6858000"/>
              <a:gd name="connsiteX341" fmla="*/ 3297308 w 8009775"/>
              <a:gd name="connsiteY341" fmla="*/ 716915 h 6858000"/>
              <a:gd name="connsiteX342" fmla="*/ 3293761 w 8009775"/>
              <a:gd name="connsiteY342" fmla="*/ 708660 h 6858000"/>
              <a:gd name="connsiteX343" fmla="*/ 3291101 w 8009775"/>
              <a:gd name="connsiteY343" fmla="*/ 699770 h 6858000"/>
              <a:gd name="connsiteX344" fmla="*/ 3289328 w 8009775"/>
              <a:gd name="connsiteY344" fmla="*/ 691198 h 6858000"/>
              <a:gd name="connsiteX345" fmla="*/ 2596527 w 8009775"/>
              <a:gd name="connsiteY345" fmla="*/ 0 h 6858000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996316 w 8009775"/>
              <a:gd name="connsiteY71" fmla="*/ 2818448 h 6858000"/>
              <a:gd name="connsiteX72" fmla="*/ 3980947 w 8009775"/>
              <a:gd name="connsiteY72" fmla="*/ 2804795 h 6858000"/>
              <a:gd name="connsiteX73" fmla="*/ 3965282 w 8009775"/>
              <a:gd name="connsiteY73" fmla="*/ 2791144 h 6858000"/>
              <a:gd name="connsiteX74" fmla="*/ 3001744 w 8009775"/>
              <a:gd name="connsiteY74" fmla="*/ 1828166 h 6858000"/>
              <a:gd name="connsiteX75" fmla="*/ 2997311 w 8009775"/>
              <a:gd name="connsiteY75" fmla="*/ 1823404 h 6858000"/>
              <a:gd name="connsiteX76" fmla="*/ 2992878 w 8009775"/>
              <a:gd name="connsiteY76" fmla="*/ 1818640 h 6858000"/>
              <a:gd name="connsiteX77" fmla="*/ 2989331 w 8009775"/>
              <a:gd name="connsiteY77" fmla="*/ 1814195 h 6858000"/>
              <a:gd name="connsiteX78" fmla="*/ 2985784 w 8009775"/>
              <a:gd name="connsiteY78" fmla="*/ 1808799 h 6858000"/>
              <a:gd name="connsiteX79" fmla="*/ 2982533 w 8009775"/>
              <a:gd name="connsiteY79" fmla="*/ 1803718 h 6858000"/>
              <a:gd name="connsiteX80" fmla="*/ 2979873 w 8009775"/>
              <a:gd name="connsiteY80" fmla="*/ 1798321 h 6858000"/>
              <a:gd name="connsiteX81" fmla="*/ 2976917 w 8009775"/>
              <a:gd name="connsiteY81" fmla="*/ 1792924 h 6858000"/>
              <a:gd name="connsiteX82" fmla="*/ 2974552 w 8009775"/>
              <a:gd name="connsiteY82" fmla="*/ 1787526 h 6858000"/>
              <a:gd name="connsiteX83" fmla="*/ 2972484 w 8009775"/>
              <a:gd name="connsiteY83" fmla="*/ 1781811 h 6858000"/>
              <a:gd name="connsiteX84" fmla="*/ 2970710 w 8009775"/>
              <a:gd name="connsiteY84" fmla="*/ 1776095 h 6858000"/>
              <a:gd name="connsiteX85" fmla="*/ 2968937 w 8009775"/>
              <a:gd name="connsiteY85" fmla="*/ 1770380 h 6858000"/>
              <a:gd name="connsiteX86" fmla="*/ 2967755 w 8009775"/>
              <a:gd name="connsiteY86" fmla="*/ 1764665 h 6858000"/>
              <a:gd name="connsiteX87" fmla="*/ 2966868 w 8009775"/>
              <a:gd name="connsiteY87" fmla="*/ 1758634 h 6858000"/>
              <a:gd name="connsiteX88" fmla="*/ 2965981 w 8009775"/>
              <a:gd name="connsiteY88" fmla="*/ 1752919 h 6858000"/>
              <a:gd name="connsiteX89" fmla="*/ 2965686 w 8009775"/>
              <a:gd name="connsiteY89" fmla="*/ 1746885 h 6858000"/>
              <a:gd name="connsiteX90" fmla="*/ 2965686 w 8009775"/>
              <a:gd name="connsiteY90" fmla="*/ 1741170 h 6858000"/>
              <a:gd name="connsiteX91" fmla="*/ 2965686 w 8009775"/>
              <a:gd name="connsiteY91" fmla="*/ 1735139 h 6858000"/>
              <a:gd name="connsiteX92" fmla="*/ 2965981 w 8009775"/>
              <a:gd name="connsiteY92" fmla="*/ 1729424 h 6858000"/>
              <a:gd name="connsiteX93" fmla="*/ 2966868 w 8009775"/>
              <a:gd name="connsiteY93" fmla="*/ 1723074 h 6858000"/>
              <a:gd name="connsiteX94" fmla="*/ 2967755 w 8009775"/>
              <a:gd name="connsiteY94" fmla="*/ 1717358 h 6858000"/>
              <a:gd name="connsiteX95" fmla="*/ 2968937 w 8009775"/>
              <a:gd name="connsiteY95" fmla="*/ 1711643 h 6858000"/>
              <a:gd name="connsiteX96" fmla="*/ 2970710 w 8009775"/>
              <a:gd name="connsiteY96" fmla="*/ 1705929 h 6858000"/>
              <a:gd name="connsiteX97" fmla="*/ 2972484 w 8009775"/>
              <a:gd name="connsiteY97" fmla="*/ 1700214 h 6858000"/>
              <a:gd name="connsiteX98" fmla="*/ 2974552 w 8009775"/>
              <a:gd name="connsiteY98" fmla="*/ 1694816 h 6858000"/>
              <a:gd name="connsiteX99" fmla="*/ 2976917 w 8009775"/>
              <a:gd name="connsiteY99" fmla="*/ 1689101 h 6858000"/>
              <a:gd name="connsiteX100" fmla="*/ 2979873 w 8009775"/>
              <a:gd name="connsiteY100" fmla="*/ 1683703 h 6858000"/>
              <a:gd name="connsiteX101" fmla="*/ 2982533 w 8009775"/>
              <a:gd name="connsiteY101" fmla="*/ 1678305 h 6858000"/>
              <a:gd name="connsiteX102" fmla="*/ 2985784 w 8009775"/>
              <a:gd name="connsiteY102" fmla="*/ 1673226 h 6858000"/>
              <a:gd name="connsiteX103" fmla="*/ 2989331 w 8009775"/>
              <a:gd name="connsiteY103" fmla="*/ 1668145 h 6858000"/>
              <a:gd name="connsiteX104" fmla="*/ 2992878 w 8009775"/>
              <a:gd name="connsiteY104" fmla="*/ 1663066 h 6858000"/>
              <a:gd name="connsiteX105" fmla="*/ 2997311 w 8009775"/>
              <a:gd name="connsiteY105" fmla="*/ 1658621 h 6858000"/>
              <a:gd name="connsiteX106" fmla="*/ 3001744 w 8009775"/>
              <a:gd name="connsiteY106" fmla="*/ 1653859 h 6858000"/>
              <a:gd name="connsiteX107" fmla="*/ 3006178 w 8009775"/>
              <a:gd name="connsiteY107" fmla="*/ 1649414 h 6858000"/>
              <a:gd name="connsiteX108" fmla="*/ 3010907 w 8009775"/>
              <a:gd name="connsiteY108" fmla="*/ 1645603 h 6858000"/>
              <a:gd name="connsiteX109" fmla="*/ 3015932 w 8009775"/>
              <a:gd name="connsiteY109" fmla="*/ 1641794 h 6858000"/>
              <a:gd name="connsiteX110" fmla="*/ 3020956 w 8009775"/>
              <a:gd name="connsiteY110" fmla="*/ 1637984 h 6858000"/>
              <a:gd name="connsiteX111" fmla="*/ 3025981 w 8009775"/>
              <a:gd name="connsiteY111" fmla="*/ 1634809 h 6858000"/>
              <a:gd name="connsiteX112" fmla="*/ 3031596 w 8009775"/>
              <a:gd name="connsiteY112" fmla="*/ 1631950 h 6858000"/>
              <a:gd name="connsiteX113" fmla="*/ 3036916 w 8009775"/>
              <a:gd name="connsiteY113" fmla="*/ 1629094 h 6858000"/>
              <a:gd name="connsiteX114" fmla="*/ 3042532 w 8009775"/>
              <a:gd name="connsiteY114" fmla="*/ 1626871 h 6858000"/>
              <a:gd name="connsiteX115" fmla="*/ 3047852 w 8009775"/>
              <a:gd name="connsiteY115" fmla="*/ 1624649 h 6858000"/>
              <a:gd name="connsiteX116" fmla="*/ 3053764 w 8009775"/>
              <a:gd name="connsiteY116" fmla="*/ 1623061 h 6858000"/>
              <a:gd name="connsiteX117" fmla="*/ 3059379 w 8009775"/>
              <a:gd name="connsiteY117" fmla="*/ 1621155 h 6858000"/>
              <a:gd name="connsiteX118" fmla="*/ 3065291 w 8009775"/>
              <a:gd name="connsiteY118" fmla="*/ 1620204 h 6858000"/>
              <a:gd name="connsiteX119" fmla="*/ 3070906 w 8009775"/>
              <a:gd name="connsiteY119" fmla="*/ 1618934 h 6858000"/>
              <a:gd name="connsiteX120" fmla="*/ 3077113 w 8009775"/>
              <a:gd name="connsiteY120" fmla="*/ 1618299 h 6858000"/>
              <a:gd name="connsiteX121" fmla="*/ 3082729 w 8009775"/>
              <a:gd name="connsiteY121" fmla="*/ 1617981 h 6858000"/>
              <a:gd name="connsiteX122" fmla="*/ 3088936 w 8009775"/>
              <a:gd name="connsiteY122" fmla="*/ 1617981 h 6858000"/>
              <a:gd name="connsiteX123" fmla="*/ 3094552 w 8009775"/>
              <a:gd name="connsiteY123" fmla="*/ 1617981 h 6858000"/>
              <a:gd name="connsiteX124" fmla="*/ 3100758 w 8009775"/>
              <a:gd name="connsiteY124" fmla="*/ 1618299 h 6858000"/>
              <a:gd name="connsiteX125" fmla="*/ 3106670 w 8009775"/>
              <a:gd name="connsiteY125" fmla="*/ 1618934 h 6858000"/>
              <a:gd name="connsiteX126" fmla="*/ 3112285 w 8009775"/>
              <a:gd name="connsiteY126" fmla="*/ 1620204 h 6858000"/>
              <a:gd name="connsiteX127" fmla="*/ 3117901 w 8009775"/>
              <a:gd name="connsiteY127" fmla="*/ 1621155 h 6858000"/>
              <a:gd name="connsiteX128" fmla="*/ 3123812 w 8009775"/>
              <a:gd name="connsiteY128" fmla="*/ 1623061 h 6858000"/>
              <a:gd name="connsiteX129" fmla="*/ 3129428 w 8009775"/>
              <a:gd name="connsiteY129" fmla="*/ 1624649 h 6858000"/>
              <a:gd name="connsiteX130" fmla="*/ 3135339 w 8009775"/>
              <a:gd name="connsiteY130" fmla="*/ 1626871 h 6858000"/>
              <a:gd name="connsiteX131" fmla="*/ 3140660 w 8009775"/>
              <a:gd name="connsiteY131" fmla="*/ 1629094 h 6858000"/>
              <a:gd name="connsiteX132" fmla="*/ 3145980 w 8009775"/>
              <a:gd name="connsiteY132" fmla="*/ 1631950 h 6858000"/>
              <a:gd name="connsiteX133" fmla="*/ 3151300 w 8009775"/>
              <a:gd name="connsiteY133" fmla="*/ 1634809 h 6858000"/>
              <a:gd name="connsiteX134" fmla="*/ 3156324 w 8009775"/>
              <a:gd name="connsiteY134" fmla="*/ 1637984 h 6858000"/>
              <a:gd name="connsiteX135" fmla="*/ 3161349 w 8009775"/>
              <a:gd name="connsiteY135" fmla="*/ 1641794 h 6858000"/>
              <a:gd name="connsiteX136" fmla="*/ 3166374 w 8009775"/>
              <a:gd name="connsiteY136" fmla="*/ 1645603 h 6858000"/>
              <a:gd name="connsiteX137" fmla="*/ 3171102 w 8009775"/>
              <a:gd name="connsiteY137" fmla="*/ 1649414 h 6858000"/>
              <a:gd name="connsiteX138" fmla="*/ 3175832 w 8009775"/>
              <a:gd name="connsiteY138" fmla="*/ 1653859 h 6858000"/>
              <a:gd name="connsiteX139" fmla="*/ 3844692 w 8009775"/>
              <a:gd name="connsiteY139" fmla="*/ 2322830 h 6858000"/>
              <a:gd name="connsiteX140" fmla="*/ 3849421 w 8009775"/>
              <a:gd name="connsiteY140" fmla="*/ 2326958 h 6858000"/>
              <a:gd name="connsiteX141" fmla="*/ 3854150 w 8009775"/>
              <a:gd name="connsiteY141" fmla="*/ 2331085 h 6858000"/>
              <a:gd name="connsiteX142" fmla="*/ 3859175 w 8009775"/>
              <a:gd name="connsiteY142" fmla="*/ 2334895 h 6858000"/>
              <a:gd name="connsiteX143" fmla="*/ 3864199 w 8009775"/>
              <a:gd name="connsiteY143" fmla="*/ 2338705 h 6858000"/>
              <a:gd name="connsiteX144" fmla="*/ 3869224 w 8009775"/>
              <a:gd name="connsiteY144" fmla="*/ 2341880 h 6858000"/>
              <a:gd name="connsiteX145" fmla="*/ 3874544 w 8009775"/>
              <a:gd name="connsiteY145" fmla="*/ 2344738 h 6858000"/>
              <a:gd name="connsiteX146" fmla="*/ 3879864 w 8009775"/>
              <a:gd name="connsiteY146" fmla="*/ 2347595 h 6858000"/>
              <a:gd name="connsiteX147" fmla="*/ 3885775 w 8009775"/>
              <a:gd name="connsiteY147" fmla="*/ 2349818 h 6858000"/>
              <a:gd name="connsiteX148" fmla="*/ 3891096 w 8009775"/>
              <a:gd name="connsiteY148" fmla="*/ 2351723 h 6858000"/>
              <a:gd name="connsiteX149" fmla="*/ 3896711 w 8009775"/>
              <a:gd name="connsiteY149" fmla="*/ 2353628 h 6858000"/>
              <a:gd name="connsiteX150" fmla="*/ 3902623 w 8009775"/>
              <a:gd name="connsiteY150" fmla="*/ 2355534 h 6858000"/>
              <a:gd name="connsiteX151" fmla="*/ 3908238 w 8009775"/>
              <a:gd name="connsiteY151" fmla="*/ 2356485 h 6858000"/>
              <a:gd name="connsiteX152" fmla="*/ 3914150 w 8009775"/>
              <a:gd name="connsiteY152" fmla="*/ 2357755 h 6858000"/>
              <a:gd name="connsiteX153" fmla="*/ 3920061 w 8009775"/>
              <a:gd name="connsiteY153" fmla="*/ 2358391 h 6858000"/>
              <a:gd name="connsiteX154" fmla="*/ 3925972 w 8009775"/>
              <a:gd name="connsiteY154" fmla="*/ 2358708 h 6858000"/>
              <a:gd name="connsiteX155" fmla="*/ 3931883 w 8009775"/>
              <a:gd name="connsiteY155" fmla="*/ 2358708 h 6858000"/>
              <a:gd name="connsiteX156" fmla="*/ 3937795 w 8009775"/>
              <a:gd name="connsiteY156" fmla="*/ 2358708 h 6858000"/>
              <a:gd name="connsiteX157" fmla="*/ 3943706 w 8009775"/>
              <a:gd name="connsiteY157" fmla="*/ 2358391 h 6858000"/>
              <a:gd name="connsiteX158" fmla="*/ 3949617 w 8009775"/>
              <a:gd name="connsiteY158" fmla="*/ 2357755 h 6858000"/>
              <a:gd name="connsiteX159" fmla="*/ 3955233 w 8009775"/>
              <a:gd name="connsiteY159" fmla="*/ 2356485 h 6858000"/>
              <a:gd name="connsiteX160" fmla="*/ 3961144 w 8009775"/>
              <a:gd name="connsiteY160" fmla="*/ 2355534 h 6858000"/>
              <a:gd name="connsiteX161" fmla="*/ 3966760 w 8009775"/>
              <a:gd name="connsiteY161" fmla="*/ 2353628 h 6858000"/>
              <a:gd name="connsiteX162" fmla="*/ 3972671 w 8009775"/>
              <a:gd name="connsiteY162" fmla="*/ 2351723 h 6858000"/>
              <a:gd name="connsiteX163" fmla="*/ 3978287 w 8009775"/>
              <a:gd name="connsiteY163" fmla="*/ 2349818 h 6858000"/>
              <a:gd name="connsiteX164" fmla="*/ 3983607 w 8009775"/>
              <a:gd name="connsiteY164" fmla="*/ 2347595 h 6858000"/>
              <a:gd name="connsiteX165" fmla="*/ 3989223 w 8009775"/>
              <a:gd name="connsiteY165" fmla="*/ 2344738 h 6858000"/>
              <a:gd name="connsiteX166" fmla="*/ 3994543 w 8009775"/>
              <a:gd name="connsiteY166" fmla="*/ 2341880 h 6858000"/>
              <a:gd name="connsiteX167" fmla="*/ 3999567 w 8009775"/>
              <a:gd name="connsiteY167" fmla="*/ 2338705 h 6858000"/>
              <a:gd name="connsiteX168" fmla="*/ 4004888 w 8009775"/>
              <a:gd name="connsiteY168" fmla="*/ 2334895 h 6858000"/>
              <a:gd name="connsiteX169" fmla="*/ 4009617 w 8009775"/>
              <a:gd name="connsiteY169" fmla="*/ 2331085 h 6858000"/>
              <a:gd name="connsiteX170" fmla="*/ 4014346 w 8009775"/>
              <a:gd name="connsiteY170" fmla="*/ 2326958 h 6858000"/>
              <a:gd name="connsiteX171" fmla="*/ 4018779 w 8009775"/>
              <a:gd name="connsiteY171" fmla="*/ 2322830 h 6858000"/>
              <a:gd name="connsiteX172" fmla="*/ 4023213 w 8009775"/>
              <a:gd name="connsiteY172" fmla="*/ 2318068 h 6858000"/>
              <a:gd name="connsiteX173" fmla="*/ 4027646 w 8009775"/>
              <a:gd name="connsiteY173" fmla="*/ 2313306 h 6858000"/>
              <a:gd name="connsiteX174" fmla="*/ 4031193 w 8009775"/>
              <a:gd name="connsiteY174" fmla="*/ 2308544 h 6858000"/>
              <a:gd name="connsiteX175" fmla="*/ 4034740 w 8009775"/>
              <a:gd name="connsiteY175" fmla="*/ 2303463 h 6858000"/>
              <a:gd name="connsiteX176" fmla="*/ 4037991 w 8009775"/>
              <a:gd name="connsiteY176" fmla="*/ 2298384 h 6858000"/>
              <a:gd name="connsiteX177" fmla="*/ 4040946 w 8009775"/>
              <a:gd name="connsiteY177" fmla="*/ 2292985 h 6858000"/>
              <a:gd name="connsiteX178" fmla="*/ 4043606 w 8009775"/>
              <a:gd name="connsiteY178" fmla="*/ 2287588 h 6858000"/>
              <a:gd name="connsiteX179" fmla="*/ 4046267 w 8009775"/>
              <a:gd name="connsiteY179" fmla="*/ 2281873 h 6858000"/>
              <a:gd name="connsiteX180" fmla="*/ 4048040 w 8009775"/>
              <a:gd name="connsiteY180" fmla="*/ 2276476 h 6858000"/>
              <a:gd name="connsiteX181" fmla="*/ 4050109 w 8009775"/>
              <a:gd name="connsiteY181" fmla="*/ 2270761 h 6858000"/>
              <a:gd name="connsiteX182" fmla="*/ 4051587 w 8009775"/>
              <a:gd name="connsiteY182" fmla="*/ 2265046 h 6858000"/>
              <a:gd name="connsiteX183" fmla="*/ 4052769 w 8009775"/>
              <a:gd name="connsiteY183" fmla="*/ 2259331 h 6858000"/>
              <a:gd name="connsiteX184" fmla="*/ 4053656 w 8009775"/>
              <a:gd name="connsiteY184" fmla="*/ 2253298 h 6858000"/>
              <a:gd name="connsiteX185" fmla="*/ 4054542 w 8009775"/>
              <a:gd name="connsiteY185" fmla="*/ 2247266 h 6858000"/>
              <a:gd name="connsiteX186" fmla="*/ 4054838 w 8009775"/>
              <a:gd name="connsiteY186" fmla="*/ 2241551 h 6858000"/>
              <a:gd name="connsiteX187" fmla="*/ 4055133 w 8009775"/>
              <a:gd name="connsiteY187" fmla="*/ 2235519 h 6858000"/>
              <a:gd name="connsiteX188" fmla="*/ 4054838 w 8009775"/>
              <a:gd name="connsiteY188" fmla="*/ 2229804 h 6858000"/>
              <a:gd name="connsiteX189" fmla="*/ 4054542 w 8009775"/>
              <a:gd name="connsiteY189" fmla="*/ 2223770 h 6858000"/>
              <a:gd name="connsiteX190" fmla="*/ 4053656 w 8009775"/>
              <a:gd name="connsiteY190" fmla="*/ 2217739 h 6858000"/>
              <a:gd name="connsiteX191" fmla="*/ 4052769 w 8009775"/>
              <a:gd name="connsiteY191" fmla="*/ 2212024 h 6858000"/>
              <a:gd name="connsiteX192" fmla="*/ 4051587 w 8009775"/>
              <a:gd name="connsiteY192" fmla="*/ 2206309 h 6858000"/>
              <a:gd name="connsiteX193" fmla="*/ 4050109 w 8009775"/>
              <a:gd name="connsiteY193" fmla="*/ 2200593 h 6858000"/>
              <a:gd name="connsiteX194" fmla="*/ 4048040 w 8009775"/>
              <a:gd name="connsiteY194" fmla="*/ 2194878 h 6858000"/>
              <a:gd name="connsiteX195" fmla="*/ 4046267 w 8009775"/>
              <a:gd name="connsiteY195" fmla="*/ 2189163 h 6858000"/>
              <a:gd name="connsiteX196" fmla="*/ 4043606 w 8009775"/>
              <a:gd name="connsiteY196" fmla="*/ 2183765 h 6858000"/>
              <a:gd name="connsiteX197" fmla="*/ 4040946 w 8009775"/>
              <a:gd name="connsiteY197" fmla="*/ 2178368 h 6858000"/>
              <a:gd name="connsiteX198" fmla="*/ 4037991 w 8009775"/>
              <a:gd name="connsiteY198" fmla="*/ 2172970 h 6858000"/>
              <a:gd name="connsiteX199" fmla="*/ 4034740 w 8009775"/>
              <a:gd name="connsiteY199" fmla="*/ 2167890 h 6858000"/>
              <a:gd name="connsiteX200" fmla="*/ 4031193 w 8009775"/>
              <a:gd name="connsiteY200" fmla="*/ 2162494 h 6858000"/>
              <a:gd name="connsiteX201" fmla="*/ 4027646 w 8009775"/>
              <a:gd name="connsiteY201" fmla="*/ 2157730 h 6858000"/>
              <a:gd name="connsiteX202" fmla="*/ 4023213 w 8009775"/>
              <a:gd name="connsiteY202" fmla="*/ 2153285 h 6858000"/>
              <a:gd name="connsiteX203" fmla="*/ 4018779 w 8009775"/>
              <a:gd name="connsiteY203" fmla="*/ 2148523 h 6858000"/>
              <a:gd name="connsiteX204" fmla="*/ 3632182 w 8009775"/>
              <a:gd name="connsiteY204" fmla="*/ 1761490 h 6858000"/>
              <a:gd name="connsiteX205" fmla="*/ 3435928 w 8009775"/>
              <a:gd name="connsiteY205" fmla="*/ 1565276 h 6858000"/>
              <a:gd name="connsiteX206" fmla="*/ 3431198 w 8009775"/>
              <a:gd name="connsiteY206" fmla="*/ 1560514 h 6858000"/>
              <a:gd name="connsiteX207" fmla="*/ 3427356 w 8009775"/>
              <a:gd name="connsiteY207" fmla="*/ 1555751 h 6858000"/>
              <a:gd name="connsiteX208" fmla="*/ 3423218 w 8009775"/>
              <a:gd name="connsiteY208" fmla="*/ 1550671 h 6858000"/>
              <a:gd name="connsiteX209" fmla="*/ 3420262 w 8009775"/>
              <a:gd name="connsiteY209" fmla="*/ 1545909 h 6858000"/>
              <a:gd name="connsiteX210" fmla="*/ 3417012 w 8009775"/>
              <a:gd name="connsiteY210" fmla="*/ 1540829 h 6858000"/>
              <a:gd name="connsiteX211" fmla="*/ 3413760 w 8009775"/>
              <a:gd name="connsiteY211" fmla="*/ 1535430 h 6858000"/>
              <a:gd name="connsiteX212" fmla="*/ 3411100 w 8009775"/>
              <a:gd name="connsiteY212" fmla="*/ 1530034 h 6858000"/>
              <a:gd name="connsiteX213" fmla="*/ 3408736 w 8009775"/>
              <a:gd name="connsiteY213" fmla="*/ 1524635 h 6858000"/>
              <a:gd name="connsiteX214" fmla="*/ 3406371 w 8009775"/>
              <a:gd name="connsiteY214" fmla="*/ 1518920 h 6858000"/>
              <a:gd name="connsiteX215" fmla="*/ 3404598 w 8009775"/>
              <a:gd name="connsiteY215" fmla="*/ 1513205 h 6858000"/>
              <a:gd name="connsiteX216" fmla="*/ 3403120 w 8009775"/>
              <a:gd name="connsiteY216" fmla="*/ 1507174 h 6858000"/>
              <a:gd name="connsiteX217" fmla="*/ 3401938 w 8009775"/>
              <a:gd name="connsiteY217" fmla="*/ 1501459 h 6858000"/>
              <a:gd name="connsiteX218" fmla="*/ 3401051 w 8009775"/>
              <a:gd name="connsiteY218" fmla="*/ 1495744 h 6858000"/>
              <a:gd name="connsiteX219" fmla="*/ 3400460 w 8009775"/>
              <a:gd name="connsiteY219" fmla="*/ 1489710 h 6858000"/>
              <a:gd name="connsiteX220" fmla="*/ 3399869 w 8009775"/>
              <a:gd name="connsiteY220" fmla="*/ 1483995 h 6858000"/>
              <a:gd name="connsiteX221" fmla="*/ 3399573 w 8009775"/>
              <a:gd name="connsiteY221" fmla="*/ 1478281 h 6858000"/>
              <a:gd name="connsiteX222" fmla="*/ 3399869 w 8009775"/>
              <a:gd name="connsiteY222" fmla="*/ 1472249 h 6858000"/>
              <a:gd name="connsiteX223" fmla="*/ 3400460 w 8009775"/>
              <a:gd name="connsiteY223" fmla="*/ 1466215 h 6858000"/>
              <a:gd name="connsiteX224" fmla="*/ 3401051 w 8009775"/>
              <a:gd name="connsiteY224" fmla="*/ 1460183 h 6858000"/>
              <a:gd name="connsiteX225" fmla="*/ 3401938 w 8009775"/>
              <a:gd name="connsiteY225" fmla="*/ 1454468 h 6858000"/>
              <a:gd name="connsiteX226" fmla="*/ 3403120 w 8009775"/>
              <a:gd name="connsiteY226" fmla="*/ 1448754 h 6858000"/>
              <a:gd name="connsiteX227" fmla="*/ 3404598 w 8009775"/>
              <a:gd name="connsiteY227" fmla="*/ 1443039 h 6858000"/>
              <a:gd name="connsiteX228" fmla="*/ 3406371 w 8009775"/>
              <a:gd name="connsiteY228" fmla="*/ 1437324 h 6858000"/>
              <a:gd name="connsiteX229" fmla="*/ 3408736 w 8009775"/>
              <a:gd name="connsiteY229" fmla="*/ 1431609 h 6858000"/>
              <a:gd name="connsiteX230" fmla="*/ 3411100 w 8009775"/>
              <a:gd name="connsiteY230" fmla="*/ 1426211 h 6858000"/>
              <a:gd name="connsiteX231" fmla="*/ 3413760 w 8009775"/>
              <a:gd name="connsiteY231" fmla="*/ 1420814 h 6858000"/>
              <a:gd name="connsiteX232" fmla="*/ 3417012 w 8009775"/>
              <a:gd name="connsiteY232" fmla="*/ 1415416 h 6858000"/>
              <a:gd name="connsiteX233" fmla="*/ 3420262 w 8009775"/>
              <a:gd name="connsiteY233" fmla="*/ 1410336 h 6858000"/>
              <a:gd name="connsiteX234" fmla="*/ 3423218 w 8009775"/>
              <a:gd name="connsiteY234" fmla="*/ 1405256 h 6858000"/>
              <a:gd name="connsiteX235" fmla="*/ 3427356 w 8009775"/>
              <a:gd name="connsiteY235" fmla="*/ 1400175 h 6858000"/>
              <a:gd name="connsiteX236" fmla="*/ 3431198 w 8009775"/>
              <a:gd name="connsiteY236" fmla="*/ 1395731 h 6858000"/>
              <a:gd name="connsiteX237" fmla="*/ 3435928 w 8009775"/>
              <a:gd name="connsiteY237" fmla="*/ 1390969 h 6858000"/>
              <a:gd name="connsiteX238" fmla="*/ 3440361 w 8009775"/>
              <a:gd name="connsiteY238" fmla="*/ 1386524 h 6858000"/>
              <a:gd name="connsiteX239" fmla="*/ 3445386 w 8009775"/>
              <a:gd name="connsiteY239" fmla="*/ 1382396 h 6858000"/>
              <a:gd name="connsiteX240" fmla="*/ 3449819 w 8009775"/>
              <a:gd name="connsiteY240" fmla="*/ 1378585 h 6858000"/>
              <a:gd name="connsiteX241" fmla="*/ 3454844 w 8009775"/>
              <a:gd name="connsiteY241" fmla="*/ 1375094 h 6858000"/>
              <a:gd name="connsiteX242" fmla="*/ 3460459 w 8009775"/>
              <a:gd name="connsiteY242" fmla="*/ 1371919 h 6858000"/>
              <a:gd name="connsiteX243" fmla="*/ 3465780 w 8009775"/>
              <a:gd name="connsiteY243" fmla="*/ 1369061 h 6858000"/>
              <a:gd name="connsiteX244" fmla="*/ 3471100 w 8009775"/>
              <a:gd name="connsiteY244" fmla="*/ 1366204 h 6858000"/>
              <a:gd name="connsiteX245" fmla="*/ 3476420 w 8009775"/>
              <a:gd name="connsiteY245" fmla="*/ 1363980 h 6858000"/>
              <a:gd name="connsiteX246" fmla="*/ 3482331 w 8009775"/>
              <a:gd name="connsiteY246" fmla="*/ 1361759 h 6858000"/>
              <a:gd name="connsiteX247" fmla="*/ 3487947 w 8009775"/>
              <a:gd name="connsiteY247" fmla="*/ 1360170 h 6858000"/>
              <a:gd name="connsiteX248" fmla="*/ 3493858 w 8009775"/>
              <a:gd name="connsiteY248" fmla="*/ 1358265 h 6858000"/>
              <a:gd name="connsiteX249" fmla="*/ 3499474 w 8009775"/>
              <a:gd name="connsiteY249" fmla="*/ 1357314 h 6858000"/>
              <a:gd name="connsiteX250" fmla="*/ 3505385 w 8009775"/>
              <a:gd name="connsiteY250" fmla="*/ 1356043 h 6858000"/>
              <a:gd name="connsiteX251" fmla="*/ 3511001 w 8009775"/>
              <a:gd name="connsiteY251" fmla="*/ 1355409 h 6858000"/>
              <a:gd name="connsiteX252" fmla="*/ 3517208 w 8009775"/>
              <a:gd name="connsiteY252" fmla="*/ 1355090 h 6858000"/>
              <a:gd name="connsiteX253" fmla="*/ 3522823 w 8009775"/>
              <a:gd name="connsiteY253" fmla="*/ 1354773 h 6858000"/>
              <a:gd name="connsiteX254" fmla="*/ 3529030 w 8009775"/>
              <a:gd name="connsiteY254" fmla="*/ 1355090 h 6858000"/>
              <a:gd name="connsiteX255" fmla="*/ 3534646 w 8009775"/>
              <a:gd name="connsiteY255" fmla="*/ 1355409 h 6858000"/>
              <a:gd name="connsiteX256" fmla="*/ 3540557 w 8009775"/>
              <a:gd name="connsiteY256" fmla="*/ 1356043 h 6858000"/>
              <a:gd name="connsiteX257" fmla="*/ 3546468 w 8009775"/>
              <a:gd name="connsiteY257" fmla="*/ 1357314 h 6858000"/>
              <a:gd name="connsiteX258" fmla="*/ 3552380 w 8009775"/>
              <a:gd name="connsiteY258" fmla="*/ 1358265 h 6858000"/>
              <a:gd name="connsiteX259" fmla="*/ 3557995 w 8009775"/>
              <a:gd name="connsiteY259" fmla="*/ 1360170 h 6858000"/>
              <a:gd name="connsiteX260" fmla="*/ 3563906 w 8009775"/>
              <a:gd name="connsiteY260" fmla="*/ 1361759 h 6858000"/>
              <a:gd name="connsiteX261" fmla="*/ 3569227 w 8009775"/>
              <a:gd name="connsiteY261" fmla="*/ 1363980 h 6858000"/>
              <a:gd name="connsiteX262" fmla="*/ 3574842 w 8009775"/>
              <a:gd name="connsiteY262" fmla="*/ 1366204 h 6858000"/>
              <a:gd name="connsiteX263" fmla="*/ 3580458 w 8009775"/>
              <a:gd name="connsiteY263" fmla="*/ 1369061 h 6858000"/>
              <a:gd name="connsiteX264" fmla="*/ 3585778 w 8009775"/>
              <a:gd name="connsiteY264" fmla="*/ 1371919 h 6858000"/>
              <a:gd name="connsiteX265" fmla="*/ 3590803 w 8009775"/>
              <a:gd name="connsiteY265" fmla="*/ 1375094 h 6858000"/>
              <a:gd name="connsiteX266" fmla="*/ 3595828 w 8009775"/>
              <a:gd name="connsiteY266" fmla="*/ 1378585 h 6858000"/>
              <a:gd name="connsiteX267" fmla="*/ 3600852 w 8009775"/>
              <a:gd name="connsiteY267" fmla="*/ 1382396 h 6858000"/>
              <a:gd name="connsiteX268" fmla="*/ 3605581 w 8009775"/>
              <a:gd name="connsiteY268" fmla="*/ 1386524 h 6858000"/>
              <a:gd name="connsiteX269" fmla="*/ 3610014 w 8009775"/>
              <a:gd name="connsiteY269" fmla="*/ 1390969 h 6858000"/>
              <a:gd name="connsiteX270" fmla="*/ 3817500 w 8009775"/>
              <a:gd name="connsiteY270" fmla="*/ 1598296 h 6858000"/>
              <a:gd name="connsiteX271" fmla="*/ 3821934 w 8009775"/>
              <a:gd name="connsiteY271" fmla="*/ 1602423 h 6858000"/>
              <a:gd name="connsiteX272" fmla="*/ 3826663 w 8009775"/>
              <a:gd name="connsiteY272" fmla="*/ 1606869 h 6858000"/>
              <a:gd name="connsiteX273" fmla="*/ 3831687 w 8009775"/>
              <a:gd name="connsiteY273" fmla="*/ 1610361 h 6858000"/>
              <a:gd name="connsiteX274" fmla="*/ 3836712 w 8009775"/>
              <a:gd name="connsiteY274" fmla="*/ 1613854 h 6858000"/>
              <a:gd name="connsiteX275" fmla="*/ 3841736 w 8009775"/>
              <a:gd name="connsiteY275" fmla="*/ 1617345 h 6858000"/>
              <a:gd name="connsiteX276" fmla="*/ 3847352 w 8009775"/>
              <a:gd name="connsiteY276" fmla="*/ 1620204 h 6858000"/>
              <a:gd name="connsiteX277" fmla="*/ 3852672 w 8009775"/>
              <a:gd name="connsiteY277" fmla="*/ 1623061 h 6858000"/>
              <a:gd name="connsiteX278" fmla="*/ 3857992 w 8009775"/>
              <a:gd name="connsiteY278" fmla="*/ 1625283 h 6858000"/>
              <a:gd name="connsiteX279" fmla="*/ 3863608 w 8009775"/>
              <a:gd name="connsiteY279" fmla="*/ 1627189 h 6858000"/>
              <a:gd name="connsiteX280" fmla="*/ 3869519 w 8009775"/>
              <a:gd name="connsiteY280" fmla="*/ 1629094 h 6858000"/>
              <a:gd name="connsiteX281" fmla="*/ 3875135 w 8009775"/>
              <a:gd name="connsiteY281" fmla="*/ 1630998 h 6858000"/>
              <a:gd name="connsiteX282" fmla="*/ 3881046 w 8009775"/>
              <a:gd name="connsiteY282" fmla="*/ 1631950 h 6858000"/>
              <a:gd name="connsiteX283" fmla="*/ 3886662 w 8009775"/>
              <a:gd name="connsiteY283" fmla="*/ 1632904 h 6858000"/>
              <a:gd name="connsiteX284" fmla="*/ 3892869 w 8009775"/>
              <a:gd name="connsiteY284" fmla="*/ 1633856 h 6858000"/>
              <a:gd name="connsiteX285" fmla="*/ 3898485 w 8009775"/>
              <a:gd name="connsiteY285" fmla="*/ 1634174 h 6858000"/>
              <a:gd name="connsiteX286" fmla="*/ 3904396 w 8009775"/>
              <a:gd name="connsiteY286" fmla="*/ 1634174 h 6858000"/>
              <a:gd name="connsiteX287" fmla="*/ 3910307 w 8009775"/>
              <a:gd name="connsiteY287" fmla="*/ 1634174 h 6858000"/>
              <a:gd name="connsiteX288" fmla="*/ 3916219 w 8009775"/>
              <a:gd name="connsiteY288" fmla="*/ 1633856 h 6858000"/>
              <a:gd name="connsiteX289" fmla="*/ 3922425 w 8009775"/>
              <a:gd name="connsiteY289" fmla="*/ 1632904 h 6858000"/>
              <a:gd name="connsiteX290" fmla="*/ 3928041 w 8009775"/>
              <a:gd name="connsiteY290" fmla="*/ 1631950 h 6858000"/>
              <a:gd name="connsiteX291" fmla="*/ 3933657 w 8009775"/>
              <a:gd name="connsiteY291" fmla="*/ 1630998 h 6858000"/>
              <a:gd name="connsiteX292" fmla="*/ 3939568 w 8009775"/>
              <a:gd name="connsiteY292" fmla="*/ 1629094 h 6858000"/>
              <a:gd name="connsiteX293" fmla="*/ 3945184 w 8009775"/>
              <a:gd name="connsiteY293" fmla="*/ 1627189 h 6858000"/>
              <a:gd name="connsiteX294" fmla="*/ 3950799 w 8009775"/>
              <a:gd name="connsiteY294" fmla="*/ 1625283 h 6858000"/>
              <a:gd name="connsiteX295" fmla="*/ 3956415 w 8009775"/>
              <a:gd name="connsiteY295" fmla="*/ 1623061 h 6858000"/>
              <a:gd name="connsiteX296" fmla="*/ 3961735 w 8009775"/>
              <a:gd name="connsiteY296" fmla="*/ 1620204 h 6858000"/>
              <a:gd name="connsiteX297" fmla="*/ 3967055 w 8009775"/>
              <a:gd name="connsiteY297" fmla="*/ 1617345 h 6858000"/>
              <a:gd name="connsiteX298" fmla="*/ 3972376 w 8009775"/>
              <a:gd name="connsiteY298" fmla="*/ 1613854 h 6858000"/>
              <a:gd name="connsiteX299" fmla="*/ 3977400 w 8009775"/>
              <a:gd name="connsiteY299" fmla="*/ 1610361 h 6858000"/>
              <a:gd name="connsiteX300" fmla="*/ 3982425 w 8009775"/>
              <a:gd name="connsiteY300" fmla="*/ 1606869 h 6858000"/>
              <a:gd name="connsiteX301" fmla="*/ 3986858 w 8009775"/>
              <a:gd name="connsiteY301" fmla="*/ 1602423 h 6858000"/>
              <a:gd name="connsiteX302" fmla="*/ 3991587 w 8009775"/>
              <a:gd name="connsiteY302" fmla="*/ 1598296 h 6858000"/>
              <a:gd name="connsiteX303" fmla="*/ 3996021 w 8009775"/>
              <a:gd name="connsiteY303" fmla="*/ 1593533 h 6858000"/>
              <a:gd name="connsiteX304" fmla="*/ 4000159 w 8009775"/>
              <a:gd name="connsiteY304" fmla="*/ 1588771 h 6858000"/>
              <a:gd name="connsiteX305" fmla="*/ 4003705 w 8009775"/>
              <a:gd name="connsiteY305" fmla="*/ 1583691 h 6858000"/>
              <a:gd name="connsiteX306" fmla="*/ 4007548 w 8009775"/>
              <a:gd name="connsiteY306" fmla="*/ 1578928 h 6858000"/>
              <a:gd name="connsiteX307" fmla="*/ 4010799 w 8009775"/>
              <a:gd name="connsiteY307" fmla="*/ 1573849 h 6858000"/>
              <a:gd name="connsiteX308" fmla="*/ 4013459 w 8009775"/>
              <a:gd name="connsiteY308" fmla="*/ 1568451 h 6858000"/>
              <a:gd name="connsiteX309" fmla="*/ 4016415 w 8009775"/>
              <a:gd name="connsiteY309" fmla="*/ 1563054 h 6858000"/>
              <a:gd name="connsiteX310" fmla="*/ 4018484 w 8009775"/>
              <a:gd name="connsiteY310" fmla="*/ 1557339 h 6858000"/>
              <a:gd name="connsiteX311" fmla="*/ 4020848 w 8009775"/>
              <a:gd name="connsiteY311" fmla="*/ 1551941 h 6858000"/>
              <a:gd name="connsiteX312" fmla="*/ 4022621 w 8009775"/>
              <a:gd name="connsiteY312" fmla="*/ 1546226 h 6858000"/>
              <a:gd name="connsiteX313" fmla="*/ 4024395 w 8009775"/>
              <a:gd name="connsiteY313" fmla="*/ 1540511 h 6858000"/>
              <a:gd name="connsiteX314" fmla="*/ 4025282 w 8009775"/>
              <a:gd name="connsiteY314" fmla="*/ 1534478 h 6858000"/>
              <a:gd name="connsiteX315" fmla="*/ 4026464 w 8009775"/>
              <a:gd name="connsiteY315" fmla="*/ 1528763 h 6858000"/>
              <a:gd name="connsiteX316" fmla="*/ 4027055 w 8009775"/>
              <a:gd name="connsiteY316" fmla="*/ 1522731 h 6858000"/>
              <a:gd name="connsiteX317" fmla="*/ 4027646 w 8009775"/>
              <a:gd name="connsiteY317" fmla="*/ 1517016 h 6858000"/>
              <a:gd name="connsiteX318" fmla="*/ 4027646 w 8009775"/>
              <a:gd name="connsiteY318" fmla="*/ 1510984 h 6858000"/>
              <a:gd name="connsiteX319" fmla="*/ 4027646 w 8009775"/>
              <a:gd name="connsiteY319" fmla="*/ 1505268 h 6858000"/>
              <a:gd name="connsiteX320" fmla="*/ 4027055 w 8009775"/>
              <a:gd name="connsiteY320" fmla="*/ 1499553 h 6858000"/>
              <a:gd name="connsiteX321" fmla="*/ 4026464 w 8009775"/>
              <a:gd name="connsiteY321" fmla="*/ 1493204 h 6858000"/>
              <a:gd name="connsiteX322" fmla="*/ 4025282 w 8009775"/>
              <a:gd name="connsiteY322" fmla="*/ 1487489 h 6858000"/>
              <a:gd name="connsiteX323" fmla="*/ 4024395 w 8009775"/>
              <a:gd name="connsiteY323" fmla="*/ 1481773 h 6858000"/>
              <a:gd name="connsiteX324" fmla="*/ 4022621 w 8009775"/>
              <a:gd name="connsiteY324" fmla="*/ 1476058 h 6858000"/>
              <a:gd name="connsiteX325" fmla="*/ 4020848 w 8009775"/>
              <a:gd name="connsiteY325" fmla="*/ 1470343 h 6858000"/>
              <a:gd name="connsiteX326" fmla="*/ 4018484 w 8009775"/>
              <a:gd name="connsiteY326" fmla="*/ 1464629 h 6858000"/>
              <a:gd name="connsiteX327" fmla="*/ 4016415 w 8009775"/>
              <a:gd name="connsiteY327" fmla="*/ 1459231 h 6858000"/>
              <a:gd name="connsiteX328" fmla="*/ 4013459 w 8009775"/>
              <a:gd name="connsiteY328" fmla="*/ 1453834 h 6858000"/>
              <a:gd name="connsiteX329" fmla="*/ 4010799 w 8009775"/>
              <a:gd name="connsiteY329" fmla="*/ 1448436 h 6858000"/>
              <a:gd name="connsiteX330" fmla="*/ 4007548 w 8009775"/>
              <a:gd name="connsiteY330" fmla="*/ 1443356 h 6858000"/>
              <a:gd name="connsiteX331" fmla="*/ 4003705 w 8009775"/>
              <a:gd name="connsiteY331" fmla="*/ 1438275 h 6858000"/>
              <a:gd name="connsiteX332" fmla="*/ 4000159 w 8009775"/>
              <a:gd name="connsiteY332" fmla="*/ 1433195 h 6858000"/>
              <a:gd name="connsiteX333" fmla="*/ 3996021 w 8009775"/>
              <a:gd name="connsiteY333" fmla="*/ 1428751 h 6858000"/>
              <a:gd name="connsiteX334" fmla="*/ 3991587 w 8009775"/>
              <a:gd name="connsiteY334" fmla="*/ 1423988 h 6858000"/>
              <a:gd name="connsiteX335" fmla="*/ 3323022 w 8009775"/>
              <a:gd name="connsiteY335" fmla="*/ 755333 h 6858000"/>
              <a:gd name="connsiteX336" fmla="*/ 3316815 w 8009775"/>
              <a:gd name="connsiteY336" fmla="*/ 748348 h 6858000"/>
              <a:gd name="connsiteX337" fmla="*/ 3310904 w 8009775"/>
              <a:gd name="connsiteY337" fmla="*/ 741045 h 6858000"/>
              <a:gd name="connsiteX338" fmla="*/ 3305584 w 8009775"/>
              <a:gd name="connsiteY338" fmla="*/ 733108 h 6858000"/>
              <a:gd name="connsiteX339" fmla="*/ 3300855 w 8009775"/>
              <a:gd name="connsiteY339" fmla="*/ 725170 h 6858000"/>
              <a:gd name="connsiteX340" fmla="*/ 3297308 w 8009775"/>
              <a:gd name="connsiteY340" fmla="*/ 716915 h 6858000"/>
              <a:gd name="connsiteX341" fmla="*/ 3293761 w 8009775"/>
              <a:gd name="connsiteY341" fmla="*/ 708660 h 6858000"/>
              <a:gd name="connsiteX342" fmla="*/ 3291101 w 8009775"/>
              <a:gd name="connsiteY342" fmla="*/ 699770 h 6858000"/>
              <a:gd name="connsiteX343" fmla="*/ 3289328 w 8009775"/>
              <a:gd name="connsiteY343" fmla="*/ 691198 h 6858000"/>
              <a:gd name="connsiteX344" fmla="*/ 2596527 w 8009775"/>
              <a:gd name="connsiteY344" fmla="*/ 0 h 6858000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996316 w 8009775"/>
              <a:gd name="connsiteY71" fmla="*/ 2818448 h 6858000"/>
              <a:gd name="connsiteX72" fmla="*/ 3980947 w 8009775"/>
              <a:gd name="connsiteY72" fmla="*/ 2804795 h 6858000"/>
              <a:gd name="connsiteX73" fmla="*/ 3001744 w 8009775"/>
              <a:gd name="connsiteY73" fmla="*/ 1828166 h 6858000"/>
              <a:gd name="connsiteX74" fmla="*/ 2997311 w 8009775"/>
              <a:gd name="connsiteY74" fmla="*/ 1823404 h 6858000"/>
              <a:gd name="connsiteX75" fmla="*/ 2992878 w 8009775"/>
              <a:gd name="connsiteY75" fmla="*/ 1818640 h 6858000"/>
              <a:gd name="connsiteX76" fmla="*/ 2989331 w 8009775"/>
              <a:gd name="connsiteY76" fmla="*/ 1814195 h 6858000"/>
              <a:gd name="connsiteX77" fmla="*/ 2985784 w 8009775"/>
              <a:gd name="connsiteY77" fmla="*/ 1808799 h 6858000"/>
              <a:gd name="connsiteX78" fmla="*/ 2982533 w 8009775"/>
              <a:gd name="connsiteY78" fmla="*/ 1803718 h 6858000"/>
              <a:gd name="connsiteX79" fmla="*/ 2979873 w 8009775"/>
              <a:gd name="connsiteY79" fmla="*/ 1798321 h 6858000"/>
              <a:gd name="connsiteX80" fmla="*/ 2976917 w 8009775"/>
              <a:gd name="connsiteY80" fmla="*/ 1792924 h 6858000"/>
              <a:gd name="connsiteX81" fmla="*/ 2974552 w 8009775"/>
              <a:gd name="connsiteY81" fmla="*/ 1787526 h 6858000"/>
              <a:gd name="connsiteX82" fmla="*/ 2972484 w 8009775"/>
              <a:gd name="connsiteY82" fmla="*/ 1781811 h 6858000"/>
              <a:gd name="connsiteX83" fmla="*/ 2970710 w 8009775"/>
              <a:gd name="connsiteY83" fmla="*/ 1776095 h 6858000"/>
              <a:gd name="connsiteX84" fmla="*/ 2968937 w 8009775"/>
              <a:gd name="connsiteY84" fmla="*/ 1770380 h 6858000"/>
              <a:gd name="connsiteX85" fmla="*/ 2967755 w 8009775"/>
              <a:gd name="connsiteY85" fmla="*/ 1764665 h 6858000"/>
              <a:gd name="connsiteX86" fmla="*/ 2966868 w 8009775"/>
              <a:gd name="connsiteY86" fmla="*/ 1758634 h 6858000"/>
              <a:gd name="connsiteX87" fmla="*/ 2965981 w 8009775"/>
              <a:gd name="connsiteY87" fmla="*/ 1752919 h 6858000"/>
              <a:gd name="connsiteX88" fmla="*/ 2965686 w 8009775"/>
              <a:gd name="connsiteY88" fmla="*/ 1746885 h 6858000"/>
              <a:gd name="connsiteX89" fmla="*/ 2965686 w 8009775"/>
              <a:gd name="connsiteY89" fmla="*/ 1741170 h 6858000"/>
              <a:gd name="connsiteX90" fmla="*/ 2965686 w 8009775"/>
              <a:gd name="connsiteY90" fmla="*/ 1735139 h 6858000"/>
              <a:gd name="connsiteX91" fmla="*/ 2965981 w 8009775"/>
              <a:gd name="connsiteY91" fmla="*/ 1729424 h 6858000"/>
              <a:gd name="connsiteX92" fmla="*/ 2966868 w 8009775"/>
              <a:gd name="connsiteY92" fmla="*/ 1723074 h 6858000"/>
              <a:gd name="connsiteX93" fmla="*/ 2967755 w 8009775"/>
              <a:gd name="connsiteY93" fmla="*/ 1717358 h 6858000"/>
              <a:gd name="connsiteX94" fmla="*/ 2968937 w 8009775"/>
              <a:gd name="connsiteY94" fmla="*/ 1711643 h 6858000"/>
              <a:gd name="connsiteX95" fmla="*/ 2970710 w 8009775"/>
              <a:gd name="connsiteY95" fmla="*/ 1705929 h 6858000"/>
              <a:gd name="connsiteX96" fmla="*/ 2972484 w 8009775"/>
              <a:gd name="connsiteY96" fmla="*/ 1700214 h 6858000"/>
              <a:gd name="connsiteX97" fmla="*/ 2974552 w 8009775"/>
              <a:gd name="connsiteY97" fmla="*/ 1694816 h 6858000"/>
              <a:gd name="connsiteX98" fmla="*/ 2976917 w 8009775"/>
              <a:gd name="connsiteY98" fmla="*/ 1689101 h 6858000"/>
              <a:gd name="connsiteX99" fmla="*/ 2979873 w 8009775"/>
              <a:gd name="connsiteY99" fmla="*/ 1683703 h 6858000"/>
              <a:gd name="connsiteX100" fmla="*/ 2982533 w 8009775"/>
              <a:gd name="connsiteY100" fmla="*/ 1678305 h 6858000"/>
              <a:gd name="connsiteX101" fmla="*/ 2985784 w 8009775"/>
              <a:gd name="connsiteY101" fmla="*/ 1673226 h 6858000"/>
              <a:gd name="connsiteX102" fmla="*/ 2989331 w 8009775"/>
              <a:gd name="connsiteY102" fmla="*/ 1668145 h 6858000"/>
              <a:gd name="connsiteX103" fmla="*/ 2992878 w 8009775"/>
              <a:gd name="connsiteY103" fmla="*/ 1663066 h 6858000"/>
              <a:gd name="connsiteX104" fmla="*/ 2997311 w 8009775"/>
              <a:gd name="connsiteY104" fmla="*/ 1658621 h 6858000"/>
              <a:gd name="connsiteX105" fmla="*/ 3001744 w 8009775"/>
              <a:gd name="connsiteY105" fmla="*/ 1653859 h 6858000"/>
              <a:gd name="connsiteX106" fmla="*/ 3006178 w 8009775"/>
              <a:gd name="connsiteY106" fmla="*/ 1649414 h 6858000"/>
              <a:gd name="connsiteX107" fmla="*/ 3010907 w 8009775"/>
              <a:gd name="connsiteY107" fmla="*/ 1645603 h 6858000"/>
              <a:gd name="connsiteX108" fmla="*/ 3015932 w 8009775"/>
              <a:gd name="connsiteY108" fmla="*/ 1641794 h 6858000"/>
              <a:gd name="connsiteX109" fmla="*/ 3020956 w 8009775"/>
              <a:gd name="connsiteY109" fmla="*/ 1637984 h 6858000"/>
              <a:gd name="connsiteX110" fmla="*/ 3025981 w 8009775"/>
              <a:gd name="connsiteY110" fmla="*/ 1634809 h 6858000"/>
              <a:gd name="connsiteX111" fmla="*/ 3031596 w 8009775"/>
              <a:gd name="connsiteY111" fmla="*/ 1631950 h 6858000"/>
              <a:gd name="connsiteX112" fmla="*/ 3036916 w 8009775"/>
              <a:gd name="connsiteY112" fmla="*/ 1629094 h 6858000"/>
              <a:gd name="connsiteX113" fmla="*/ 3042532 w 8009775"/>
              <a:gd name="connsiteY113" fmla="*/ 1626871 h 6858000"/>
              <a:gd name="connsiteX114" fmla="*/ 3047852 w 8009775"/>
              <a:gd name="connsiteY114" fmla="*/ 1624649 h 6858000"/>
              <a:gd name="connsiteX115" fmla="*/ 3053764 w 8009775"/>
              <a:gd name="connsiteY115" fmla="*/ 1623061 h 6858000"/>
              <a:gd name="connsiteX116" fmla="*/ 3059379 w 8009775"/>
              <a:gd name="connsiteY116" fmla="*/ 1621155 h 6858000"/>
              <a:gd name="connsiteX117" fmla="*/ 3065291 w 8009775"/>
              <a:gd name="connsiteY117" fmla="*/ 1620204 h 6858000"/>
              <a:gd name="connsiteX118" fmla="*/ 3070906 w 8009775"/>
              <a:gd name="connsiteY118" fmla="*/ 1618934 h 6858000"/>
              <a:gd name="connsiteX119" fmla="*/ 3077113 w 8009775"/>
              <a:gd name="connsiteY119" fmla="*/ 1618299 h 6858000"/>
              <a:gd name="connsiteX120" fmla="*/ 3082729 w 8009775"/>
              <a:gd name="connsiteY120" fmla="*/ 1617981 h 6858000"/>
              <a:gd name="connsiteX121" fmla="*/ 3088936 w 8009775"/>
              <a:gd name="connsiteY121" fmla="*/ 1617981 h 6858000"/>
              <a:gd name="connsiteX122" fmla="*/ 3094552 w 8009775"/>
              <a:gd name="connsiteY122" fmla="*/ 1617981 h 6858000"/>
              <a:gd name="connsiteX123" fmla="*/ 3100758 w 8009775"/>
              <a:gd name="connsiteY123" fmla="*/ 1618299 h 6858000"/>
              <a:gd name="connsiteX124" fmla="*/ 3106670 w 8009775"/>
              <a:gd name="connsiteY124" fmla="*/ 1618934 h 6858000"/>
              <a:gd name="connsiteX125" fmla="*/ 3112285 w 8009775"/>
              <a:gd name="connsiteY125" fmla="*/ 1620204 h 6858000"/>
              <a:gd name="connsiteX126" fmla="*/ 3117901 w 8009775"/>
              <a:gd name="connsiteY126" fmla="*/ 1621155 h 6858000"/>
              <a:gd name="connsiteX127" fmla="*/ 3123812 w 8009775"/>
              <a:gd name="connsiteY127" fmla="*/ 1623061 h 6858000"/>
              <a:gd name="connsiteX128" fmla="*/ 3129428 w 8009775"/>
              <a:gd name="connsiteY128" fmla="*/ 1624649 h 6858000"/>
              <a:gd name="connsiteX129" fmla="*/ 3135339 w 8009775"/>
              <a:gd name="connsiteY129" fmla="*/ 1626871 h 6858000"/>
              <a:gd name="connsiteX130" fmla="*/ 3140660 w 8009775"/>
              <a:gd name="connsiteY130" fmla="*/ 1629094 h 6858000"/>
              <a:gd name="connsiteX131" fmla="*/ 3145980 w 8009775"/>
              <a:gd name="connsiteY131" fmla="*/ 1631950 h 6858000"/>
              <a:gd name="connsiteX132" fmla="*/ 3151300 w 8009775"/>
              <a:gd name="connsiteY132" fmla="*/ 1634809 h 6858000"/>
              <a:gd name="connsiteX133" fmla="*/ 3156324 w 8009775"/>
              <a:gd name="connsiteY133" fmla="*/ 1637984 h 6858000"/>
              <a:gd name="connsiteX134" fmla="*/ 3161349 w 8009775"/>
              <a:gd name="connsiteY134" fmla="*/ 1641794 h 6858000"/>
              <a:gd name="connsiteX135" fmla="*/ 3166374 w 8009775"/>
              <a:gd name="connsiteY135" fmla="*/ 1645603 h 6858000"/>
              <a:gd name="connsiteX136" fmla="*/ 3171102 w 8009775"/>
              <a:gd name="connsiteY136" fmla="*/ 1649414 h 6858000"/>
              <a:gd name="connsiteX137" fmla="*/ 3175832 w 8009775"/>
              <a:gd name="connsiteY137" fmla="*/ 1653859 h 6858000"/>
              <a:gd name="connsiteX138" fmla="*/ 3844692 w 8009775"/>
              <a:gd name="connsiteY138" fmla="*/ 2322830 h 6858000"/>
              <a:gd name="connsiteX139" fmla="*/ 3849421 w 8009775"/>
              <a:gd name="connsiteY139" fmla="*/ 2326958 h 6858000"/>
              <a:gd name="connsiteX140" fmla="*/ 3854150 w 8009775"/>
              <a:gd name="connsiteY140" fmla="*/ 2331085 h 6858000"/>
              <a:gd name="connsiteX141" fmla="*/ 3859175 w 8009775"/>
              <a:gd name="connsiteY141" fmla="*/ 2334895 h 6858000"/>
              <a:gd name="connsiteX142" fmla="*/ 3864199 w 8009775"/>
              <a:gd name="connsiteY142" fmla="*/ 2338705 h 6858000"/>
              <a:gd name="connsiteX143" fmla="*/ 3869224 w 8009775"/>
              <a:gd name="connsiteY143" fmla="*/ 2341880 h 6858000"/>
              <a:gd name="connsiteX144" fmla="*/ 3874544 w 8009775"/>
              <a:gd name="connsiteY144" fmla="*/ 2344738 h 6858000"/>
              <a:gd name="connsiteX145" fmla="*/ 3879864 w 8009775"/>
              <a:gd name="connsiteY145" fmla="*/ 2347595 h 6858000"/>
              <a:gd name="connsiteX146" fmla="*/ 3885775 w 8009775"/>
              <a:gd name="connsiteY146" fmla="*/ 2349818 h 6858000"/>
              <a:gd name="connsiteX147" fmla="*/ 3891096 w 8009775"/>
              <a:gd name="connsiteY147" fmla="*/ 2351723 h 6858000"/>
              <a:gd name="connsiteX148" fmla="*/ 3896711 w 8009775"/>
              <a:gd name="connsiteY148" fmla="*/ 2353628 h 6858000"/>
              <a:gd name="connsiteX149" fmla="*/ 3902623 w 8009775"/>
              <a:gd name="connsiteY149" fmla="*/ 2355534 h 6858000"/>
              <a:gd name="connsiteX150" fmla="*/ 3908238 w 8009775"/>
              <a:gd name="connsiteY150" fmla="*/ 2356485 h 6858000"/>
              <a:gd name="connsiteX151" fmla="*/ 3914150 w 8009775"/>
              <a:gd name="connsiteY151" fmla="*/ 2357755 h 6858000"/>
              <a:gd name="connsiteX152" fmla="*/ 3920061 w 8009775"/>
              <a:gd name="connsiteY152" fmla="*/ 2358391 h 6858000"/>
              <a:gd name="connsiteX153" fmla="*/ 3925972 w 8009775"/>
              <a:gd name="connsiteY153" fmla="*/ 2358708 h 6858000"/>
              <a:gd name="connsiteX154" fmla="*/ 3931883 w 8009775"/>
              <a:gd name="connsiteY154" fmla="*/ 2358708 h 6858000"/>
              <a:gd name="connsiteX155" fmla="*/ 3937795 w 8009775"/>
              <a:gd name="connsiteY155" fmla="*/ 2358708 h 6858000"/>
              <a:gd name="connsiteX156" fmla="*/ 3943706 w 8009775"/>
              <a:gd name="connsiteY156" fmla="*/ 2358391 h 6858000"/>
              <a:gd name="connsiteX157" fmla="*/ 3949617 w 8009775"/>
              <a:gd name="connsiteY157" fmla="*/ 2357755 h 6858000"/>
              <a:gd name="connsiteX158" fmla="*/ 3955233 w 8009775"/>
              <a:gd name="connsiteY158" fmla="*/ 2356485 h 6858000"/>
              <a:gd name="connsiteX159" fmla="*/ 3961144 w 8009775"/>
              <a:gd name="connsiteY159" fmla="*/ 2355534 h 6858000"/>
              <a:gd name="connsiteX160" fmla="*/ 3966760 w 8009775"/>
              <a:gd name="connsiteY160" fmla="*/ 2353628 h 6858000"/>
              <a:gd name="connsiteX161" fmla="*/ 3972671 w 8009775"/>
              <a:gd name="connsiteY161" fmla="*/ 2351723 h 6858000"/>
              <a:gd name="connsiteX162" fmla="*/ 3978287 w 8009775"/>
              <a:gd name="connsiteY162" fmla="*/ 2349818 h 6858000"/>
              <a:gd name="connsiteX163" fmla="*/ 3983607 w 8009775"/>
              <a:gd name="connsiteY163" fmla="*/ 2347595 h 6858000"/>
              <a:gd name="connsiteX164" fmla="*/ 3989223 w 8009775"/>
              <a:gd name="connsiteY164" fmla="*/ 2344738 h 6858000"/>
              <a:gd name="connsiteX165" fmla="*/ 3994543 w 8009775"/>
              <a:gd name="connsiteY165" fmla="*/ 2341880 h 6858000"/>
              <a:gd name="connsiteX166" fmla="*/ 3999567 w 8009775"/>
              <a:gd name="connsiteY166" fmla="*/ 2338705 h 6858000"/>
              <a:gd name="connsiteX167" fmla="*/ 4004888 w 8009775"/>
              <a:gd name="connsiteY167" fmla="*/ 2334895 h 6858000"/>
              <a:gd name="connsiteX168" fmla="*/ 4009617 w 8009775"/>
              <a:gd name="connsiteY168" fmla="*/ 2331085 h 6858000"/>
              <a:gd name="connsiteX169" fmla="*/ 4014346 w 8009775"/>
              <a:gd name="connsiteY169" fmla="*/ 2326958 h 6858000"/>
              <a:gd name="connsiteX170" fmla="*/ 4018779 w 8009775"/>
              <a:gd name="connsiteY170" fmla="*/ 2322830 h 6858000"/>
              <a:gd name="connsiteX171" fmla="*/ 4023213 w 8009775"/>
              <a:gd name="connsiteY171" fmla="*/ 2318068 h 6858000"/>
              <a:gd name="connsiteX172" fmla="*/ 4027646 w 8009775"/>
              <a:gd name="connsiteY172" fmla="*/ 2313306 h 6858000"/>
              <a:gd name="connsiteX173" fmla="*/ 4031193 w 8009775"/>
              <a:gd name="connsiteY173" fmla="*/ 2308544 h 6858000"/>
              <a:gd name="connsiteX174" fmla="*/ 4034740 w 8009775"/>
              <a:gd name="connsiteY174" fmla="*/ 2303463 h 6858000"/>
              <a:gd name="connsiteX175" fmla="*/ 4037991 w 8009775"/>
              <a:gd name="connsiteY175" fmla="*/ 2298384 h 6858000"/>
              <a:gd name="connsiteX176" fmla="*/ 4040946 w 8009775"/>
              <a:gd name="connsiteY176" fmla="*/ 2292985 h 6858000"/>
              <a:gd name="connsiteX177" fmla="*/ 4043606 w 8009775"/>
              <a:gd name="connsiteY177" fmla="*/ 2287588 h 6858000"/>
              <a:gd name="connsiteX178" fmla="*/ 4046267 w 8009775"/>
              <a:gd name="connsiteY178" fmla="*/ 2281873 h 6858000"/>
              <a:gd name="connsiteX179" fmla="*/ 4048040 w 8009775"/>
              <a:gd name="connsiteY179" fmla="*/ 2276476 h 6858000"/>
              <a:gd name="connsiteX180" fmla="*/ 4050109 w 8009775"/>
              <a:gd name="connsiteY180" fmla="*/ 2270761 h 6858000"/>
              <a:gd name="connsiteX181" fmla="*/ 4051587 w 8009775"/>
              <a:gd name="connsiteY181" fmla="*/ 2265046 h 6858000"/>
              <a:gd name="connsiteX182" fmla="*/ 4052769 w 8009775"/>
              <a:gd name="connsiteY182" fmla="*/ 2259331 h 6858000"/>
              <a:gd name="connsiteX183" fmla="*/ 4053656 w 8009775"/>
              <a:gd name="connsiteY183" fmla="*/ 2253298 h 6858000"/>
              <a:gd name="connsiteX184" fmla="*/ 4054542 w 8009775"/>
              <a:gd name="connsiteY184" fmla="*/ 2247266 h 6858000"/>
              <a:gd name="connsiteX185" fmla="*/ 4054838 w 8009775"/>
              <a:gd name="connsiteY185" fmla="*/ 2241551 h 6858000"/>
              <a:gd name="connsiteX186" fmla="*/ 4055133 w 8009775"/>
              <a:gd name="connsiteY186" fmla="*/ 2235519 h 6858000"/>
              <a:gd name="connsiteX187" fmla="*/ 4054838 w 8009775"/>
              <a:gd name="connsiteY187" fmla="*/ 2229804 h 6858000"/>
              <a:gd name="connsiteX188" fmla="*/ 4054542 w 8009775"/>
              <a:gd name="connsiteY188" fmla="*/ 2223770 h 6858000"/>
              <a:gd name="connsiteX189" fmla="*/ 4053656 w 8009775"/>
              <a:gd name="connsiteY189" fmla="*/ 2217739 h 6858000"/>
              <a:gd name="connsiteX190" fmla="*/ 4052769 w 8009775"/>
              <a:gd name="connsiteY190" fmla="*/ 2212024 h 6858000"/>
              <a:gd name="connsiteX191" fmla="*/ 4051587 w 8009775"/>
              <a:gd name="connsiteY191" fmla="*/ 2206309 h 6858000"/>
              <a:gd name="connsiteX192" fmla="*/ 4050109 w 8009775"/>
              <a:gd name="connsiteY192" fmla="*/ 2200593 h 6858000"/>
              <a:gd name="connsiteX193" fmla="*/ 4048040 w 8009775"/>
              <a:gd name="connsiteY193" fmla="*/ 2194878 h 6858000"/>
              <a:gd name="connsiteX194" fmla="*/ 4046267 w 8009775"/>
              <a:gd name="connsiteY194" fmla="*/ 2189163 h 6858000"/>
              <a:gd name="connsiteX195" fmla="*/ 4043606 w 8009775"/>
              <a:gd name="connsiteY195" fmla="*/ 2183765 h 6858000"/>
              <a:gd name="connsiteX196" fmla="*/ 4040946 w 8009775"/>
              <a:gd name="connsiteY196" fmla="*/ 2178368 h 6858000"/>
              <a:gd name="connsiteX197" fmla="*/ 4037991 w 8009775"/>
              <a:gd name="connsiteY197" fmla="*/ 2172970 h 6858000"/>
              <a:gd name="connsiteX198" fmla="*/ 4034740 w 8009775"/>
              <a:gd name="connsiteY198" fmla="*/ 2167890 h 6858000"/>
              <a:gd name="connsiteX199" fmla="*/ 4031193 w 8009775"/>
              <a:gd name="connsiteY199" fmla="*/ 2162494 h 6858000"/>
              <a:gd name="connsiteX200" fmla="*/ 4027646 w 8009775"/>
              <a:gd name="connsiteY200" fmla="*/ 2157730 h 6858000"/>
              <a:gd name="connsiteX201" fmla="*/ 4023213 w 8009775"/>
              <a:gd name="connsiteY201" fmla="*/ 2153285 h 6858000"/>
              <a:gd name="connsiteX202" fmla="*/ 4018779 w 8009775"/>
              <a:gd name="connsiteY202" fmla="*/ 2148523 h 6858000"/>
              <a:gd name="connsiteX203" fmla="*/ 3632182 w 8009775"/>
              <a:gd name="connsiteY203" fmla="*/ 1761490 h 6858000"/>
              <a:gd name="connsiteX204" fmla="*/ 3435928 w 8009775"/>
              <a:gd name="connsiteY204" fmla="*/ 1565276 h 6858000"/>
              <a:gd name="connsiteX205" fmla="*/ 3431198 w 8009775"/>
              <a:gd name="connsiteY205" fmla="*/ 1560514 h 6858000"/>
              <a:gd name="connsiteX206" fmla="*/ 3427356 w 8009775"/>
              <a:gd name="connsiteY206" fmla="*/ 1555751 h 6858000"/>
              <a:gd name="connsiteX207" fmla="*/ 3423218 w 8009775"/>
              <a:gd name="connsiteY207" fmla="*/ 1550671 h 6858000"/>
              <a:gd name="connsiteX208" fmla="*/ 3420262 w 8009775"/>
              <a:gd name="connsiteY208" fmla="*/ 1545909 h 6858000"/>
              <a:gd name="connsiteX209" fmla="*/ 3417012 w 8009775"/>
              <a:gd name="connsiteY209" fmla="*/ 1540829 h 6858000"/>
              <a:gd name="connsiteX210" fmla="*/ 3413760 w 8009775"/>
              <a:gd name="connsiteY210" fmla="*/ 1535430 h 6858000"/>
              <a:gd name="connsiteX211" fmla="*/ 3411100 w 8009775"/>
              <a:gd name="connsiteY211" fmla="*/ 1530034 h 6858000"/>
              <a:gd name="connsiteX212" fmla="*/ 3408736 w 8009775"/>
              <a:gd name="connsiteY212" fmla="*/ 1524635 h 6858000"/>
              <a:gd name="connsiteX213" fmla="*/ 3406371 w 8009775"/>
              <a:gd name="connsiteY213" fmla="*/ 1518920 h 6858000"/>
              <a:gd name="connsiteX214" fmla="*/ 3404598 w 8009775"/>
              <a:gd name="connsiteY214" fmla="*/ 1513205 h 6858000"/>
              <a:gd name="connsiteX215" fmla="*/ 3403120 w 8009775"/>
              <a:gd name="connsiteY215" fmla="*/ 1507174 h 6858000"/>
              <a:gd name="connsiteX216" fmla="*/ 3401938 w 8009775"/>
              <a:gd name="connsiteY216" fmla="*/ 1501459 h 6858000"/>
              <a:gd name="connsiteX217" fmla="*/ 3401051 w 8009775"/>
              <a:gd name="connsiteY217" fmla="*/ 1495744 h 6858000"/>
              <a:gd name="connsiteX218" fmla="*/ 3400460 w 8009775"/>
              <a:gd name="connsiteY218" fmla="*/ 1489710 h 6858000"/>
              <a:gd name="connsiteX219" fmla="*/ 3399869 w 8009775"/>
              <a:gd name="connsiteY219" fmla="*/ 1483995 h 6858000"/>
              <a:gd name="connsiteX220" fmla="*/ 3399573 w 8009775"/>
              <a:gd name="connsiteY220" fmla="*/ 1478281 h 6858000"/>
              <a:gd name="connsiteX221" fmla="*/ 3399869 w 8009775"/>
              <a:gd name="connsiteY221" fmla="*/ 1472249 h 6858000"/>
              <a:gd name="connsiteX222" fmla="*/ 3400460 w 8009775"/>
              <a:gd name="connsiteY222" fmla="*/ 1466215 h 6858000"/>
              <a:gd name="connsiteX223" fmla="*/ 3401051 w 8009775"/>
              <a:gd name="connsiteY223" fmla="*/ 1460183 h 6858000"/>
              <a:gd name="connsiteX224" fmla="*/ 3401938 w 8009775"/>
              <a:gd name="connsiteY224" fmla="*/ 1454468 h 6858000"/>
              <a:gd name="connsiteX225" fmla="*/ 3403120 w 8009775"/>
              <a:gd name="connsiteY225" fmla="*/ 1448754 h 6858000"/>
              <a:gd name="connsiteX226" fmla="*/ 3404598 w 8009775"/>
              <a:gd name="connsiteY226" fmla="*/ 1443039 h 6858000"/>
              <a:gd name="connsiteX227" fmla="*/ 3406371 w 8009775"/>
              <a:gd name="connsiteY227" fmla="*/ 1437324 h 6858000"/>
              <a:gd name="connsiteX228" fmla="*/ 3408736 w 8009775"/>
              <a:gd name="connsiteY228" fmla="*/ 1431609 h 6858000"/>
              <a:gd name="connsiteX229" fmla="*/ 3411100 w 8009775"/>
              <a:gd name="connsiteY229" fmla="*/ 1426211 h 6858000"/>
              <a:gd name="connsiteX230" fmla="*/ 3413760 w 8009775"/>
              <a:gd name="connsiteY230" fmla="*/ 1420814 h 6858000"/>
              <a:gd name="connsiteX231" fmla="*/ 3417012 w 8009775"/>
              <a:gd name="connsiteY231" fmla="*/ 1415416 h 6858000"/>
              <a:gd name="connsiteX232" fmla="*/ 3420262 w 8009775"/>
              <a:gd name="connsiteY232" fmla="*/ 1410336 h 6858000"/>
              <a:gd name="connsiteX233" fmla="*/ 3423218 w 8009775"/>
              <a:gd name="connsiteY233" fmla="*/ 1405256 h 6858000"/>
              <a:gd name="connsiteX234" fmla="*/ 3427356 w 8009775"/>
              <a:gd name="connsiteY234" fmla="*/ 1400175 h 6858000"/>
              <a:gd name="connsiteX235" fmla="*/ 3431198 w 8009775"/>
              <a:gd name="connsiteY235" fmla="*/ 1395731 h 6858000"/>
              <a:gd name="connsiteX236" fmla="*/ 3435928 w 8009775"/>
              <a:gd name="connsiteY236" fmla="*/ 1390969 h 6858000"/>
              <a:gd name="connsiteX237" fmla="*/ 3440361 w 8009775"/>
              <a:gd name="connsiteY237" fmla="*/ 1386524 h 6858000"/>
              <a:gd name="connsiteX238" fmla="*/ 3445386 w 8009775"/>
              <a:gd name="connsiteY238" fmla="*/ 1382396 h 6858000"/>
              <a:gd name="connsiteX239" fmla="*/ 3449819 w 8009775"/>
              <a:gd name="connsiteY239" fmla="*/ 1378585 h 6858000"/>
              <a:gd name="connsiteX240" fmla="*/ 3454844 w 8009775"/>
              <a:gd name="connsiteY240" fmla="*/ 1375094 h 6858000"/>
              <a:gd name="connsiteX241" fmla="*/ 3460459 w 8009775"/>
              <a:gd name="connsiteY241" fmla="*/ 1371919 h 6858000"/>
              <a:gd name="connsiteX242" fmla="*/ 3465780 w 8009775"/>
              <a:gd name="connsiteY242" fmla="*/ 1369061 h 6858000"/>
              <a:gd name="connsiteX243" fmla="*/ 3471100 w 8009775"/>
              <a:gd name="connsiteY243" fmla="*/ 1366204 h 6858000"/>
              <a:gd name="connsiteX244" fmla="*/ 3476420 w 8009775"/>
              <a:gd name="connsiteY244" fmla="*/ 1363980 h 6858000"/>
              <a:gd name="connsiteX245" fmla="*/ 3482331 w 8009775"/>
              <a:gd name="connsiteY245" fmla="*/ 1361759 h 6858000"/>
              <a:gd name="connsiteX246" fmla="*/ 3487947 w 8009775"/>
              <a:gd name="connsiteY246" fmla="*/ 1360170 h 6858000"/>
              <a:gd name="connsiteX247" fmla="*/ 3493858 w 8009775"/>
              <a:gd name="connsiteY247" fmla="*/ 1358265 h 6858000"/>
              <a:gd name="connsiteX248" fmla="*/ 3499474 w 8009775"/>
              <a:gd name="connsiteY248" fmla="*/ 1357314 h 6858000"/>
              <a:gd name="connsiteX249" fmla="*/ 3505385 w 8009775"/>
              <a:gd name="connsiteY249" fmla="*/ 1356043 h 6858000"/>
              <a:gd name="connsiteX250" fmla="*/ 3511001 w 8009775"/>
              <a:gd name="connsiteY250" fmla="*/ 1355409 h 6858000"/>
              <a:gd name="connsiteX251" fmla="*/ 3517208 w 8009775"/>
              <a:gd name="connsiteY251" fmla="*/ 1355090 h 6858000"/>
              <a:gd name="connsiteX252" fmla="*/ 3522823 w 8009775"/>
              <a:gd name="connsiteY252" fmla="*/ 1354773 h 6858000"/>
              <a:gd name="connsiteX253" fmla="*/ 3529030 w 8009775"/>
              <a:gd name="connsiteY253" fmla="*/ 1355090 h 6858000"/>
              <a:gd name="connsiteX254" fmla="*/ 3534646 w 8009775"/>
              <a:gd name="connsiteY254" fmla="*/ 1355409 h 6858000"/>
              <a:gd name="connsiteX255" fmla="*/ 3540557 w 8009775"/>
              <a:gd name="connsiteY255" fmla="*/ 1356043 h 6858000"/>
              <a:gd name="connsiteX256" fmla="*/ 3546468 w 8009775"/>
              <a:gd name="connsiteY256" fmla="*/ 1357314 h 6858000"/>
              <a:gd name="connsiteX257" fmla="*/ 3552380 w 8009775"/>
              <a:gd name="connsiteY257" fmla="*/ 1358265 h 6858000"/>
              <a:gd name="connsiteX258" fmla="*/ 3557995 w 8009775"/>
              <a:gd name="connsiteY258" fmla="*/ 1360170 h 6858000"/>
              <a:gd name="connsiteX259" fmla="*/ 3563906 w 8009775"/>
              <a:gd name="connsiteY259" fmla="*/ 1361759 h 6858000"/>
              <a:gd name="connsiteX260" fmla="*/ 3569227 w 8009775"/>
              <a:gd name="connsiteY260" fmla="*/ 1363980 h 6858000"/>
              <a:gd name="connsiteX261" fmla="*/ 3574842 w 8009775"/>
              <a:gd name="connsiteY261" fmla="*/ 1366204 h 6858000"/>
              <a:gd name="connsiteX262" fmla="*/ 3580458 w 8009775"/>
              <a:gd name="connsiteY262" fmla="*/ 1369061 h 6858000"/>
              <a:gd name="connsiteX263" fmla="*/ 3585778 w 8009775"/>
              <a:gd name="connsiteY263" fmla="*/ 1371919 h 6858000"/>
              <a:gd name="connsiteX264" fmla="*/ 3590803 w 8009775"/>
              <a:gd name="connsiteY264" fmla="*/ 1375094 h 6858000"/>
              <a:gd name="connsiteX265" fmla="*/ 3595828 w 8009775"/>
              <a:gd name="connsiteY265" fmla="*/ 1378585 h 6858000"/>
              <a:gd name="connsiteX266" fmla="*/ 3600852 w 8009775"/>
              <a:gd name="connsiteY266" fmla="*/ 1382396 h 6858000"/>
              <a:gd name="connsiteX267" fmla="*/ 3605581 w 8009775"/>
              <a:gd name="connsiteY267" fmla="*/ 1386524 h 6858000"/>
              <a:gd name="connsiteX268" fmla="*/ 3610014 w 8009775"/>
              <a:gd name="connsiteY268" fmla="*/ 1390969 h 6858000"/>
              <a:gd name="connsiteX269" fmla="*/ 3817500 w 8009775"/>
              <a:gd name="connsiteY269" fmla="*/ 1598296 h 6858000"/>
              <a:gd name="connsiteX270" fmla="*/ 3821934 w 8009775"/>
              <a:gd name="connsiteY270" fmla="*/ 1602423 h 6858000"/>
              <a:gd name="connsiteX271" fmla="*/ 3826663 w 8009775"/>
              <a:gd name="connsiteY271" fmla="*/ 1606869 h 6858000"/>
              <a:gd name="connsiteX272" fmla="*/ 3831687 w 8009775"/>
              <a:gd name="connsiteY272" fmla="*/ 1610361 h 6858000"/>
              <a:gd name="connsiteX273" fmla="*/ 3836712 w 8009775"/>
              <a:gd name="connsiteY273" fmla="*/ 1613854 h 6858000"/>
              <a:gd name="connsiteX274" fmla="*/ 3841736 w 8009775"/>
              <a:gd name="connsiteY274" fmla="*/ 1617345 h 6858000"/>
              <a:gd name="connsiteX275" fmla="*/ 3847352 w 8009775"/>
              <a:gd name="connsiteY275" fmla="*/ 1620204 h 6858000"/>
              <a:gd name="connsiteX276" fmla="*/ 3852672 w 8009775"/>
              <a:gd name="connsiteY276" fmla="*/ 1623061 h 6858000"/>
              <a:gd name="connsiteX277" fmla="*/ 3857992 w 8009775"/>
              <a:gd name="connsiteY277" fmla="*/ 1625283 h 6858000"/>
              <a:gd name="connsiteX278" fmla="*/ 3863608 w 8009775"/>
              <a:gd name="connsiteY278" fmla="*/ 1627189 h 6858000"/>
              <a:gd name="connsiteX279" fmla="*/ 3869519 w 8009775"/>
              <a:gd name="connsiteY279" fmla="*/ 1629094 h 6858000"/>
              <a:gd name="connsiteX280" fmla="*/ 3875135 w 8009775"/>
              <a:gd name="connsiteY280" fmla="*/ 1630998 h 6858000"/>
              <a:gd name="connsiteX281" fmla="*/ 3881046 w 8009775"/>
              <a:gd name="connsiteY281" fmla="*/ 1631950 h 6858000"/>
              <a:gd name="connsiteX282" fmla="*/ 3886662 w 8009775"/>
              <a:gd name="connsiteY282" fmla="*/ 1632904 h 6858000"/>
              <a:gd name="connsiteX283" fmla="*/ 3892869 w 8009775"/>
              <a:gd name="connsiteY283" fmla="*/ 1633856 h 6858000"/>
              <a:gd name="connsiteX284" fmla="*/ 3898485 w 8009775"/>
              <a:gd name="connsiteY284" fmla="*/ 1634174 h 6858000"/>
              <a:gd name="connsiteX285" fmla="*/ 3904396 w 8009775"/>
              <a:gd name="connsiteY285" fmla="*/ 1634174 h 6858000"/>
              <a:gd name="connsiteX286" fmla="*/ 3910307 w 8009775"/>
              <a:gd name="connsiteY286" fmla="*/ 1634174 h 6858000"/>
              <a:gd name="connsiteX287" fmla="*/ 3916219 w 8009775"/>
              <a:gd name="connsiteY287" fmla="*/ 1633856 h 6858000"/>
              <a:gd name="connsiteX288" fmla="*/ 3922425 w 8009775"/>
              <a:gd name="connsiteY288" fmla="*/ 1632904 h 6858000"/>
              <a:gd name="connsiteX289" fmla="*/ 3928041 w 8009775"/>
              <a:gd name="connsiteY289" fmla="*/ 1631950 h 6858000"/>
              <a:gd name="connsiteX290" fmla="*/ 3933657 w 8009775"/>
              <a:gd name="connsiteY290" fmla="*/ 1630998 h 6858000"/>
              <a:gd name="connsiteX291" fmla="*/ 3939568 w 8009775"/>
              <a:gd name="connsiteY291" fmla="*/ 1629094 h 6858000"/>
              <a:gd name="connsiteX292" fmla="*/ 3945184 w 8009775"/>
              <a:gd name="connsiteY292" fmla="*/ 1627189 h 6858000"/>
              <a:gd name="connsiteX293" fmla="*/ 3950799 w 8009775"/>
              <a:gd name="connsiteY293" fmla="*/ 1625283 h 6858000"/>
              <a:gd name="connsiteX294" fmla="*/ 3956415 w 8009775"/>
              <a:gd name="connsiteY294" fmla="*/ 1623061 h 6858000"/>
              <a:gd name="connsiteX295" fmla="*/ 3961735 w 8009775"/>
              <a:gd name="connsiteY295" fmla="*/ 1620204 h 6858000"/>
              <a:gd name="connsiteX296" fmla="*/ 3967055 w 8009775"/>
              <a:gd name="connsiteY296" fmla="*/ 1617345 h 6858000"/>
              <a:gd name="connsiteX297" fmla="*/ 3972376 w 8009775"/>
              <a:gd name="connsiteY297" fmla="*/ 1613854 h 6858000"/>
              <a:gd name="connsiteX298" fmla="*/ 3977400 w 8009775"/>
              <a:gd name="connsiteY298" fmla="*/ 1610361 h 6858000"/>
              <a:gd name="connsiteX299" fmla="*/ 3982425 w 8009775"/>
              <a:gd name="connsiteY299" fmla="*/ 1606869 h 6858000"/>
              <a:gd name="connsiteX300" fmla="*/ 3986858 w 8009775"/>
              <a:gd name="connsiteY300" fmla="*/ 1602423 h 6858000"/>
              <a:gd name="connsiteX301" fmla="*/ 3991587 w 8009775"/>
              <a:gd name="connsiteY301" fmla="*/ 1598296 h 6858000"/>
              <a:gd name="connsiteX302" fmla="*/ 3996021 w 8009775"/>
              <a:gd name="connsiteY302" fmla="*/ 1593533 h 6858000"/>
              <a:gd name="connsiteX303" fmla="*/ 4000159 w 8009775"/>
              <a:gd name="connsiteY303" fmla="*/ 1588771 h 6858000"/>
              <a:gd name="connsiteX304" fmla="*/ 4003705 w 8009775"/>
              <a:gd name="connsiteY304" fmla="*/ 1583691 h 6858000"/>
              <a:gd name="connsiteX305" fmla="*/ 4007548 w 8009775"/>
              <a:gd name="connsiteY305" fmla="*/ 1578928 h 6858000"/>
              <a:gd name="connsiteX306" fmla="*/ 4010799 w 8009775"/>
              <a:gd name="connsiteY306" fmla="*/ 1573849 h 6858000"/>
              <a:gd name="connsiteX307" fmla="*/ 4013459 w 8009775"/>
              <a:gd name="connsiteY307" fmla="*/ 1568451 h 6858000"/>
              <a:gd name="connsiteX308" fmla="*/ 4016415 w 8009775"/>
              <a:gd name="connsiteY308" fmla="*/ 1563054 h 6858000"/>
              <a:gd name="connsiteX309" fmla="*/ 4018484 w 8009775"/>
              <a:gd name="connsiteY309" fmla="*/ 1557339 h 6858000"/>
              <a:gd name="connsiteX310" fmla="*/ 4020848 w 8009775"/>
              <a:gd name="connsiteY310" fmla="*/ 1551941 h 6858000"/>
              <a:gd name="connsiteX311" fmla="*/ 4022621 w 8009775"/>
              <a:gd name="connsiteY311" fmla="*/ 1546226 h 6858000"/>
              <a:gd name="connsiteX312" fmla="*/ 4024395 w 8009775"/>
              <a:gd name="connsiteY312" fmla="*/ 1540511 h 6858000"/>
              <a:gd name="connsiteX313" fmla="*/ 4025282 w 8009775"/>
              <a:gd name="connsiteY313" fmla="*/ 1534478 h 6858000"/>
              <a:gd name="connsiteX314" fmla="*/ 4026464 w 8009775"/>
              <a:gd name="connsiteY314" fmla="*/ 1528763 h 6858000"/>
              <a:gd name="connsiteX315" fmla="*/ 4027055 w 8009775"/>
              <a:gd name="connsiteY315" fmla="*/ 1522731 h 6858000"/>
              <a:gd name="connsiteX316" fmla="*/ 4027646 w 8009775"/>
              <a:gd name="connsiteY316" fmla="*/ 1517016 h 6858000"/>
              <a:gd name="connsiteX317" fmla="*/ 4027646 w 8009775"/>
              <a:gd name="connsiteY317" fmla="*/ 1510984 h 6858000"/>
              <a:gd name="connsiteX318" fmla="*/ 4027646 w 8009775"/>
              <a:gd name="connsiteY318" fmla="*/ 1505268 h 6858000"/>
              <a:gd name="connsiteX319" fmla="*/ 4027055 w 8009775"/>
              <a:gd name="connsiteY319" fmla="*/ 1499553 h 6858000"/>
              <a:gd name="connsiteX320" fmla="*/ 4026464 w 8009775"/>
              <a:gd name="connsiteY320" fmla="*/ 1493204 h 6858000"/>
              <a:gd name="connsiteX321" fmla="*/ 4025282 w 8009775"/>
              <a:gd name="connsiteY321" fmla="*/ 1487489 h 6858000"/>
              <a:gd name="connsiteX322" fmla="*/ 4024395 w 8009775"/>
              <a:gd name="connsiteY322" fmla="*/ 1481773 h 6858000"/>
              <a:gd name="connsiteX323" fmla="*/ 4022621 w 8009775"/>
              <a:gd name="connsiteY323" fmla="*/ 1476058 h 6858000"/>
              <a:gd name="connsiteX324" fmla="*/ 4020848 w 8009775"/>
              <a:gd name="connsiteY324" fmla="*/ 1470343 h 6858000"/>
              <a:gd name="connsiteX325" fmla="*/ 4018484 w 8009775"/>
              <a:gd name="connsiteY325" fmla="*/ 1464629 h 6858000"/>
              <a:gd name="connsiteX326" fmla="*/ 4016415 w 8009775"/>
              <a:gd name="connsiteY326" fmla="*/ 1459231 h 6858000"/>
              <a:gd name="connsiteX327" fmla="*/ 4013459 w 8009775"/>
              <a:gd name="connsiteY327" fmla="*/ 1453834 h 6858000"/>
              <a:gd name="connsiteX328" fmla="*/ 4010799 w 8009775"/>
              <a:gd name="connsiteY328" fmla="*/ 1448436 h 6858000"/>
              <a:gd name="connsiteX329" fmla="*/ 4007548 w 8009775"/>
              <a:gd name="connsiteY329" fmla="*/ 1443356 h 6858000"/>
              <a:gd name="connsiteX330" fmla="*/ 4003705 w 8009775"/>
              <a:gd name="connsiteY330" fmla="*/ 1438275 h 6858000"/>
              <a:gd name="connsiteX331" fmla="*/ 4000159 w 8009775"/>
              <a:gd name="connsiteY331" fmla="*/ 1433195 h 6858000"/>
              <a:gd name="connsiteX332" fmla="*/ 3996021 w 8009775"/>
              <a:gd name="connsiteY332" fmla="*/ 1428751 h 6858000"/>
              <a:gd name="connsiteX333" fmla="*/ 3991587 w 8009775"/>
              <a:gd name="connsiteY333" fmla="*/ 1423988 h 6858000"/>
              <a:gd name="connsiteX334" fmla="*/ 3323022 w 8009775"/>
              <a:gd name="connsiteY334" fmla="*/ 755333 h 6858000"/>
              <a:gd name="connsiteX335" fmla="*/ 3316815 w 8009775"/>
              <a:gd name="connsiteY335" fmla="*/ 748348 h 6858000"/>
              <a:gd name="connsiteX336" fmla="*/ 3310904 w 8009775"/>
              <a:gd name="connsiteY336" fmla="*/ 741045 h 6858000"/>
              <a:gd name="connsiteX337" fmla="*/ 3305584 w 8009775"/>
              <a:gd name="connsiteY337" fmla="*/ 733108 h 6858000"/>
              <a:gd name="connsiteX338" fmla="*/ 3300855 w 8009775"/>
              <a:gd name="connsiteY338" fmla="*/ 725170 h 6858000"/>
              <a:gd name="connsiteX339" fmla="*/ 3297308 w 8009775"/>
              <a:gd name="connsiteY339" fmla="*/ 716915 h 6858000"/>
              <a:gd name="connsiteX340" fmla="*/ 3293761 w 8009775"/>
              <a:gd name="connsiteY340" fmla="*/ 708660 h 6858000"/>
              <a:gd name="connsiteX341" fmla="*/ 3291101 w 8009775"/>
              <a:gd name="connsiteY341" fmla="*/ 699770 h 6858000"/>
              <a:gd name="connsiteX342" fmla="*/ 3289328 w 8009775"/>
              <a:gd name="connsiteY342" fmla="*/ 691198 h 6858000"/>
              <a:gd name="connsiteX343" fmla="*/ 2596527 w 8009775"/>
              <a:gd name="connsiteY343" fmla="*/ 0 h 6858000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996316 w 8009775"/>
              <a:gd name="connsiteY71" fmla="*/ 2818448 h 6858000"/>
              <a:gd name="connsiteX72" fmla="*/ 3001744 w 8009775"/>
              <a:gd name="connsiteY72" fmla="*/ 1828166 h 6858000"/>
              <a:gd name="connsiteX73" fmla="*/ 2997311 w 8009775"/>
              <a:gd name="connsiteY73" fmla="*/ 1823404 h 6858000"/>
              <a:gd name="connsiteX74" fmla="*/ 2992878 w 8009775"/>
              <a:gd name="connsiteY74" fmla="*/ 1818640 h 6858000"/>
              <a:gd name="connsiteX75" fmla="*/ 2989331 w 8009775"/>
              <a:gd name="connsiteY75" fmla="*/ 1814195 h 6858000"/>
              <a:gd name="connsiteX76" fmla="*/ 2985784 w 8009775"/>
              <a:gd name="connsiteY76" fmla="*/ 1808799 h 6858000"/>
              <a:gd name="connsiteX77" fmla="*/ 2982533 w 8009775"/>
              <a:gd name="connsiteY77" fmla="*/ 1803718 h 6858000"/>
              <a:gd name="connsiteX78" fmla="*/ 2979873 w 8009775"/>
              <a:gd name="connsiteY78" fmla="*/ 1798321 h 6858000"/>
              <a:gd name="connsiteX79" fmla="*/ 2976917 w 8009775"/>
              <a:gd name="connsiteY79" fmla="*/ 1792924 h 6858000"/>
              <a:gd name="connsiteX80" fmla="*/ 2974552 w 8009775"/>
              <a:gd name="connsiteY80" fmla="*/ 1787526 h 6858000"/>
              <a:gd name="connsiteX81" fmla="*/ 2972484 w 8009775"/>
              <a:gd name="connsiteY81" fmla="*/ 1781811 h 6858000"/>
              <a:gd name="connsiteX82" fmla="*/ 2970710 w 8009775"/>
              <a:gd name="connsiteY82" fmla="*/ 1776095 h 6858000"/>
              <a:gd name="connsiteX83" fmla="*/ 2968937 w 8009775"/>
              <a:gd name="connsiteY83" fmla="*/ 1770380 h 6858000"/>
              <a:gd name="connsiteX84" fmla="*/ 2967755 w 8009775"/>
              <a:gd name="connsiteY84" fmla="*/ 1764665 h 6858000"/>
              <a:gd name="connsiteX85" fmla="*/ 2966868 w 8009775"/>
              <a:gd name="connsiteY85" fmla="*/ 1758634 h 6858000"/>
              <a:gd name="connsiteX86" fmla="*/ 2965981 w 8009775"/>
              <a:gd name="connsiteY86" fmla="*/ 1752919 h 6858000"/>
              <a:gd name="connsiteX87" fmla="*/ 2965686 w 8009775"/>
              <a:gd name="connsiteY87" fmla="*/ 1746885 h 6858000"/>
              <a:gd name="connsiteX88" fmla="*/ 2965686 w 8009775"/>
              <a:gd name="connsiteY88" fmla="*/ 1741170 h 6858000"/>
              <a:gd name="connsiteX89" fmla="*/ 2965686 w 8009775"/>
              <a:gd name="connsiteY89" fmla="*/ 1735139 h 6858000"/>
              <a:gd name="connsiteX90" fmla="*/ 2965981 w 8009775"/>
              <a:gd name="connsiteY90" fmla="*/ 1729424 h 6858000"/>
              <a:gd name="connsiteX91" fmla="*/ 2966868 w 8009775"/>
              <a:gd name="connsiteY91" fmla="*/ 1723074 h 6858000"/>
              <a:gd name="connsiteX92" fmla="*/ 2967755 w 8009775"/>
              <a:gd name="connsiteY92" fmla="*/ 1717358 h 6858000"/>
              <a:gd name="connsiteX93" fmla="*/ 2968937 w 8009775"/>
              <a:gd name="connsiteY93" fmla="*/ 1711643 h 6858000"/>
              <a:gd name="connsiteX94" fmla="*/ 2970710 w 8009775"/>
              <a:gd name="connsiteY94" fmla="*/ 1705929 h 6858000"/>
              <a:gd name="connsiteX95" fmla="*/ 2972484 w 8009775"/>
              <a:gd name="connsiteY95" fmla="*/ 1700214 h 6858000"/>
              <a:gd name="connsiteX96" fmla="*/ 2974552 w 8009775"/>
              <a:gd name="connsiteY96" fmla="*/ 1694816 h 6858000"/>
              <a:gd name="connsiteX97" fmla="*/ 2976917 w 8009775"/>
              <a:gd name="connsiteY97" fmla="*/ 1689101 h 6858000"/>
              <a:gd name="connsiteX98" fmla="*/ 2979873 w 8009775"/>
              <a:gd name="connsiteY98" fmla="*/ 1683703 h 6858000"/>
              <a:gd name="connsiteX99" fmla="*/ 2982533 w 8009775"/>
              <a:gd name="connsiteY99" fmla="*/ 1678305 h 6858000"/>
              <a:gd name="connsiteX100" fmla="*/ 2985784 w 8009775"/>
              <a:gd name="connsiteY100" fmla="*/ 1673226 h 6858000"/>
              <a:gd name="connsiteX101" fmla="*/ 2989331 w 8009775"/>
              <a:gd name="connsiteY101" fmla="*/ 1668145 h 6858000"/>
              <a:gd name="connsiteX102" fmla="*/ 2992878 w 8009775"/>
              <a:gd name="connsiteY102" fmla="*/ 1663066 h 6858000"/>
              <a:gd name="connsiteX103" fmla="*/ 2997311 w 8009775"/>
              <a:gd name="connsiteY103" fmla="*/ 1658621 h 6858000"/>
              <a:gd name="connsiteX104" fmla="*/ 3001744 w 8009775"/>
              <a:gd name="connsiteY104" fmla="*/ 1653859 h 6858000"/>
              <a:gd name="connsiteX105" fmla="*/ 3006178 w 8009775"/>
              <a:gd name="connsiteY105" fmla="*/ 1649414 h 6858000"/>
              <a:gd name="connsiteX106" fmla="*/ 3010907 w 8009775"/>
              <a:gd name="connsiteY106" fmla="*/ 1645603 h 6858000"/>
              <a:gd name="connsiteX107" fmla="*/ 3015932 w 8009775"/>
              <a:gd name="connsiteY107" fmla="*/ 1641794 h 6858000"/>
              <a:gd name="connsiteX108" fmla="*/ 3020956 w 8009775"/>
              <a:gd name="connsiteY108" fmla="*/ 1637984 h 6858000"/>
              <a:gd name="connsiteX109" fmla="*/ 3025981 w 8009775"/>
              <a:gd name="connsiteY109" fmla="*/ 1634809 h 6858000"/>
              <a:gd name="connsiteX110" fmla="*/ 3031596 w 8009775"/>
              <a:gd name="connsiteY110" fmla="*/ 1631950 h 6858000"/>
              <a:gd name="connsiteX111" fmla="*/ 3036916 w 8009775"/>
              <a:gd name="connsiteY111" fmla="*/ 1629094 h 6858000"/>
              <a:gd name="connsiteX112" fmla="*/ 3042532 w 8009775"/>
              <a:gd name="connsiteY112" fmla="*/ 1626871 h 6858000"/>
              <a:gd name="connsiteX113" fmla="*/ 3047852 w 8009775"/>
              <a:gd name="connsiteY113" fmla="*/ 1624649 h 6858000"/>
              <a:gd name="connsiteX114" fmla="*/ 3053764 w 8009775"/>
              <a:gd name="connsiteY114" fmla="*/ 1623061 h 6858000"/>
              <a:gd name="connsiteX115" fmla="*/ 3059379 w 8009775"/>
              <a:gd name="connsiteY115" fmla="*/ 1621155 h 6858000"/>
              <a:gd name="connsiteX116" fmla="*/ 3065291 w 8009775"/>
              <a:gd name="connsiteY116" fmla="*/ 1620204 h 6858000"/>
              <a:gd name="connsiteX117" fmla="*/ 3070906 w 8009775"/>
              <a:gd name="connsiteY117" fmla="*/ 1618934 h 6858000"/>
              <a:gd name="connsiteX118" fmla="*/ 3077113 w 8009775"/>
              <a:gd name="connsiteY118" fmla="*/ 1618299 h 6858000"/>
              <a:gd name="connsiteX119" fmla="*/ 3082729 w 8009775"/>
              <a:gd name="connsiteY119" fmla="*/ 1617981 h 6858000"/>
              <a:gd name="connsiteX120" fmla="*/ 3088936 w 8009775"/>
              <a:gd name="connsiteY120" fmla="*/ 1617981 h 6858000"/>
              <a:gd name="connsiteX121" fmla="*/ 3094552 w 8009775"/>
              <a:gd name="connsiteY121" fmla="*/ 1617981 h 6858000"/>
              <a:gd name="connsiteX122" fmla="*/ 3100758 w 8009775"/>
              <a:gd name="connsiteY122" fmla="*/ 1618299 h 6858000"/>
              <a:gd name="connsiteX123" fmla="*/ 3106670 w 8009775"/>
              <a:gd name="connsiteY123" fmla="*/ 1618934 h 6858000"/>
              <a:gd name="connsiteX124" fmla="*/ 3112285 w 8009775"/>
              <a:gd name="connsiteY124" fmla="*/ 1620204 h 6858000"/>
              <a:gd name="connsiteX125" fmla="*/ 3117901 w 8009775"/>
              <a:gd name="connsiteY125" fmla="*/ 1621155 h 6858000"/>
              <a:gd name="connsiteX126" fmla="*/ 3123812 w 8009775"/>
              <a:gd name="connsiteY126" fmla="*/ 1623061 h 6858000"/>
              <a:gd name="connsiteX127" fmla="*/ 3129428 w 8009775"/>
              <a:gd name="connsiteY127" fmla="*/ 1624649 h 6858000"/>
              <a:gd name="connsiteX128" fmla="*/ 3135339 w 8009775"/>
              <a:gd name="connsiteY128" fmla="*/ 1626871 h 6858000"/>
              <a:gd name="connsiteX129" fmla="*/ 3140660 w 8009775"/>
              <a:gd name="connsiteY129" fmla="*/ 1629094 h 6858000"/>
              <a:gd name="connsiteX130" fmla="*/ 3145980 w 8009775"/>
              <a:gd name="connsiteY130" fmla="*/ 1631950 h 6858000"/>
              <a:gd name="connsiteX131" fmla="*/ 3151300 w 8009775"/>
              <a:gd name="connsiteY131" fmla="*/ 1634809 h 6858000"/>
              <a:gd name="connsiteX132" fmla="*/ 3156324 w 8009775"/>
              <a:gd name="connsiteY132" fmla="*/ 1637984 h 6858000"/>
              <a:gd name="connsiteX133" fmla="*/ 3161349 w 8009775"/>
              <a:gd name="connsiteY133" fmla="*/ 1641794 h 6858000"/>
              <a:gd name="connsiteX134" fmla="*/ 3166374 w 8009775"/>
              <a:gd name="connsiteY134" fmla="*/ 1645603 h 6858000"/>
              <a:gd name="connsiteX135" fmla="*/ 3171102 w 8009775"/>
              <a:gd name="connsiteY135" fmla="*/ 1649414 h 6858000"/>
              <a:gd name="connsiteX136" fmla="*/ 3175832 w 8009775"/>
              <a:gd name="connsiteY136" fmla="*/ 1653859 h 6858000"/>
              <a:gd name="connsiteX137" fmla="*/ 3844692 w 8009775"/>
              <a:gd name="connsiteY137" fmla="*/ 2322830 h 6858000"/>
              <a:gd name="connsiteX138" fmla="*/ 3849421 w 8009775"/>
              <a:gd name="connsiteY138" fmla="*/ 2326958 h 6858000"/>
              <a:gd name="connsiteX139" fmla="*/ 3854150 w 8009775"/>
              <a:gd name="connsiteY139" fmla="*/ 2331085 h 6858000"/>
              <a:gd name="connsiteX140" fmla="*/ 3859175 w 8009775"/>
              <a:gd name="connsiteY140" fmla="*/ 2334895 h 6858000"/>
              <a:gd name="connsiteX141" fmla="*/ 3864199 w 8009775"/>
              <a:gd name="connsiteY141" fmla="*/ 2338705 h 6858000"/>
              <a:gd name="connsiteX142" fmla="*/ 3869224 w 8009775"/>
              <a:gd name="connsiteY142" fmla="*/ 2341880 h 6858000"/>
              <a:gd name="connsiteX143" fmla="*/ 3874544 w 8009775"/>
              <a:gd name="connsiteY143" fmla="*/ 2344738 h 6858000"/>
              <a:gd name="connsiteX144" fmla="*/ 3879864 w 8009775"/>
              <a:gd name="connsiteY144" fmla="*/ 2347595 h 6858000"/>
              <a:gd name="connsiteX145" fmla="*/ 3885775 w 8009775"/>
              <a:gd name="connsiteY145" fmla="*/ 2349818 h 6858000"/>
              <a:gd name="connsiteX146" fmla="*/ 3891096 w 8009775"/>
              <a:gd name="connsiteY146" fmla="*/ 2351723 h 6858000"/>
              <a:gd name="connsiteX147" fmla="*/ 3896711 w 8009775"/>
              <a:gd name="connsiteY147" fmla="*/ 2353628 h 6858000"/>
              <a:gd name="connsiteX148" fmla="*/ 3902623 w 8009775"/>
              <a:gd name="connsiteY148" fmla="*/ 2355534 h 6858000"/>
              <a:gd name="connsiteX149" fmla="*/ 3908238 w 8009775"/>
              <a:gd name="connsiteY149" fmla="*/ 2356485 h 6858000"/>
              <a:gd name="connsiteX150" fmla="*/ 3914150 w 8009775"/>
              <a:gd name="connsiteY150" fmla="*/ 2357755 h 6858000"/>
              <a:gd name="connsiteX151" fmla="*/ 3920061 w 8009775"/>
              <a:gd name="connsiteY151" fmla="*/ 2358391 h 6858000"/>
              <a:gd name="connsiteX152" fmla="*/ 3925972 w 8009775"/>
              <a:gd name="connsiteY152" fmla="*/ 2358708 h 6858000"/>
              <a:gd name="connsiteX153" fmla="*/ 3931883 w 8009775"/>
              <a:gd name="connsiteY153" fmla="*/ 2358708 h 6858000"/>
              <a:gd name="connsiteX154" fmla="*/ 3937795 w 8009775"/>
              <a:gd name="connsiteY154" fmla="*/ 2358708 h 6858000"/>
              <a:gd name="connsiteX155" fmla="*/ 3943706 w 8009775"/>
              <a:gd name="connsiteY155" fmla="*/ 2358391 h 6858000"/>
              <a:gd name="connsiteX156" fmla="*/ 3949617 w 8009775"/>
              <a:gd name="connsiteY156" fmla="*/ 2357755 h 6858000"/>
              <a:gd name="connsiteX157" fmla="*/ 3955233 w 8009775"/>
              <a:gd name="connsiteY157" fmla="*/ 2356485 h 6858000"/>
              <a:gd name="connsiteX158" fmla="*/ 3961144 w 8009775"/>
              <a:gd name="connsiteY158" fmla="*/ 2355534 h 6858000"/>
              <a:gd name="connsiteX159" fmla="*/ 3966760 w 8009775"/>
              <a:gd name="connsiteY159" fmla="*/ 2353628 h 6858000"/>
              <a:gd name="connsiteX160" fmla="*/ 3972671 w 8009775"/>
              <a:gd name="connsiteY160" fmla="*/ 2351723 h 6858000"/>
              <a:gd name="connsiteX161" fmla="*/ 3978287 w 8009775"/>
              <a:gd name="connsiteY161" fmla="*/ 2349818 h 6858000"/>
              <a:gd name="connsiteX162" fmla="*/ 3983607 w 8009775"/>
              <a:gd name="connsiteY162" fmla="*/ 2347595 h 6858000"/>
              <a:gd name="connsiteX163" fmla="*/ 3989223 w 8009775"/>
              <a:gd name="connsiteY163" fmla="*/ 2344738 h 6858000"/>
              <a:gd name="connsiteX164" fmla="*/ 3994543 w 8009775"/>
              <a:gd name="connsiteY164" fmla="*/ 2341880 h 6858000"/>
              <a:gd name="connsiteX165" fmla="*/ 3999567 w 8009775"/>
              <a:gd name="connsiteY165" fmla="*/ 2338705 h 6858000"/>
              <a:gd name="connsiteX166" fmla="*/ 4004888 w 8009775"/>
              <a:gd name="connsiteY166" fmla="*/ 2334895 h 6858000"/>
              <a:gd name="connsiteX167" fmla="*/ 4009617 w 8009775"/>
              <a:gd name="connsiteY167" fmla="*/ 2331085 h 6858000"/>
              <a:gd name="connsiteX168" fmla="*/ 4014346 w 8009775"/>
              <a:gd name="connsiteY168" fmla="*/ 2326958 h 6858000"/>
              <a:gd name="connsiteX169" fmla="*/ 4018779 w 8009775"/>
              <a:gd name="connsiteY169" fmla="*/ 2322830 h 6858000"/>
              <a:gd name="connsiteX170" fmla="*/ 4023213 w 8009775"/>
              <a:gd name="connsiteY170" fmla="*/ 2318068 h 6858000"/>
              <a:gd name="connsiteX171" fmla="*/ 4027646 w 8009775"/>
              <a:gd name="connsiteY171" fmla="*/ 2313306 h 6858000"/>
              <a:gd name="connsiteX172" fmla="*/ 4031193 w 8009775"/>
              <a:gd name="connsiteY172" fmla="*/ 2308544 h 6858000"/>
              <a:gd name="connsiteX173" fmla="*/ 4034740 w 8009775"/>
              <a:gd name="connsiteY173" fmla="*/ 2303463 h 6858000"/>
              <a:gd name="connsiteX174" fmla="*/ 4037991 w 8009775"/>
              <a:gd name="connsiteY174" fmla="*/ 2298384 h 6858000"/>
              <a:gd name="connsiteX175" fmla="*/ 4040946 w 8009775"/>
              <a:gd name="connsiteY175" fmla="*/ 2292985 h 6858000"/>
              <a:gd name="connsiteX176" fmla="*/ 4043606 w 8009775"/>
              <a:gd name="connsiteY176" fmla="*/ 2287588 h 6858000"/>
              <a:gd name="connsiteX177" fmla="*/ 4046267 w 8009775"/>
              <a:gd name="connsiteY177" fmla="*/ 2281873 h 6858000"/>
              <a:gd name="connsiteX178" fmla="*/ 4048040 w 8009775"/>
              <a:gd name="connsiteY178" fmla="*/ 2276476 h 6858000"/>
              <a:gd name="connsiteX179" fmla="*/ 4050109 w 8009775"/>
              <a:gd name="connsiteY179" fmla="*/ 2270761 h 6858000"/>
              <a:gd name="connsiteX180" fmla="*/ 4051587 w 8009775"/>
              <a:gd name="connsiteY180" fmla="*/ 2265046 h 6858000"/>
              <a:gd name="connsiteX181" fmla="*/ 4052769 w 8009775"/>
              <a:gd name="connsiteY181" fmla="*/ 2259331 h 6858000"/>
              <a:gd name="connsiteX182" fmla="*/ 4053656 w 8009775"/>
              <a:gd name="connsiteY182" fmla="*/ 2253298 h 6858000"/>
              <a:gd name="connsiteX183" fmla="*/ 4054542 w 8009775"/>
              <a:gd name="connsiteY183" fmla="*/ 2247266 h 6858000"/>
              <a:gd name="connsiteX184" fmla="*/ 4054838 w 8009775"/>
              <a:gd name="connsiteY184" fmla="*/ 2241551 h 6858000"/>
              <a:gd name="connsiteX185" fmla="*/ 4055133 w 8009775"/>
              <a:gd name="connsiteY185" fmla="*/ 2235519 h 6858000"/>
              <a:gd name="connsiteX186" fmla="*/ 4054838 w 8009775"/>
              <a:gd name="connsiteY186" fmla="*/ 2229804 h 6858000"/>
              <a:gd name="connsiteX187" fmla="*/ 4054542 w 8009775"/>
              <a:gd name="connsiteY187" fmla="*/ 2223770 h 6858000"/>
              <a:gd name="connsiteX188" fmla="*/ 4053656 w 8009775"/>
              <a:gd name="connsiteY188" fmla="*/ 2217739 h 6858000"/>
              <a:gd name="connsiteX189" fmla="*/ 4052769 w 8009775"/>
              <a:gd name="connsiteY189" fmla="*/ 2212024 h 6858000"/>
              <a:gd name="connsiteX190" fmla="*/ 4051587 w 8009775"/>
              <a:gd name="connsiteY190" fmla="*/ 2206309 h 6858000"/>
              <a:gd name="connsiteX191" fmla="*/ 4050109 w 8009775"/>
              <a:gd name="connsiteY191" fmla="*/ 2200593 h 6858000"/>
              <a:gd name="connsiteX192" fmla="*/ 4048040 w 8009775"/>
              <a:gd name="connsiteY192" fmla="*/ 2194878 h 6858000"/>
              <a:gd name="connsiteX193" fmla="*/ 4046267 w 8009775"/>
              <a:gd name="connsiteY193" fmla="*/ 2189163 h 6858000"/>
              <a:gd name="connsiteX194" fmla="*/ 4043606 w 8009775"/>
              <a:gd name="connsiteY194" fmla="*/ 2183765 h 6858000"/>
              <a:gd name="connsiteX195" fmla="*/ 4040946 w 8009775"/>
              <a:gd name="connsiteY195" fmla="*/ 2178368 h 6858000"/>
              <a:gd name="connsiteX196" fmla="*/ 4037991 w 8009775"/>
              <a:gd name="connsiteY196" fmla="*/ 2172970 h 6858000"/>
              <a:gd name="connsiteX197" fmla="*/ 4034740 w 8009775"/>
              <a:gd name="connsiteY197" fmla="*/ 2167890 h 6858000"/>
              <a:gd name="connsiteX198" fmla="*/ 4031193 w 8009775"/>
              <a:gd name="connsiteY198" fmla="*/ 2162494 h 6858000"/>
              <a:gd name="connsiteX199" fmla="*/ 4027646 w 8009775"/>
              <a:gd name="connsiteY199" fmla="*/ 2157730 h 6858000"/>
              <a:gd name="connsiteX200" fmla="*/ 4023213 w 8009775"/>
              <a:gd name="connsiteY200" fmla="*/ 2153285 h 6858000"/>
              <a:gd name="connsiteX201" fmla="*/ 4018779 w 8009775"/>
              <a:gd name="connsiteY201" fmla="*/ 2148523 h 6858000"/>
              <a:gd name="connsiteX202" fmla="*/ 3632182 w 8009775"/>
              <a:gd name="connsiteY202" fmla="*/ 1761490 h 6858000"/>
              <a:gd name="connsiteX203" fmla="*/ 3435928 w 8009775"/>
              <a:gd name="connsiteY203" fmla="*/ 1565276 h 6858000"/>
              <a:gd name="connsiteX204" fmla="*/ 3431198 w 8009775"/>
              <a:gd name="connsiteY204" fmla="*/ 1560514 h 6858000"/>
              <a:gd name="connsiteX205" fmla="*/ 3427356 w 8009775"/>
              <a:gd name="connsiteY205" fmla="*/ 1555751 h 6858000"/>
              <a:gd name="connsiteX206" fmla="*/ 3423218 w 8009775"/>
              <a:gd name="connsiteY206" fmla="*/ 1550671 h 6858000"/>
              <a:gd name="connsiteX207" fmla="*/ 3420262 w 8009775"/>
              <a:gd name="connsiteY207" fmla="*/ 1545909 h 6858000"/>
              <a:gd name="connsiteX208" fmla="*/ 3417012 w 8009775"/>
              <a:gd name="connsiteY208" fmla="*/ 1540829 h 6858000"/>
              <a:gd name="connsiteX209" fmla="*/ 3413760 w 8009775"/>
              <a:gd name="connsiteY209" fmla="*/ 1535430 h 6858000"/>
              <a:gd name="connsiteX210" fmla="*/ 3411100 w 8009775"/>
              <a:gd name="connsiteY210" fmla="*/ 1530034 h 6858000"/>
              <a:gd name="connsiteX211" fmla="*/ 3408736 w 8009775"/>
              <a:gd name="connsiteY211" fmla="*/ 1524635 h 6858000"/>
              <a:gd name="connsiteX212" fmla="*/ 3406371 w 8009775"/>
              <a:gd name="connsiteY212" fmla="*/ 1518920 h 6858000"/>
              <a:gd name="connsiteX213" fmla="*/ 3404598 w 8009775"/>
              <a:gd name="connsiteY213" fmla="*/ 1513205 h 6858000"/>
              <a:gd name="connsiteX214" fmla="*/ 3403120 w 8009775"/>
              <a:gd name="connsiteY214" fmla="*/ 1507174 h 6858000"/>
              <a:gd name="connsiteX215" fmla="*/ 3401938 w 8009775"/>
              <a:gd name="connsiteY215" fmla="*/ 1501459 h 6858000"/>
              <a:gd name="connsiteX216" fmla="*/ 3401051 w 8009775"/>
              <a:gd name="connsiteY216" fmla="*/ 1495744 h 6858000"/>
              <a:gd name="connsiteX217" fmla="*/ 3400460 w 8009775"/>
              <a:gd name="connsiteY217" fmla="*/ 1489710 h 6858000"/>
              <a:gd name="connsiteX218" fmla="*/ 3399869 w 8009775"/>
              <a:gd name="connsiteY218" fmla="*/ 1483995 h 6858000"/>
              <a:gd name="connsiteX219" fmla="*/ 3399573 w 8009775"/>
              <a:gd name="connsiteY219" fmla="*/ 1478281 h 6858000"/>
              <a:gd name="connsiteX220" fmla="*/ 3399869 w 8009775"/>
              <a:gd name="connsiteY220" fmla="*/ 1472249 h 6858000"/>
              <a:gd name="connsiteX221" fmla="*/ 3400460 w 8009775"/>
              <a:gd name="connsiteY221" fmla="*/ 1466215 h 6858000"/>
              <a:gd name="connsiteX222" fmla="*/ 3401051 w 8009775"/>
              <a:gd name="connsiteY222" fmla="*/ 1460183 h 6858000"/>
              <a:gd name="connsiteX223" fmla="*/ 3401938 w 8009775"/>
              <a:gd name="connsiteY223" fmla="*/ 1454468 h 6858000"/>
              <a:gd name="connsiteX224" fmla="*/ 3403120 w 8009775"/>
              <a:gd name="connsiteY224" fmla="*/ 1448754 h 6858000"/>
              <a:gd name="connsiteX225" fmla="*/ 3404598 w 8009775"/>
              <a:gd name="connsiteY225" fmla="*/ 1443039 h 6858000"/>
              <a:gd name="connsiteX226" fmla="*/ 3406371 w 8009775"/>
              <a:gd name="connsiteY226" fmla="*/ 1437324 h 6858000"/>
              <a:gd name="connsiteX227" fmla="*/ 3408736 w 8009775"/>
              <a:gd name="connsiteY227" fmla="*/ 1431609 h 6858000"/>
              <a:gd name="connsiteX228" fmla="*/ 3411100 w 8009775"/>
              <a:gd name="connsiteY228" fmla="*/ 1426211 h 6858000"/>
              <a:gd name="connsiteX229" fmla="*/ 3413760 w 8009775"/>
              <a:gd name="connsiteY229" fmla="*/ 1420814 h 6858000"/>
              <a:gd name="connsiteX230" fmla="*/ 3417012 w 8009775"/>
              <a:gd name="connsiteY230" fmla="*/ 1415416 h 6858000"/>
              <a:gd name="connsiteX231" fmla="*/ 3420262 w 8009775"/>
              <a:gd name="connsiteY231" fmla="*/ 1410336 h 6858000"/>
              <a:gd name="connsiteX232" fmla="*/ 3423218 w 8009775"/>
              <a:gd name="connsiteY232" fmla="*/ 1405256 h 6858000"/>
              <a:gd name="connsiteX233" fmla="*/ 3427356 w 8009775"/>
              <a:gd name="connsiteY233" fmla="*/ 1400175 h 6858000"/>
              <a:gd name="connsiteX234" fmla="*/ 3431198 w 8009775"/>
              <a:gd name="connsiteY234" fmla="*/ 1395731 h 6858000"/>
              <a:gd name="connsiteX235" fmla="*/ 3435928 w 8009775"/>
              <a:gd name="connsiteY235" fmla="*/ 1390969 h 6858000"/>
              <a:gd name="connsiteX236" fmla="*/ 3440361 w 8009775"/>
              <a:gd name="connsiteY236" fmla="*/ 1386524 h 6858000"/>
              <a:gd name="connsiteX237" fmla="*/ 3445386 w 8009775"/>
              <a:gd name="connsiteY237" fmla="*/ 1382396 h 6858000"/>
              <a:gd name="connsiteX238" fmla="*/ 3449819 w 8009775"/>
              <a:gd name="connsiteY238" fmla="*/ 1378585 h 6858000"/>
              <a:gd name="connsiteX239" fmla="*/ 3454844 w 8009775"/>
              <a:gd name="connsiteY239" fmla="*/ 1375094 h 6858000"/>
              <a:gd name="connsiteX240" fmla="*/ 3460459 w 8009775"/>
              <a:gd name="connsiteY240" fmla="*/ 1371919 h 6858000"/>
              <a:gd name="connsiteX241" fmla="*/ 3465780 w 8009775"/>
              <a:gd name="connsiteY241" fmla="*/ 1369061 h 6858000"/>
              <a:gd name="connsiteX242" fmla="*/ 3471100 w 8009775"/>
              <a:gd name="connsiteY242" fmla="*/ 1366204 h 6858000"/>
              <a:gd name="connsiteX243" fmla="*/ 3476420 w 8009775"/>
              <a:gd name="connsiteY243" fmla="*/ 1363980 h 6858000"/>
              <a:gd name="connsiteX244" fmla="*/ 3482331 w 8009775"/>
              <a:gd name="connsiteY244" fmla="*/ 1361759 h 6858000"/>
              <a:gd name="connsiteX245" fmla="*/ 3487947 w 8009775"/>
              <a:gd name="connsiteY245" fmla="*/ 1360170 h 6858000"/>
              <a:gd name="connsiteX246" fmla="*/ 3493858 w 8009775"/>
              <a:gd name="connsiteY246" fmla="*/ 1358265 h 6858000"/>
              <a:gd name="connsiteX247" fmla="*/ 3499474 w 8009775"/>
              <a:gd name="connsiteY247" fmla="*/ 1357314 h 6858000"/>
              <a:gd name="connsiteX248" fmla="*/ 3505385 w 8009775"/>
              <a:gd name="connsiteY248" fmla="*/ 1356043 h 6858000"/>
              <a:gd name="connsiteX249" fmla="*/ 3511001 w 8009775"/>
              <a:gd name="connsiteY249" fmla="*/ 1355409 h 6858000"/>
              <a:gd name="connsiteX250" fmla="*/ 3517208 w 8009775"/>
              <a:gd name="connsiteY250" fmla="*/ 1355090 h 6858000"/>
              <a:gd name="connsiteX251" fmla="*/ 3522823 w 8009775"/>
              <a:gd name="connsiteY251" fmla="*/ 1354773 h 6858000"/>
              <a:gd name="connsiteX252" fmla="*/ 3529030 w 8009775"/>
              <a:gd name="connsiteY252" fmla="*/ 1355090 h 6858000"/>
              <a:gd name="connsiteX253" fmla="*/ 3534646 w 8009775"/>
              <a:gd name="connsiteY253" fmla="*/ 1355409 h 6858000"/>
              <a:gd name="connsiteX254" fmla="*/ 3540557 w 8009775"/>
              <a:gd name="connsiteY254" fmla="*/ 1356043 h 6858000"/>
              <a:gd name="connsiteX255" fmla="*/ 3546468 w 8009775"/>
              <a:gd name="connsiteY255" fmla="*/ 1357314 h 6858000"/>
              <a:gd name="connsiteX256" fmla="*/ 3552380 w 8009775"/>
              <a:gd name="connsiteY256" fmla="*/ 1358265 h 6858000"/>
              <a:gd name="connsiteX257" fmla="*/ 3557995 w 8009775"/>
              <a:gd name="connsiteY257" fmla="*/ 1360170 h 6858000"/>
              <a:gd name="connsiteX258" fmla="*/ 3563906 w 8009775"/>
              <a:gd name="connsiteY258" fmla="*/ 1361759 h 6858000"/>
              <a:gd name="connsiteX259" fmla="*/ 3569227 w 8009775"/>
              <a:gd name="connsiteY259" fmla="*/ 1363980 h 6858000"/>
              <a:gd name="connsiteX260" fmla="*/ 3574842 w 8009775"/>
              <a:gd name="connsiteY260" fmla="*/ 1366204 h 6858000"/>
              <a:gd name="connsiteX261" fmla="*/ 3580458 w 8009775"/>
              <a:gd name="connsiteY261" fmla="*/ 1369061 h 6858000"/>
              <a:gd name="connsiteX262" fmla="*/ 3585778 w 8009775"/>
              <a:gd name="connsiteY262" fmla="*/ 1371919 h 6858000"/>
              <a:gd name="connsiteX263" fmla="*/ 3590803 w 8009775"/>
              <a:gd name="connsiteY263" fmla="*/ 1375094 h 6858000"/>
              <a:gd name="connsiteX264" fmla="*/ 3595828 w 8009775"/>
              <a:gd name="connsiteY264" fmla="*/ 1378585 h 6858000"/>
              <a:gd name="connsiteX265" fmla="*/ 3600852 w 8009775"/>
              <a:gd name="connsiteY265" fmla="*/ 1382396 h 6858000"/>
              <a:gd name="connsiteX266" fmla="*/ 3605581 w 8009775"/>
              <a:gd name="connsiteY266" fmla="*/ 1386524 h 6858000"/>
              <a:gd name="connsiteX267" fmla="*/ 3610014 w 8009775"/>
              <a:gd name="connsiteY267" fmla="*/ 1390969 h 6858000"/>
              <a:gd name="connsiteX268" fmla="*/ 3817500 w 8009775"/>
              <a:gd name="connsiteY268" fmla="*/ 1598296 h 6858000"/>
              <a:gd name="connsiteX269" fmla="*/ 3821934 w 8009775"/>
              <a:gd name="connsiteY269" fmla="*/ 1602423 h 6858000"/>
              <a:gd name="connsiteX270" fmla="*/ 3826663 w 8009775"/>
              <a:gd name="connsiteY270" fmla="*/ 1606869 h 6858000"/>
              <a:gd name="connsiteX271" fmla="*/ 3831687 w 8009775"/>
              <a:gd name="connsiteY271" fmla="*/ 1610361 h 6858000"/>
              <a:gd name="connsiteX272" fmla="*/ 3836712 w 8009775"/>
              <a:gd name="connsiteY272" fmla="*/ 1613854 h 6858000"/>
              <a:gd name="connsiteX273" fmla="*/ 3841736 w 8009775"/>
              <a:gd name="connsiteY273" fmla="*/ 1617345 h 6858000"/>
              <a:gd name="connsiteX274" fmla="*/ 3847352 w 8009775"/>
              <a:gd name="connsiteY274" fmla="*/ 1620204 h 6858000"/>
              <a:gd name="connsiteX275" fmla="*/ 3852672 w 8009775"/>
              <a:gd name="connsiteY275" fmla="*/ 1623061 h 6858000"/>
              <a:gd name="connsiteX276" fmla="*/ 3857992 w 8009775"/>
              <a:gd name="connsiteY276" fmla="*/ 1625283 h 6858000"/>
              <a:gd name="connsiteX277" fmla="*/ 3863608 w 8009775"/>
              <a:gd name="connsiteY277" fmla="*/ 1627189 h 6858000"/>
              <a:gd name="connsiteX278" fmla="*/ 3869519 w 8009775"/>
              <a:gd name="connsiteY278" fmla="*/ 1629094 h 6858000"/>
              <a:gd name="connsiteX279" fmla="*/ 3875135 w 8009775"/>
              <a:gd name="connsiteY279" fmla="*/ 1630998 h 6858000"/>
              <a:gd name="connsiteX280" fmla="*/ 3881046 w 8009775"/>
              <a:gd name="connsiteY280" fmla="*/ 1631950 h 6858000"/>
              <a:gd name="connsiteX281" fmla="*/ 3886662 w 8009775"/>
              <a:gd name="connsiteY281" fmla="*/ 1632904 h 6858000"/>
              <a:gd name="connsiteX282" fmla="*/ 3892869 w 8009775"/>
              <a:gd name="connsiteY282" fmla="*/ 1633856 h 6858000"/>
              <a:gd name="connsiteX283" fmla="*/ 3898485 w 8009775"/>
              <a:gd name="connsiteY283" fmla="*/ 1634174 h 6858000"/>
              <a:gd name="connsiteX284" fmla="*/ 3904396 w 8009775"/>
              <a:gd name="connsiteY284" fmla="*/ 1634174 h 6858000"/>
              <a:gd name="connsiteX285" fmla="*/ 3910307 w 8009775"/>
              <a:gd name="connsiteY285" fmla="*/ 1634174 h 6858000"/>
              <a:gd name="connsiteX286" fmla="*/ 3916219 w 8009775"/>
              <a:gd name="connsiteY286" fmla="*/ 1633856 h 6858000"/>
              <a:gd name="connsiteX287" fmla="*/ 3922425 w 8009775"/>
              <a:gd name="connsiteY287" fmla="*/ 1632904 h 6858000"/>
              <a:gd name="connsiteX288" fmla="*/ 3928041 w 8009775"/>
              <a:gd name="connsiteY288" fmla="*/ 1631950 h 6858000"/>
              <a:gd name="connsiteX289" fmla="*/ 3933657 w 8009775"/>
              <a:gd name="connsiteY289" fmla="*/ 1630998 h 6858000"/>
              <a:gd name="connsiteX290" fmla="*/ 3939568 w 8009775"/>
              <a:gd name="connsiteY290" fmla="*/ 1629094 h 6858000"/>
              <a:gd name="connsiteX291" fmla="*/ 3945184 w 8009775"/>
              <a:gd name="connsiteY291" fmla="*/ 1627189 h 6858000"/>
              <a:gd name="connsiteX292" fmla="*/ 3950799 w 8009775"/>
              <a:gd name="connsiteY292" fmla="*/ 1625283 h 6858000"/>
              <a:gd name="connsiteX293" fmla="*/ 3956415 w 8009775"/>
              <a:gd name="connsiteY293" fmla="*/ 1623061 h 6858000"/>
              <a:gd name="connsiteX294" fmla="*/ 3961735 w 8009775"/>
              <a:gd name="connsiteY294" fmla="*/ 1620204 h 6858000"/>
              <a:gd name="connsiteX295" fmla="*/ 3967055 w 8009775"/>
              <a:gd name="connsiteY295" fmla="*/ 1617345 h 6858000"/>
              <a:gd name="connsiteX296" fmla="*/ 3972376 w 8009775"/>
              <a:gd name="connsiteY296" fmla="*/ 1613854 h 6858000"/>
              <a:gd name="connsiteX297" fmla="*/ 3977400 w 8009775"/>
              <a:gd name="connsiteY297" fmla="*/ 1610361 h 6858000"/>
              <a:gd name="connsiteX298" fmla="*/ 3982425 w 8009775"/>
              <a:gd name="connsiteY298" fmla="*/ 1606869 h 6858000"/>
              <a:gd name="connsiteX299" fmla="*/ 3986858 w 8009775"/>
              <a:gd name="connsiteY299" fmla="*/ 1602423 h 6858000"/>
              <a:gd name="connsiteX300" fmla="*/ 3991587 w 8009775"/>
              <a:gd name="connsiteY300" fmla="*/ 1598296 h 6858000"/>
              <a:gd name="connsiteX301" fmla="*/ 3996021 w 8009775"/>
              <a:gd name="connsiteY301" fmla="*/ 1593533 h 6858000"/>
              <a:gd name="connsiteX302" fmla="*/ 4000159 w 8009775"/>
              <a:gd name="connsiteY302" fmla="*/ 1588771 h 6858000"/>
              <a:gd name="connsiteX303" fmla="*/ 4003705 w 8009775"/>
              <a:gd name="connsiteY303" fmla="*/ 1583691 h 6858000"/>
              <a:gd name="connsiteX304" fmla="*/ 4007548 w 8009775"/>
              <a:gd name="connsiteY304" fmla="*/ 1578928 h 6858000"/>
              <a:gd name="connsiteX305" fmla="*/ 4010799 w 8009775"/>
              <a:gd name="connsiteY305" fmla="*/ 1573849 h 6858000"/>
              <a:gd name="connsiteX306" fmla="*/ 4013459 w 8009775"/>
              <a:gd name="connsiteY306" fmla="*/ 1568451 h 6858000"/>
              <a:gd name="connsiteX307" fmla="*/ 4016415 w 8009775"/>
              <a:gd name="connsiteY307" fmla="*/ 1563054 h 6858000"/>
              <a:gd name="connsiteX308" fmla="*/ 4018484 w 8009775"/>
              <a:gd name="connsiteY308" fmla="*/ 1557339 h 6858000"/>
              <a:gd name="connsiteX309" fmla="*/ 4020848 w 8009775"/>
              <a:gd name="connsiteY309" fmla="*/ 1551941 h 6858000"/>
              <a:gd name="connsiteX310" fmla="*/ 4022621 w 8009775"/>
              <a:gd name="connsiteY310" fmla="*/ 1546226 h 6858000"/>
              <a:gd name="connsiteX311" fmla="*/ 4024395 w 8009775"/>
              <a:gd name="connsiteY311" fmla="*/ 1540511 h 6858000"/>
              <a:gd name="connsiteX312" fmla="*/ 4025282 w 8009775"/>
              <a:gd name="connsiteY312" fmla="*/ 1534478 h 6858000"/>
              <a:gd name="connsiteX313" fmla="*/ 4026464 w 8009775"/>
              <a:gd name="connsiteY313" fmla="*/ 1528763 h 6858000"/>
              <a:gd name="connsiteX314" fmla="*/ 4027055 w 8009775"/>
              <a:gd name="connsiteY314" fmla="*/ 1522731 h 6858000"/>
              <a:gd name="connsiteX315" fmla="*/ 4027646 w 8009775"/>
              <a:gd name="connsiteY315" fmla="*/ 1517016 h 6858000"/>
              <a:gd name="connsiteX316" fmla="*/ 4027646 w 8009775"/>
              <a:gd name="connsiteY316" fmla="*/ 1510984 h 6858000"/>
              <a:gd name="connsiteX317" fmla="*/ 4027646 w 8009775"/>
              <a:gd name="connsiteY317" fmla="*/ 1505268 h 6858000"/>
              <a:gd name="connsiteX318" fmla="*/ 4027055 w 8009775"/>
              <a:gd name="connsiteY318" fmla="*/ 1499553 h 6858000"/>
              <a:gd name="connsiteX319" fmla="*/ 4026464 w 8009775"/>
              <a:gd name="connsiteY319" fmla="*/ 1493204 h 6858000"/>
              <a:gd name="connsiteX320" fmla="*/ 4025282 w 8009775"/>
              <a:gd name="connsiteY320" fmla="*/ 1487489 h 6858000"/>
              <a:gd name="connsiteX321" fmla="*/ 4024395 w 8009775"/>
              <a:gd name="connsiteY321" fmla="*/ 1481773 h 6858000"/>
              <a:gd name="connsiteX322" fmla="*/ 4022621 w 8009775"/>
              <a:gd name="connsiteY322" fmla="*/ 1476058 h 6858000"/>
              <a:gd name="connsiteX323" fmla="*/ 4020848 w 8009775"/>
              <a:gd name="connsiteY323" fmla="*/ 1470343 h 6858000"/>
              <a:gd name="connsiteX324" fmla="*/ 4018484 w 8009775"/>
              <a:gd name="connsiteY324" fmla="*/ 1464629 h 6858000"/>
              <a:gd name="connsiteX325" fmla="*/ 4016415 w 8009775"/>
              <a:gd name="connsiteY325" fmla="*/ 1459231 h 6858000"/>
              <a:gd name="connsiteX326" fmla="*/ 4013459 w 8009775"/>
              <a:gd name="connsiteY326" fmla="*/ 1453834 h 6858000"/>
              <a:gd name="connsiteX327" fmla="*/ 4010799 w 8009775"/>
              <a:gd name="connsiteY327" fmla="*/ 1448436 h 6858000"/>
              <a:gd name="connsiteX328" fmla="*/ 4007548 w 8009775"/>
              <a:gd name="connsiteY328" fmla="*/ 1443356 h 6858000"/>
              <a:gd name="connsiteX329" fmla="*/ 4003705 w 8009775"/>
              <a:gd name="connsiteY329" fmla="*/ 1438275 h 6858000"/>
              <a:gd name="connsiteX330" fmla="*/ 4000159 w 8009775"/>
              <a:gd name="connsiteY330" fmla="*/ 1433195 h 6858000"/>
              <a:gd name="connsiteX331" fmla="*/ 3996021 w 8009775"/>
              <a:gd name="connsiteY331" fmla="*/ 1428751 h 6858000"/>
              <a:gd name="connsiteX332" fmla="*/ 3991587 w 8009775"/>
              <a:gd name="connsiteY332" fmla="*/ 1423988 h 6858000"/>
              <a:gd name="connsiteX333" fmla="*/ 3323022 w 8009775"/>
              <a:gd name="connsiteY333" fmla="*/ 755333 h 6858000"/>
              <a:gd name="connsiteX334" fmla="*/ 3316815 w 8009775"/>
              <a:gd name="connsiteY334" fmla="*/ 748348 h 6858000"/>
              <a:gd name="connsiteX335" fmla="*/ 3310904 w 8009775"/>
              <a:gd name="connsiteY335" fmla="*/ 741045 h 6858000"/>
              <a:gd name="connsiteX336" fmla="*/ 3305584 w 8009775"/>
              <a:gd name="connsiteY336" fmla="*/ 733108 h 6858000"/>
              <a:gd name="connsiteX337" fmla="*/ 3300855 w 8009775"/>
              <a:gd name="connsiteY337" fmla="*/ 725170 h 6858000"/>
              <a:gd name="connsiteX338" fmla="*/ 3297308 w 8009775"/>
              <a:gd name="connsiteY338" fmla="*/ 716915 h 6858000"/>
              <a:gd name="connsiteX339" fmla="*/ 3293761 w 8009775"/>
              <a:gd name="connsiteY339" fmla="*/ 708660 h 6858000"/>
              <a:gd name="connsiteX340" fmla="*/ 3291101 w 8009775"/>
              <a:gd name="connsiteY340" fmla="*/ 699770 h 6858000"/>
              <a:gd name="connsiteX341" fmla="*/ 3289328 w 8009775"/>
              <a:gd name="connsiteY341" fmla="*/ 691198 h 6858000"/>
              <a:gd name="connsiteX342" fmla="*/ 2596527 w 8009775"/>
              <a:gd name="connsiteY342" fmla="*/ 0 h 6858000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001744 w 8009775"/>
              <a:gd name="connsiteY71" fmla="*/ 1828166 h 6858000"/>
              <a:gd name="connsiteX72" fmla="*/ 2997311 w 8009775"/>
              <a:gd name="connsiteY72" fmla="*/ 1823404 h 6858000"/>
              <a:gd name="connsiteX73" fmla="*/ 2992878 w 8009775"/>
              <a:gd name="connsiteY73" fmla="*/ 1818640 h 6858000"/>
              <a:gd name="connsiteX74" fmla="*/ 2989331 w 8009775"/>
              <a:gd name="connsiteY74" fmla="*/ 1814195 h 6858000"/>
              <a:gd name="connsiteX75" fmla="*/ 2985784 w 8009775"/>
              <a:gd name="connsiteY75" fmla="*/ 1808799 h 6858000"/>
              <a:gd name="connsiteX76" fmla="*/ 2982533 w 8009775"/>
              <a:gd name="connsiteY76" fmla="*/ 1803718 h 6858000"/>
              <a:gd name="connsiteX77" fmla="*/ 2979873 w 8009775"/>
              <a:gd name="connsiteY77" fmla="*/ 1798321 h 6858000"/>
              <a:gd name="connsiteX78" fmla="*/ 2976917 w 8009775"/>
              <a:gd name="connsiteY78" fmla="*/ 1792924 h 6858000"/>
              <a:gd name="connsiteX79" fmla="*/ 2974552 w 8009775"/>
              <a:gd name="connsiteY79" fmla="*/ 1787526 h 6858000"/>
              <a:gd name="connsiteX80" fmla="*/ 2972484 w 8009775"/>
              <a:gd name="connsiteY80" fmla="*/ 1781811 h 6858000"/>
              <a:gd name="connsiteX81" fmla="*/ 2970710 w 8009775"/>
              <a:gd name="connsiteY81" fmla="*/ 1776095 h 6858000"/>
              <a:gd name="connsiteX82" fmla="*/ 2968937 w 8009775"/>
              <a:gd name="connsiteY82" fmla="*/ 1770380 h 6858000"/>
              <a:gd name="connsiteX83" fmla="*/ 2967755 w 8009775"/>
              <a:gd name="connsiteY83" fmla="*/ 1764665 h 6858000"/>
              <a:gd name="connsiteX84" fmla="*/ 2966868 w 8009775"/>
              <a:gd name="connsiteY84" fmla="*/ 1758634 h 6858000"/>
              <a:gd name="connsiteX85" fmla="*/ 2965981 w 8009775"/>
              <a:gd name="connsiteY85" fmla="*/ 1752919 h 6858000"/>
              <a:gd name="connsiteX86" fmla="*/ 2965686 w 8009775"/>
              <a:gd name="connsiteY86" fmla="*/ 1746885 h 6858000"/>
              <a:gd name="connsiteX87" fmla="*/ 2965686 w 8009775"/>
              <a:gd name="connsiteY87" fmla="*/ 1741170 h 6858000"/>
              <a:gd name="connsiteX88" fmla="*/ 2965686 w 8009775"/>
              <a:gd name="connsiteY88" fmla="*/ 1735139 h 6858000"/>
              <a:gd name="connsiteX89" fmla="*/ 2965981 w 8009775"/>
              <a:gd name="connsiteY89" fmla="*/ 1729424 h 6858000"/>
              <a:gd name="connsiteX90" fmla="*/ 2966868 w 8009775"/>
              <a:gd name="connsiteY90" fmla="*/ 1723074 h 6858000"/>
              <a:gd name="connsiteX91" fmla="*/ 2967755 w 8009775"/>
              <a:gd name="connsiteY91" fmla="*/ 1717358 h 6858000"/>
              <a:gd name="connsiteX92" fmla="*/ 2968937 w 8009775"/>
              <a:gd name="connsiteY92" fmla="*/ 1711643 h 6858000"/>
              <a:gd name="connsiteX93" fmla="*/ 2970710 w 8009775"/>
              <a:gd name="connsiteY93" fmla="*/ 1705929 h 6858000"/>
              <a:gd name="connsiteX94" fmla="*/ 2972484 w 8009775"/>
              <a:gd name="connsiteY94" fmla="*/ 1700214 h 6858000"/>
              <a:gd name="connsiteX95" fmla="*/ 2974552 w 8009775"/>
              <a:gd name="connsiteY95" fmla="*/ 1694816 h 6858000"/>
              <a:gd name="connsiteX96" fmla="*/ 2976917 w 8009775"/>
              <a:gd name="connsiteY96" fmla="*/ 1689101 h 6858000"/>
              <a:gd name="connsiteX97" fmla="*/ 2979873 w 8009775"/>
              <a:gd name="connsiteY97" fmla="*/ 1683703 h 6858000"/>
              <a:gd name="connsiteX98" fmla="*/ 2982533 w 8009775"/>
              <a:gd name="connsiteY98" fmla="*/ 1678305 h 6858000"/>
              <a:gd name="connsiteX99" fmla="*/ 2985784 w 8009775"/>
              <a:gd name="connsiteY99" fmla="*/ 1673226 h 6858000"/>
              <a:gd name="connsiteX100" fmla="*/ 2989331 w 8009775"/>
              <a:gd name="connsiteY100" fmla="*/ 1668145 h 6858000"/>
              <a:gd name="connsiteX101" fmla="*/ 2992878 w 8009775"/>
              <a:gd name="connsiteY101" fmla="*/ 1663066 h 6858000"/>
              <a:gd name="connsiteX102" fmla="*/ 2997311 w 8009775"/>
              <a:gd name="connsiteY102" fmla="*/ 1658621 h 6858000"/>
              <a:gd name="connsiteX103" fmla="*/ 3001744 w 8009775"/>
              <a:gd name="connsiteY103" fmla="*/ 1653859 h 6858000"/>
              <a:gd name="connsiteX104" fmla="*/ 3006178 w 8009775"/>
              <a:gd name="connsiteY104" fmla="*/ 1649414 h 6858000"/>
              <a:gd name="connsiteX105" fmla="*/ 3010907 w 8009775"/>
              <a:gd name="connsiteY105" fmla="*/ 1645603 h 6858000"/>
              <a:gd name="connsiteX106" fmla="*/ 3015932 w 8009775"/>
              <a:gd name="connsiteY106" fmla="*/ 1641794 h 6858000"/>
              <a:gd name="connsiteX107" fmla="*/ 3020956 w 8009775"/>
              <a:gd name="connsiteY107" fmla="*/ 1637984 h 6858000"/>
              <a:gd name="connsiteX108" fmla="*/ 3025981 w 8009775"/>
              <a:gd name="connsiteY108" fmla="*/ 1634809 h 6858000"/>
              <a:gd name="connsiteX109" fmla="*/ 3031596 w 8009775"/>
              <a:gd name="connsiteY109" fmla="*/ 1631950 h 6858000"/>
              <a:gd name="connsiteX110" fmla="*/ 3036916 w 8009775"/>
              <a:gd name="connsiteY110" fmla="*/ 1629094 h 6858000"/>
              <a:gd name="connsiteX111" fmla="*/ 3042532 w 8009775"/>
              <a:gd name="connsiteY111" fmla="*/ 1626871 h 6858000"/>
              <a:gd name="connsiteX112" fmla="*/ 3047852 w 8009775"/>
              <a:gd name="connsiteY112" fmla="*/ 1624649 h 6858000"/>
              <a:gd name="connsiteX113" fmla="*/ 3053764 w 8009775"/>
              <a:gd name="connsiteY113" fmla="*/ 1623061 h 6858000"/>
              <a:gd name="connsiteX114" fmla="*/ 3059379 w 8009775"/>
              <a:gd name="connsiteY114" fmla="*/ 1621155 h 6858000"/>
              <a:gd name="connsiteX115" fmla="*/ 3065291 w 8009775"/>
              <a:gd name="connsiteY115" fmla="*/ 1620204 h 6858000"/>
              <a:gd name="connsiteX116" fmla="*/ 3070906 w 8009775"/>
              <a:gd name="connsiteY116" fmla="*/ 1618934 h 6858000"/>
              <a:gd name="connsiteX117" fmla="*/ 3077113 w 8009775"/>
              <a:gd name="connsiteY117" fmla="*/ 1618299 h 6858000"/>
              <a:gd name="connsiteX118" fmla="*/ 3082729 w 8009775"/>
              <a:gd name="connsiteY118" fmla="*/ 1617981 h 6858000"/>
              <a:gd name="connsiteX119" fmla="*/ 3088936 w 8009775"/>
              <a:gd name="connsiteY119" fmla="*/ 1617981 h 6858000"/>
              <a:gd name="connsiteX120" fmla="*/ 3094552 w 8009775"/>
              <a:gd name="connsiteY120" fmla="*/ 1617981 h 6858000"/>
              <a:gd name="connsiteX121" fmla="*/ 3100758 w 8009775"/>
              <a:gd name="connsiteY121" fmla="*/ 1618299 h 6858000"/>
              <a:gd name="connsiteX122" fmla="*/ 3106670 w 8009775"/>
              <a:gd name="connsiteY122" fmla="*/ 1618934 h 6858000"/>
              <a:gd name="connsiteX123" fmla="*/ 3112285 w 8009775"/>
              <a:gd name="connsiteY123" fmla="*/ 1620204 h 6858000"/>
              <a:gd name="connsiteX124" fmla="*/ 3117901 w 8009775"/>
              <a:gd name="connsiteY124" fmla="*/ 1621155 h 6858000"/>
              <a:gd name="connsiteX125" fmla="*/ 3123812 w 8009775"/>
              <a:gd name="connsiteY125" fmla="*/ 1623061 h 6858000"/>
              <a:gd name="connsiteX126" fmla="*/ 3129428 w 8009775"/>
              <a:gd name="connsiteY126" fmla="*/ 1624649 h 6858000"/>
              <a:gd name="connsiteX127" fmla="*/ 3135339 w 8009775"/>
              <a:gd name="connsiteY127" fmla="*/ 1626871 h 6858000"/>
              <a:gd name="connsiteX128" fmla="*/ 3140660 w 8009775"/>
              <a:gd name="connsiteY128" fmla="*/ 1629094 h 6858000"/>
              <a:gd name="connsiteX129" fmla="*/ 3145980 w 8009775"/>
              <a:gd name="connsiteY129" fmla="*/ 1631950 h 6858000"/>
              <a:gd name="connsiteX130" fmla="*/ 3151300 w 8009775"/>
              <a:gd name="connsiteY130" fmla="*/ 1634809 h 6858000"/>
              <a:gd name="connsiteX131" fmla="*/ 3156324 w 8009775"/>
              <a:gd name="connsiteY131" fmla="*/ 1637984 h 6858000"/>
              <a:gd name="connsiteX132" fmla="*/ 3161349 w 8009775"/>
              <a:gd name="connsiteY132" fmla="*/ 1641794 h 6858000"/>
              <a:gd name="connsiteX133" fmla="*/ 3166374 w 8009775"/>
              <a:gd name="connsiteY133" fmla="*/ 1645603 h 6858000"/>
              <a:gd name="connsiteX134" fmla="*/ 3171102 w 8009775"/>
              <a:gd name="connsiteY134" fmla="*/ 1649414 h 6858000"/>
              <a:gd name="connsiteX135" fmla="*/ 3175832 w 8009775"/>
              <a:gd name="connsiteY135" fmla="*/ 1653859 h 6858000"/>
              <a:gd name="connsiteX136" fmla="*/ 3844692 w 8009775"/>
              <a:gd name="connsiteY136" fmla="*/ 2322830 h 6858000"/>
              <a:gd name="connsiteX137" fmla="*/ 3849421 w 8009775"/>
              <a:gd name="connsiteY137" fmla="*/ 2326958 h 6858000"/>
              <a:gd name="connsiteX138" fmla="*/ 3854150 w 8009775"/>
              <a:gd name="connsiteY138" fmla="*/ 2331085 h 6858000"/>
              <a:gd name="connsiteX139" fmla="*/ 3859175 w 8009775"/>
              <a:gd name="connsiteY139" fmla="*/ 2334895 h 6858000"/>
              <a:gd name="connsiteX140" fmla="*/ 3864199 w 8009775"/>
              <a:gd name="connsiteY140" fmla="*/ 2338705 h 6858000"/>
              <a:gd name="connsiteX141" fmla="*/ 3869224 w 8009775"/>
              <a:gd name="connsiteY141" fmla="*/ 2341880 h 6858000"/>
              <a:gd name="connsiteX142" fmla="*/ 3874544 w 8009775"/>
              <a:gd name="connsiteY142" fmla="*/ 2344738 h 6858000"/>
              <a:gd name="connsiteX143" fmla="*/ 3879864 w 8009775"/>
              <a:gd name="connsiteY143" fmla="*/ 2347595 h 6858000"/>
              <a:gd name="connsiteX144" fmla="*/ 3885775 w 8009775"/>
              <a:gd name="connsiteY144" fmla="*/ 2349818 h 6858000"/>
              <a:gd name="connsiteX145" fmla="*/ 3891096 w 8009775"/>
              <a:gd name="connsiteY145" fmla="*/ 2351723 h 6858000"/>
              <a:gd name="connsiteX146" fmla="*/ 3896711 w 8009775"/>
              <a:gd name="connsiteY146" fmla="*/ 2353628 h 6858000"/>
              <a:gd name="connsiteX147" fmla="*/ 3902623 w 8009775"/>
              <a:gd name="connsiteY147" fmla="*/ 2355534 h 6858000"/>
              <a:gd name="connsiteX148" fmla="*/ 3908238 w 8009775"/>
              <a:gd name="connsiteY148" fmla="*/ 2356485 h 6858000"/>
              <a:gd name="connsiteX149" fmla="*/ 3914150 w 8009775"/>
              <a:gd name="connsiteY149" fmla="*/ 2357755 h 6858000"/>
              <a:gd name="connsiteX150" fmla="*/ 3920061 w 8009775"/>
              <a:gd name="connsiteY150" fmla="*/ 2358391 h 6858000"/>
              <a:gd name="connsiteX151" fmla="*/ 3925972 w 8009775"/>
              <a:gd name="connsiteY151" fmla="*/ 2358708 h 6858000"/>
              <a:gd name="connsiteX152" fmla="*/ 3931883 w 8009775"/>
              <a:gd name="connsiteY152" fmla="*/ 2358708 h 6858000"/>
              <a:gd name="connsiteX153" fmla="*/ 3937795 w 8009775"/>
              <a:gd name="connsiteY153" fmla="*/ 2358708 h 6858000"/>
              <a:gd name="connsiteX154" fmla="*/ 3943706 w 8009775"/>
              <a:gd name="connsiteY154" fmla="*/ 2358391 h 6858000"/>
              <a:gd name="connsiteX155" fmla="*/ 3949617 w 8009775"/>
              <a:gd name="connsiteY155" fmla="*/ 2357755 h 6858000"/>
              <a:gd name="connsiteX156" fmla="*/ 3955233 w 8009775"/>
              <a:gd name="connsiteY156" fmla="*/ 2356485 h 6858000"/>
              <a:gd name="connsiteX157" fmla="*/ 3961144 w 8009775"/>
              <a:gd name="connsiteY157" fmla="*/ 2355534 h 6858000"/>
              <a:gd name="connsiteX158" fmla="*/ 3966760 w 8009775"/>
              <a:gd name="connsiteY158" fmla="*/ 2353628 h 6858000"/>
              <a:gd name="connsiteX159" fmla="*/ 3972671 w 8009775"/>
              <a:gd name="connsiteY159" fmla="*/ 2351723 h 6858000"/>
              <a:gd name="connsiteX160" fmla="*/ 3978287 w 8009775"/>
              <a:gd name="connsiteY160" fmla="*/ 2349818 h 6858000"/>
              <a:gd name="connsiteX161" fmla="*/ 3983607 w 8009775"/>
              <a:gd name="connsiteY161" fmla="*/ 2347595 h 6858000"/>
              <a:gd name="connsiteX162" fmla="*/ 3989223 w 8009775"/>
              <a:gd name="connsiteY162" fmla="*/ 2344738 h 6858000"/>
              <a:gd name="connsiteX163" fmla="*/ 3994543 w 8009775"/>
              <a:gd name="connsiteY163" fmla="*/ 2341880 h 6858000"/>
              <a:gd name="connsiteX164" fmla="*/ 3999567 w 8009775"/>
              <a:gd name="connsiteY164" fmla="*/ 2338705 h 6858000"/>
              <a:gd name="connsiteX165" fmla="*/ 4004888 w 8009775"/>
              <a:gd name="connsiteY165" fmla="*/ 2334895 h 6858000"/>
              <a:gd name="connsiteX166" fmla="*/ 4009617 w 8009775"/>
              <a:gd name="connsiteY166" fmla="*/ 2331085 h 6858000"/>
              <a:gd name="connsiteX167" fmla="*/ 4014346 w 8009775"/>
              <a:gd name="connsiteY167" fmla="*/ 2326958 h 6858000"/>
              <a:gd name="connsiteX168" fmla="*/ 4018779 w 8009775"/>
              <a:gd name="connsiteY168" fmla="*/ 2322830 h 6858000"/>
              <a:gd name="connsiteX169" fmla="*/ 4023213 w 8009775"/>
              <a:gd name="connsiteY169" fmla="*/ 2318068 h 6858000"/>
              <a:gd name="connsiteX170" fmla="*/ 4027646 w 8009775"/>
              <a:gd name="connsiteY170" fmla="*/ 2313306 h 6858000"/>
              <a:gd name="connsiteX171" fmla="*/ 4031193 w 8009775"/>
              <a:gd name="connsiteY171" fmla="*/ 2308544 h 6858000"/>
              <a:gd name="connsiteX172" fmla="*/ 4034740 w 8009775"/>
              <a:gd name="connsiteY172" fmla="*/ 2303463 h 6858000"/>
              <a:gd name="connsiteX173" fmla="*/ 4037991 w 8009775"/>
              <a:gd name="connsiteY173" fmla="*/ 2298384 h 6858000"/>
              <a:gd name="connsiteX174" fmla="*/ 4040946 w 8009775"/>
              <a:gd name="connsiteY174" fmla="*/ 2292985 h 6858000"/>
              <a:gd name="connsiteX175" fmla="*/ 4043606 w 8009775"/>
              <a:gd name="connsiteY175" fmla="*/ 2287588 h 6858000"/>
              <a:gd name="connsiteX176" fmla="*/ 4046267 w 8009775"/>
              <a:gd name="connsiteY176" fmla="*/ 2281873 h 6858000"/>
              <a:gd name="connsiteX177" fmla="*/ 4048040 w 8009775"/>
              <a:gd name="connsiteY177" fmla="*/ 2276476 h 6858000"/>
              <a:gd name="connsiteX178" fmla="*/ 4050109 w 8009775"/>
              <a:gd name="connsiteY178" fmla="*/ 2270761 h 6858000"/>
              <a:gd name="connsiteX179" fmla="*/ 4051587 w 8009775"/>
              <a:gd name="connsiteY179" fmla="*/ 2265046 h 6858000"/>
              <a:gd name="connsiteX180" fmla="*/ 4052769 w 8009775"/>
              <a:gd name="connsiteY180" fmla="*/ 2259331 h 6858000"/>
              <a:gd name="connsiteX181" fmla="*/ 4053656 w 8009775"/>
              <a:gd name="connsiteY181" fmla="*/ 2253298 h 6858000"/>
              <a:gd name="connsiteX182" fmla="*/ 4054542 w 8009775"/>
              <a:gd name="connsiteY182" fmla="*/ 2247266 h 6858000"/>
              <a:gd name="connsiteX183" fmla="*/ 4054838 w 8009775"/>
              <a:gd name="connsiteY183" fmla="*/ 2241551 h 6858000"/>
              <a:gd name="connsiteX184" fmla="*/ 4055133 w 8009775"/>
              <a:gd name="connsiteY184" fmla="*/ 2235519 h 6858000"/>
              <a:gd name="connsiteX185" fmla="*/ 4054838 w 8009775"/>
              <a:gd name="connsiteY185" fmla="*/ 2229804 h 6858000"/>
              <a:gd name="connsiteX186" fmla="*/ 4054542 w 8009775"/>
              <a:gd name="connsiteY186" fmla="*/ 2223770 h 6858000"/>
              <a:gd name="connsiteX187" fmla="*/ 4053656 w 8009775"/>
              <a:gd name="connsiteY187" fmla="*/ 2217739 h 6858000"/>
              <a:gd name="connsiteX188" fmla="*/ 4052769 w 8009775"/>
              <a:gd name="connsiteY188" fmla="*/ 2212024 h 6858000"/>
              <a:gd name="connsiteX189" fmla="*/ 4051587 w 8009775"/>
              <a:gd name="connsiteY189" fmla="*/ 2206309 h 6858000"/>
              <a:gd name="connsiteX190" fmla="*/ 4050109 w 8009775"/>
              <a:gd name="connsiteY190" fmla="*/ 2200593 h 6858000"/>
              <a:gd name="connsiteX191" fmla="*/ 4048040 w 8009775"/>
              <a:gd name="connsiteY191" fmla="*/ 2194878 h 6858000"/>
              <a:gd name="connsiteX192" fmla="*/ 4046267 w 8009775"/>
              <a:gd name="connsiteY192" fmla="*/ 2189163 h 6858000"/>
              <a:gd name="connsiteX193" fmla="*/ 4043606 w 8009775"/>
              <a:gd name="connsiteY193" fmla="*/ 2183765 h 6858000"/>
              <a:gd name="connsiteX194" fmla="*/ 4040946 w 8009775"/>
              <a:gd name="connsiteY194" fmla="*/ 2178368 h 6858000"/>
              <a:gd name="connsiteX195" fmla="*/ 4037991 w 8009775"/>
              <a:gd name="connsiteY195" fmla="*/ 2172970 h 6858000"/>
              <a:gd name="connsiteX196" fmla="*/ 4034740 w 8009775"/>
              <a:gd name="connsiteY196" fmla="*/ 2167890 h 6858000"/>
              <a:gd name="connsiteX197" fmla="*/ 4031193 w 8009775"/>
              <a:gd name="connsiteY197" fmla="*/ 2162494 h 6858000"/>
              <a:gd name="connsiteX198" fmla="*/ 4027646 w 8009775"/>
              <a:gd name="connsiteY198" fmla="*/ 2157730 h 6858000"/>
              <a:gd name="connsiteX199" fmla="*/ 4023213 w 8009775"/>
              <a:gd name="connsiteY199" fmla="*/ 2153285 h 6858000"/>
              <a:gd name="connsiteX200" fmla="*/ 4018779 w 8009775"/>
              <a:gd name="connsiteY200" fmla="*/ 2148523 h 6858000"/>
              <a:gd name="connsiteX201" fmla="*/ 3632182 w 8009775"/>
              <a:gd name="connsiteY201" fmla="*/ 1761490 h 6858000"/>
              <a:gd name="connsiteX202" fmla="*/ 3435928 w 8009775"/>
              <a:gd name="connsiteY202" fmla="*/ 1565276 h 6858000"/>
              <a:gd name="connsiteX203" fmla="*/ 3431198 w 8009775"/>
              <a:gd name="connsiteY203" fmla="*/ 1560514 h 6858000"/>
              <a:gd name="connsiteX204" fmla="*/ 3427356 w 8009775"/>
              <a:gd name="connsiteY204" fmla="*/ 1555751 h 6858000"/>
              <a:gd name="connsiteX205" fmla="*/ 3423218 w 8009775"/>
              <a:gd name="connsiteY205" fmla="*/ 1550671 h 6858000"/>
              <a:gd name="connsiteX206" fmla="*/ 3420262 w 8009775"/>
              <a:gd name="connsiteY206" fmla="*/ 1545909 h 6858000"/>
              <a:gd name="connsiteX207" fmla="*/ 3417012 w 8009775"/>
              <a:gd name="connsiteY207" fmla="*/ 1540829 h 6858000"/>
              <a:gd name="connsiteX208" fmla="*/ 3413760 w 8009775"/>
              <a:gd name="connsiteY208" fmla="*/ 1535430 h 6858000"/>
              <a:gd name="connsiteX209" fmla="*/ 3411100 w 8009775"/>
              <a:gd name="connsiteY209" fmla="*/ 1530034 h 6858000"/>
              <a:gd name="connsiteX210" fmla="*/ 3408736 w 8009775"/>
              <a:gd name="connsiteY210" fmla="*/ 1524635 h 6858000"/>
              <a:gd name="connsiteX211" fmla="*/ 3406371 w 8009775"/>
              <a:gd name="connsiteY211" fmla="*/ 1518920 h 6858000"/>
              <a:gd name="connsiteX212" fmla="*/ 3404598 w 8009775"/>
              <a:gd name="connsiteY212" fmla="*/ 1513205 h 6858000"/>
              <a:gd name="connsiteX213" fmla="*/ 3403120 w 8009775"/>
              <a:gd name="connsiteY213" fmla="*/ 1507174 h 6858000"/>
              <a:gd name="connsiteX214" fmla="*/ 3401938 w 8009775"/>
              <a:gd name="connsiteY214" fmla="*/ 1501459 h 6858000"/>
              <a:gd name="connsiteX215" fmla="*/ 3401051 w 8009775"/>
              <a:gd name="connsiteY215" fmla="*/ 1495744 h 6858000"/>
              <a:gd name="connsiteX216" fmla="*/ 3400460 w 8009775"/>
              <a:gd name="connsiteY216" fmla="*/ 1489710 h 6858000"/>
              <a:gd name="connsiteX217" fmla="*/ 3399869 w 8009775"/>
              <a:gd name="connsiteY217" fmla="*/ 1483995 h 6858000"/>
              <a:gd name="connsiteX218" fmla="*/ 3399573 w 8009775"/>
              <a:gd name="connsiteY218" fmla="*/ 1478281 h 6858000"/>
              <a:gd name="connsiteX219" fmla="*/ 3399869 w 8009775"/>
              <a:gd name="connsiteY219" fmla="*/ 1472249 h 6858000"/>
              <a:gd name="connsiteX220" fmla="*/ 3400460 w 8009775"/>
              <a:gd name="connsiteY220" fmla="*/ 1466215 h 6858000"/>
              <a:gd name="connsiteX221" fmla="*/ 3401051 w 8009775"/>
              <a:gd name="connsiteY221" fmla="*/ 1460183 h 6858000"/>
              <a:gd name="connsiteX222" fmla="*/ 3401938 w 8009775"/>
              <a:gd name="connsiteY222" fmla="*/ 1454468 h 6858000"/>
              <a:gd name="connsiteX223" fmla="*/ 3403120 w 8009775"/>
              <a:gd name="connsiteY223" fmla="*/ 1448754 h 6858000"/>
              <a:gd name="connsiteX224" fmla="*/ 3404598 w 8009775"/>
              <a:gd name="connsiteY224" fmla="*/ 1443039 h 6858000"/>
              <a:gd name="connsiteX225" fmla="*/ 3406371 w 8009775"/>
              <a:gd name="connsiteY225" fmla="*/ 1437324 h 6858000"/>
              <a:gd name="connsiteX226" fmla="*/ 3408736 w 8009775"/>
              <a:gd name="connsiteY226" fmla="*/ 1431609 h 6858000"/>
              <a:gd name="connsiteX227" fmla="*/ 3411100 w 8009775"/>
              <a:gd name="connsiteY227" fmla="*/ 1426211 h 6858000"/>
              <a:gd name="connsiteX228" fmla="*/ 3413760 w 8009775"/>
              <a:gd name="connsiteY228" fmla="*/ 1420814 h 6858000"/>
              <a:gd name="connsiteX229" fmla="*/ 3417012 w 8009775"/>
              <a:gd name="connsiteY229" fmla="*/ 1415416 h 6858000"/>
              <a:gd name="connsiteX230" fmla="*/ 3420262 w 8009775"/>
              <a:gd name="connsiteY230" fmla="*/ 1410336 h 6858000"/>
              <a:gd name="connsiteX231" fmla="*/ 3423218 w 8009775"/>
              <a:gd name="connsiteY231" fmla="*/ 1405256 h 6858000"/>
              <a:gd name="connsiteX232" fmla="*/ 3427356 w 8009775"/>
              <a:gd name="connsiteY232" fmla="*/ 1400175 h 6858000"/>
              <a:gd name="connsiteX233" fmla="*/ 3431198 w 8009775"/>
              <a:gd name="connsiteY233" fmla="*/ 1395731 h 6858000"/>
              <a:gd name="connsiteX234" fmla="*/ 3435928 w 8009775"/>
              <a:gd name="connsiteY234" fmla="*/ 1390969 h 6858000"/>
              <a:gd name="connsiteX235" fmla="*/ 3440361 w 8009775"/>
              <a:gd name="connsiteY235" fmla="*/ 1386524 h 6858000"/>
              <a:gd name="connsiteX236" fmla="*/ 3445386 w 8009775"/>
              <a:gd name="connsiteY236" fmla="*/ 1382396 h 6858000"/>
              <a:gd name="connsiteX237" fmla="*/ 3449819 w 8009775"/>
              <a:gd name="connsiteY237" fmla="*/ 1378585 h 6858000"/>
              <a:gd name="connsiteX238" fmla="*/ 3454844 w 8009775"/>
              <a:gd name="connsiteY238" fmla="*/ 1375094 h 6858000"/>
              <a:gd name="connsiteX239" fmla="*/ 3460459 w 8009775"/>
              <a:gd name="connsiteY239" fmla="*/ 1371919 h 6858000"/>
              <a:gd name="connsiteX240" fmla="*/ 3465780 w 8009775"/>
              <a:gd name="connsiteY240" fmla="*/ 1369061 h 6858000"/>
              <a:gd name="connsiteX241" fmla="*/ 3471100 w 8009775"/>
              <a:gd name="connsiteY241" fmla="*/ 1366204 h 6858000"/>
              <a:gd name="connsiteX242" fmla="*/ 3476420 w 8009775"/>
              <a:gd name="connsiteY242" fmla="*/ 1363980 h 6858000"/>
              <a:gd name="connsiteX243" fmla="*/ 3482331 w 8009775"/>
              <a:gd name="connsiteY243" fmla="*/ 1361759 h 6858000"/>
              <a:gd name="connsiteX244" fmla="*/ 3487947 w 8009775"/>
              <a:gd name="connsiteY244" fmla="*/ 1360170 h 6858000"/>
              <a:gd name="connsiteX245" fmla="*/ 3493858 w 8009775"/>
              <a:gd name="connsiteY245" fmla="*/ 1358265 h 6858000"/>
              <a:gd name="connsiteX246" fmla="*/ 3499474 w 8009775"/>
              <a:gd name="connsiteY246" fmla="*/ 1357314 h 6858000"/>
              <a:gd name="connsiteX247" fmla="*/ 3505385 w 8009775"/>
              <a:gd name="connsiteY247" fmla="*/ 1356043 h 6858000"/>
              <a:gd name="connsiteX248" fmla="*/ 3511001 w 8009775"/>
              <a:gd name="connsiteY248" fmla="*/ 1355409 h 6858000"/>
              <a:gd name="connsiteX249" fmla="*/ 3517208 w 8009775"/>
              <a:gd name="connsiteY249" fmla="*/ 1355090 h 6858000"/>
              <a:gd name="connsiteX250" fmla="*/ 3522823 w 8009775"/>
              <a:gd name="connsiteY250" fmla="*/ 1354773 h 6858000"/>
              <a:gd name="connsiteX251" fmla="*/ 3529030 w 8009775"/>
              <a:gd name="connsiteY251" fmla="*/ 1355090 h 6858000"/>
              <a:gd name="connsiteX252" fmla="*/ 3534646 w 8009775"/>
              <a:gd name="connsiteY252" fmla="*/ 1355409 h 6858000"/>
              <a:gd name="connsiteX253" fmla="*/ 3540557 w 8009775"/>
              <a:gd name="connsiteY253" fmla="*/ 1356043 h 6858000"/>
              <a:gd name="connsiteX254" fmla="*/ 3546468 w 8009775"/>
              <a:gd name="connsiteY254" fmla="*/ 1357314 h 6858000"/>
              <a:gd name="connsiteX255" fmla="*/ 3552380 w 8009775"/>
              <a:gd name="connsiteY255" fmla="*/ 1358265 h 6858000"/>
              <a:gd name="connsiteX256" fmla="*/ 3557995 w 8009775"/>
              <a:gd name="connsiteY256" fmla="*/ 1360170 h 6858000"/>
              <a:gd name="connsiteX257" fmla="*/ 3563906 w 8009775"/>
              <a:gd name="connsiteY257" fmla="*/ 1361759 h 6858000"/>
              <a:gd name="connsiteX258" fmla="*/ 3569227 w 8009775"/>
              <a:gd name="connsiteY258" fmla="*/ 1363980 h 6858000"/>
              <a:gd name="connsiteX259" fmla="*/ 3574842 w 8009775"/>
              <a:gd name="connsiteY259" fmla="*/ 1366204 h 6858000"/>
              <a:gd name="connsiteX260" fmla="*/ 3580458 w 8009775"/>
              <a:gd name="connsiteY260" fmla="*/ 1369061 h 6858000"/>
              <a:gd name="connsiteX261" fmla="*/ 3585778 w 8009775"/>
              <a:gd name="connsiteY261" fmla="*/ 1371919 h 6858000"/>
              <a:gd name="connsiteX262" fmla="*/ 3590803 w 8009775"/>
              <a:gd name="connsiteY262" fmla="*/ 1375094 h 6858000"/>
              <a:gd name="connsiteX263" fmla="*/ 3595828 w 8009775"/>
              <a:gd name="connsiteY263" fmla="*/ 1378585 h 6858000"/>
              <a:gd name="connsiteX264" fmla="*/ 3600852 w 8009775"/>
              <a:gd name="connsiteY264" fmla="*/ 1382396 h 6858000"/>
              <a:gd name="connsiteX265" fmla="*/ 3605581 w 8009775"/>
              <a:gd name="connsiteY265" fmla="*/ 1386524 h 6858000"/>
              <a:gd name="connsiteX266" fmla="*/ 3610014 w 8009775"/>
              <a:gd name="connsiteY266" fmla="*/ 1390969 h 6858000"/>
              <a:gd name="connsiteX267" fmla="*/ 3817500 w 8009775"/>
              <a:gd name="connsiteY267" fmla="*/ 1598296 h 6858000"/>
              <a:gd name="connsiteX268" fmla="*/ 3821934 w 8009775"/>
              <a:gd name="connsiteY268" fmla="*/ 1602423 h 6858000"/>
              <a:gd name="connsiteX269" fmla="*/ 3826663 w 8009775"/>
              <a:gd name="connsiteY269" fmla="*/ 1606869 h 6858000"/>
              <a:gd name="connsiteX270" fmla="*/ 3831687 w 8009775"/>
              <a:gd name="connsiteY270" fmla="*/ 1610361 h 6858000"/>
              <a:gd name="connsiteX271" fmla="*/ 3836712 w 8009775"/>
              <a:gd name="connsiteY271" fmla="*/ 1613854 h 6858000"/>
              <a:gd name="connsiteX272" fmla="*/ 3841736 w 8009775"/>
              <a:gd name="connsiteY272" fmla="*/ 1617345 h 6858000"/>
              <a:gd name="connsiteX273" fmla="*/ 3847352 w 8009775"/>
              <a:gd name="connsiteY273" fmla="*/ 1620204 h 6858000"/>
              <a:gd name="connsiteX274" fmla="*/ 3852672 w 8009775"/>
              <a:gd name="connsiteY274" fmla="*/ 1623061 h 6858000"/>
              <a:gd name="connsiteX275" fmla="*/ 3857992 w 8009775"/>
              <a:gd name="connsiteY275" fmla="*/ 1625283 h 6858000"/>
              <a:gd name="connsiteX276" fmla="*/ 3863608 w 8009775"/>
              <a:gd name="connsiteY276" fmla="*/ 1627189 h 6858000"/>
              <a:gd name="connsiteX277" fmla="*/ 3869519 w 8009775"/>
              <a:gd name="connsiteY277" fmla="*/ 1629094 h 6858000"/>
              <a:gd name="connsiteX278" fmla="*/ 3875135 w 8009775"/>
              <a:gd name="connsiteY278" fmla="*/ 1630998 h 6858000"/>
              <a:gd name="connsiteX279" fmla="*/ 3881046 w 8009775"/>
              <a:gd name="connsiteY279" fmla="*/ 1631950 h 6858000"/>
              <a:gd name="connsiteX280" fmla="*/ 3886662 w 8009775"/>
              <a:gd name="connsiteY280" fmla="*/ 1632904 h 6858000"/>
              <a:gd name="connsiteX281" fmla="*/ 3892869 w 8009775"/>
              <a:gd name="connsiteY281" fmla="*/ 1633856 h 6858000"/>
              <a:gd name="connsiteX282" fmla="*/ 3898485 w 8009775"/>
              <a:gd name="connsiteY282" fmla="*/ 1634174 h 6858000"/>
              <a:gd name="connsiteX283" fmla="*/ 3904396 w 8009775"/>
              <a:gd name="connsiteY283" fmla="*/ 1634174 h 6858000"/>
              <a:gd name="connsiteX284" fmla="*/ 3910307 w 8009775"/>
              <a:gd name="connsiteY284" fmla="*/ 1634174 h 6858000"/>
              <a:gd name="connsiteX285" fmla="*/ 3916219 w 8009775"/>
              <a:gd name="connsiteY285" fmla="*/ 1633856 h 6858000"/>
              <a:gd name="connsiteX286" fmla="*/ 3922425 w 8009775"/>
              <a:gd name="connsiteY286" fmla="*/ 1632904 h 6858000"/>
              <a:gd name="connsiteX287" fmla="*/ 3928041 w 8009775"/>
              <a:gd name="connsiteY287" fmla="*/ 1631950 h 6858000"/>
              <a:gd name="connsiteX288" fmla="*/ 3933657 w 8009775"/>
              <a:gd name="connsiteY288" fmla="*/ 1630998 h 6858000"/>
              <a:gd name="connsiteX289" fmla="*/ 3939568 w 8009775"/>
              <a:gd name="connsiteY289" fmla="*/ 1629094 h 6858000"/>
              <a:gd name="connsiteX290" fmla="*/ 3945184 w 8009775"/>
              <a:gd name="connsiteY290" fmla="*/ 1627189 h 6858000"/>
              <a:gd name="connsiteX291" fmla="*/ 3950799 w 8009775"/>
              <a:gd name="connsiteY291" fmla="*/ 1625283 h 6858000"/>
              <a:gd name="connsiteX292" fmla="*/ 3956415 w 8009775"/>
              <a:gd name="connsiteY292" fmla="*/ 1623061 h 6858000"/>
              <a:gd name="connsiteX293" fmla="*/ 3961735 w 8009775"/>
              <a:gd name="connsiteY293" fmla="*/ 1620204 h 6858000"/>
              <a:gd name="connsiteX294" fmla="*/ 3967055 w 8009775"/>
              <a:gd name="connsiteY294" fmla="*/ 1617345 h 6858000"/>
              <a:gd name="connsiteX295" fmla="*/ 3972376 w 8009775"/>
              <a:gd name="connsiteY295" fmla="*/ 1613854 h 6858000"/>
              <a:gd name="connsiteX296" fmla="*/ 3977400 w 8009775"/>
              <a:gd name="connsiteY296" fmla="*/ 1610361 h 6858000"/>
              <a:gd name="connsiteX297" fmla="*/ 3982425 w 8009775"/>
              <a:gd name="connsiteY297" fmla="*/ 1606869 h 6858000"/>
              <a:gd name="connsiteX298" fmla="*/ 3986858 w 8009775"/>
              <a:gd name="connsiteY298" fmla="*/ 1602423 h 6858000"/>
              <a:gd name="connsiteX299" fmla="*/ 3991587 w 8009775"/>
              <a:gd name="connsiteY299" fmla="*/ 1598296 h 6858000"/>
              <a:gd name="connsiteX300" fmla="*/ 3996021 w 8009775"/>
              <a:gd name="connsiteY300" fmla="*/ 1593533 h 6858000"/>
              <a:gd name="connsiteX301" fmla="*/ 4000159 w 8009775"/>
              <a:gd name="connsiteY301" fmla="*/ 1588771 h 6858000"/>
              <a:gd name="connsiteX302" fmla="*/ 4003705 w 8009775"/>
              <a:gd name="connsiteY302" fmla="*/ 1583691 h 6858000"/>
              <a:gd name="connsiteX303" fmla="*/ 4007548 w 8009775"/>
              <a:gd name="connsiteY303" fmla="*/ 1578928 h 6858000"/>
              <a:gd name="connsiteX304" fmla="*/ 4010799 w 8009775"/>
              <a:gd name="connsiteY304" fmla="*/ 1573849 h 6858000"/>
              <a:gd name="connsiteX305" fmla="*/ 4013459 w 8009775"/>
              <a:gd name="connsiteY305" fmla="*/ 1568451 h 6858000"/>
              <a:gd name="connsiteX306" fmla="*/ 4016415 w 8009775"/>
              <a:gd name="connsiteY306" fmla="*/ 1563054 h 6858000"/>
              <a:gd name="connsiteX307" fmla="*/ 4018484 w 8009775"/>
              <a:gd name="connsiteY307" fmla="*/ 1557339 h 6858000"/>
              <a:gd name="connsiteX308" fmla="*/ 4020848 w 8009775"/>
              <a:gd name="connsiteY308" fmla="*/ 1551941 h 6858000"/>
              <a:gd name="connsiteX309" fmla="*/ 4022621 w 8009775"/>
              <a:gd name="connsiteY309" fmla="*/ 1546226 h 6858000"/>
              <a:gd name="connsiteX310" fmla="*/ 4024395 w 8009775"/>
              <a:gd name="connsiteY310" fmla="*/ 1540511 h 6858000"/>
              <a:gd name="connsiteX311" fmla="*/ 4025282 w 8009775"/>
              <a:gd name="connsiteY311" fmla="*/ 1534478 h 6858000"/>
              <a:gd name="connsiteX312" fmla="*/ 4026464 w 8009775"/>
              <a:gd name="connsiteY312" fmla="*/ 1528763 h 6858000"/>
              <a:gd name="connsiteX313" fmla="*/ 4027055 w 8009775"/>
              <a:gd name="connsiteY313" fmla="*/ 1522731 h 6858000"/>
              <a:gd name="connsiteX314" fmla="*/ 4027646 w 8009775"/>
              <a:gd name="connsiteY314" fmla="*/ 1517016 h 6858000"/>
              <a:gd name="connsiteX315" fmla="*/ 4027646 w 8009775"/>
              <a:gd name="connsiteY315" fmla="*/ 1510984 h 6858000"/>
              <a:gd name="connsiteX316" fmla="*/ 4027646 w 8009775"/>
              <a:gd name="connsiteY316" fmla="*/ 1505268 h 6858000"/>
              <a:gd name="connsiteX317" fmla="*/ 4027055 w 8009775"/>
              <a:gd name="connsiteY317" fmla="*/ 1499553 h 6858000"/>
              <a:gd name="connsiteX318" fmla="*/ 4026464 w 8009775"/>
              <a:gd name="connsiteY318" fmla="*/ 1493204 h 6858000"/>
              <a:gd name="connsiteX319" fmla="*/ 4025282 w 8009775"/>
              <a:gd name="connsiteY319" fmla="*/ 1487489 h 6858000"/>
              <a:gd name="connsiteX320" fmla="*/ 4024395 w 8009775"/>
              <a:gd name="connsiteY320" fmla="*/ 1481773 h 6858000"/>
              <a:gd name="connsiteX321" fmla="*/ 4022621 w 8009775"/>
              <a:gd name="connsiteY321" fmla="*/ 1476058 h 6858000"/>
              <a:gd name="connsiteX322" fmla="*/ 4020848 w 8009775"/>
              <a:gd name="connsiteY322" fmla="*/ 1470343 h 6858000"/>
              <a:gd name="connsiteX323" fmla="*/ 4018484 w 8009775"/>
              <a:gd name="connsiteY323" fmla="*/ 1464629 h 6858000"/>
              <a:gd name="connsiteX324" fmla="*/ 4016415 w 8009775"/>
              <a:gd name="connsiteY324" fmla="*/ 1459231 h 6858000"/>
              <a:gd name="connsiteX325" fmla="*/ 4013459 w 8009775"/>
              <a:gd name="connsiteY325" fmla="*/ 1453834 h 6858000"/>
              <a:gd name="connsiteX326" fmla="*/ 4010799 w 8009775"/>
              <a:gd name="connsiteY326" fmla="*/ 1448436 h 6858000"/>
              <a:gd name="connsiteX327" fmla="*/ 4007548 w 8009775"/>
              <a:gd name="connsiteY327" fmla="*/ 1443356 h 6858000"/>
              <a:gd name="connsiteX328" fmla="*/ 4003705 w 8009775"/>
              <a:gd name="connsiteY328" fmla="*/ 1438275 h 6858000"/>
              <a:gd name="connsiteX329" fmla="*/ 4000159 w 8009775"/>
              <a:gd name="connsiteY329" fmla="*/ 1433195 h 6858000"/>
              <a:gd name="connsiteX330" fmla="*/ 3996021 w 8009775"/>
              <a:gd name="connsiteY330" fmla="*/ 1428751 h 6858000"/>
              <a:gd name="connsiteX331" fmla="*/ 3991587 w 8009775"/>
              <a:gd name="connsiteY331" fmla="*/ 1423988 h 6858000"/>
              <a:gd name="connsiteX332" fmla="*/ 3323022 w 8009775"/>
              <a:gd name="connsiteY332" fmla="*/ 755333 h 6858000"/>
              <a:gd name="connsiteX333" fmla="*/ 3316815 w 8009775"/>
              <a:gd name="connsiteY333" fmla="*/ 748348 h 6858000"/>
              <a:gd name="connsiteX334" fmla="*/ 3310904 w 8009775"/>
              <a:gd name="connsiteY334" fmla="*/ 741045 h 6858000"/>
              <a:gd name="connsiteX335" fmla="*/ 3305584 w 8009775"/>
              <a:gd name="connsiteY335" fmla="*/ 733108 h 6858000"/>
              <a:gd name="connsiteX336" fmla="*/ 3300855 w 8009775"/>
              <a:gd name="connsiteY336" fmla="*/ 725170 h 6858000"/>
              <a:gd name="connsiteX337" fmla="*/ 3297308 w 8009775"/>
              <a:gd name="connsiteY337" fmla="*/ 716915 h 6858000"/>
              <a:gd name="connsiteX338" fmla="*/ 3293761 w 8009775"/>
              <a:gd name="connsiteY338" fmla="*/ 708660 h 6858000"/>
              <a:gd name="connsiteX339" fmla="*/ 3291101 w 8009775"/>
              <a:gd name="connsiteY339" fmla="*/ 699770 h 6858000"/>
              <a:gd name="connsiteX340" fmla="*/ 3289328 w 8009775"/>
              <a:gd name="connsiteY340" fmla="*/ 691198 h 6858000"/>
              <a:gd name="connsiteX341" fmla="*/ 2596527 w 8009775"/>
              <a:gd name="connsiteY3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8009775" h="6858000">
                <a:moveTo>
                  <a:pt x="2596527" y="0"/>
                </a:moveTo>
                <a:lnTo>
                  <a:pt x="2165004" y="0"/>
                </a:lnTo>
                <a:lnTo>
                  <a:pt x="3265978" y="1101091"/>
                </a:lnTo>
                <a:lnTo>
                  <a:pt x="3270708" y="1105854"/>
                </a:lnTo>
                <a:lnTo>
                  <a:pt x="3274550" y="1110615"/>
                </a:lnTo>
                <a:lnTo>
                  <a:pt x="3278688" y="1115696"/>
                </a:lnTo>
                <a:lnTo>
                  <a:pt x="3282234" y="1120776"/>
                </a:lnTo>
                <a:lnTo>
                  <a:pt x="3285486" y="1126174"/>
                </a:lnTo>
                <a:lnTo>
                  <a:pt x="3288146" y="1131570"/>
                </a:lnTo>
                <a:lnTo>
                  <a:pt x="3291101" y="1136968"/>
                </a:lnTo>
                <a:lnTo>
                  <a:pt x="3293761" y="1142366"/>
                </a:lnTo>
                <a:lnTo>
                  <a:pt x="3295830" y="1148081"/>
                </a:lnTo>
                <a:lnTo>
                  <a:pt x="3297604" y="1153796"/>
                </a:lnTo>
                <a:lnTo>
                  <a:pt x="3299082" y="1159829"/>
                </a:lnTo>
                <a:lnTo>
                  <a:pt x="3300559" y="1165544"/>
                </a:lnTo>
                <a:lnTo>
                  <a:pt x="3301446" y="1171893"/>
                </a:lnTo>
                <a:lnTo>
                  <a:pt x="3302333" y="1177608"/>
                </a:lnTo>
                <a:cubicBezTo>
                  <a:pt x="3302431" y="1179619"/>
                  <a:pt x="3302530" y="1181630"/>
                  <a:pt x="3302628" y="1183641"/>
                </a:cubicBezTo>
                <a:lnTo>
                  <a:pt x="3302628" y="1189356"/>
                </a:lnTo>
                <a:lnTo>
                  <a:pt x="3302628" y="1195388"/>
                </a:lnTo>
                <a:cubicBezTo>
                  <a:pt x="3302530" y="1197505"/>
                  <a:pt x="3302431" y="1199622"/>
                  <a:pt x="3302333" y="1201739"/>
                </a:cubicBezTo>
                <a:lnTo>
                  <a:pt x="3301446" y="1207454"/>
                </a:lnTo>
                <a:lnTo>
                  <a:pt x="3300559" y="1213486"/>
                </a:lnTo>
                <a:lnTo>
                  <a:pt x="3299082" y="1219200"/>
                </a:lnTo>
                <a:lnTo>
                  <a:pt x="3297604" y="1225233"/>
                </a:lnTo>
                <a:lnTo>
                  <a:pt x="3295830" y="1230949"/>
                </a:lnTo>
                <a:lnTo>
                  <a:pt x="3293761" y="1236346"/>
                </a:lnTo>
                <a:lnTo>
                  <a:pt x="3291101" y="1242061"/>
                </a:lnTo>
                <a:lnTo>
                  <a:pt x="3288146" y="1247459"/>
                </a:lnTo>
                <a:lnTo>
                  <a:pt x="3285486" y="1252855"/>
                </a:lnTo>
                <a:lnTo>
                  <a:pt x="3282234" y="1258254"/>
                </a:lnTo>
                <a:lnTo>
                  <a:pt x="3278688" y="1263333"/>
                </a:lnTo>
                <a:lnTo>
                  <a:pt x="3274550" y="1268413"/>
                </a:lnTo>
                <a:lnTo>
                  <a:pt x="3270708" y="1273494"/>
                </a:lnTo>
                <a:lnTo>
                  <a:pt x="3265978" y="1278255"/>
                </a:lnTo>
                <a:lnTo>
                  <a:pt x="3261249" y="1282384"/>
                </a:lnTo>
                <a:lnTo>
                  <a:pt x="3256816" y="1286510"/>
                </a:lnTo>
                <a:lnTo>
                  <a:pt x="3251791" y="1290321"/>
                </a:lnTo>
                <a:lnTo>
                  <a:pt x="3246767" y="1293814"/>
                </a:lnTo>
                <a:lnTo>
                  <a:pt x="3241151" y="1297306"/>
                </a:lnTo>
                <a:lnTo>
                  <a:pt x="3235831" y="1300481"/>
                </a:lnTo>
                <a:lnTo>
                  <a:pt x="3230511" y="1303021"/>
                </a:lnTo>
                <a:lnTo>
                  <a:pt x="3224600" y="1305560"/>
                </a:lnTo>
                <a:lnTo>
                  <a:pt x="3218984" y="1307465"/>
                </a:lnTo>
                <a:lnTo>
                  <a:pt x="3213072" y="1309371"/>
                </a:lnTo>
                <a:lnTo>
                  <a:pt x="3207457" y="1311275"/>
                </a:lnTo>
                <a:lnTo>
                  <a:pt x="3201841" y="1312228"/>
                </a:lnTo>
                <a:lnTo>
                  <a:pt x="3195634" y="1313180"/>
                </a:lnTo>
                <a:lnTo>
                  <a:pt x="3189428" y="1314133"/>
                </a:lnTo>
                <a:lnTo>
                  <a:pt x="3183812" y="1314450"/>
                </a:lnTo>
                <a:lnTo>
                  <a:pt x="3177605" y="1314769"/>
                </a:lnTo>
                <a:lnTo>
                  <a:pt x="3171694" y="1314450"/>
                </a:lnTo>
                <a:lnTo>
                  <a:pt x="3165782" y="1314133"/>
                </a:lnTo>
                <a:lnTo>
                  <a:pt x="3159576" y="1313180"/>
                </a:lnTo>
                <a:lnTo>
                  <a:pt x="3153960" y="1312228"/>
                </a:lnTo>
                <a:lnTo>
                  <a:pt x="3147753" y="1311275"/>
                </a:lnTo>
                <a:lnTo>
                  <a:pt x="3142137" y="1309371"/>
                </a:lnTo>
                <a:lnTo>
                  <a:pt x="3136226" y="1307465"/>
                </a:lnTo>
                <a:lnTo>
                  <a:pt x="3130610" y="1305560"/>
                </a:lnTo>
                <a:lnTo>
                  <a:pt x="3124994" y="1303021"/>
                </a:lnTo>
                <a:lnTo>
                  <a:pt x="3119379" y="1300481"/>
                </a:lnTo>
                <a:lnTo>
                  <a:pt x="3114059" y="1297306"/>
                </a:lnTo>
                <a:lnTo>
                  <a:pt x="3109034" y="1293814"/>
                </a:lnTo>
                <a:lnTo>
                  <a:pt x="3103714" y="1290321"/>
                </a:lnTo>
                <a:lnTo>
                  <a:pt x="3098689" y="1286510"/>
                </a:lnTo>
                <a:lnTo>
                  <a:pt x="3093960" y="1282384"/>
                </a:lnTo>
                <a:lnTo>
                  <a:pt x="3089231" y="1278255"/>
                </a:lnTo>
                <a:lnTo>
                  <a:pt x="1811214" y="0"/>
                </a:lnTo>
                <a:lnTo>
                  <a:pt x="0" y="0"/>
                </a:lnTo>
                <a:lnTo>
                  <a:pt x="0" y="6858000"/>
                </a:lnTo>
                <a:lnTo>
                  <a:pt x="8009775" y="6858000"/>
                </a:lnTo>
                <a:lnTo>
                  <a:pt x="3001744" y="1828166"/>
                </a:lnTo>
                <a:lnTo>
                  <a:pt x="2997311" y="1823404"/>
                </a:lnTo>
                <a:lnTo>
                  <a:pt x="2992878" y="1818640"/>
                </a:lnTo>
                <a:lnTo>
                  <a:pt x="2989331" y="1814195"/>
                </a:lnTo>
                <a:lnTo>
                  <a:pt x="2985784" y="1808799"/>
                </a:lnTo>
                <a:lnTo>
                  <a:pt x="2982533" y="1803718"/>
                </a:lnTo>
                <a:lnTo>
                  <a:pt x="2979873" y="1798321"/>
                </a:lnTo>
                <a:lnTo>
                  <a:pt x="2976917" y="1792924"/>
                </a:lnTo>
                <a:lnTo>
                  <a:pt x="2974552" y="1787526"/>
                </a:lnTo>
                <a:lnTo>
                  <a:pt x="2972484" y="1781811"/>
                </a:lnTo>
                <a:lnTo>
                  <a:pt x="2970710" y="1776095"/>
                </a:lnTo>
                <a:lnTo>
                  <a:pt x="2968937" y="1770380"/>
                </a:lnTo>
                <a:lnTo>
                  <a:pt x="2967755" y="1764665"/>
                </a:lnTo>
                <a:lnTo>
                  <a:pt x="2966868" y="1758634"/>
                </a:lnTo>
                <a:lnTo>
                  <a:pt x="2965981" y="1752919"/>
                </a:lnTo>
                <a:cubicBezTo>
                  <a:pt x="2965883" y="1750908"/>
                  <a:pt x="2965784" y="1748896"/>
                  <a:pt x="2965686" y="1746885"/>
                </a:cubicBezTo>
                <a:lnTo>
                  <a:pt x="2965686" y="1741170"/>
                </a:lnTo>
                <a:lnTo>
                  <a:pt x="2965686" y="1735139"/>
                </a:lnTo>
                <a:cubicBezTo>
                  <a:pt x="2965784" y="1733234"/>
                  <a:pt x="2965883" y="1731329"/>
                  <a:pt x="2965981" y="1729424"/>
                </a:cubicBezTo>
                <a:lnTo>
                  <a:pt x="2966868" y="1723074"/>
                </a:lnTo>
                <a:lnTo>
                  <a:pt x="2967755" y="1717358"/>
                </a:lnTo>
                <a:lnTo>
                  <a:pt x="2968937" y="1711643"/>
                </a:lnTo>
                <a:lnTo>
                  <a:pt x="2970710" y="1705929"/>
                </a:lnTo>
                <a:lnTo>
                  <a:pt x="2972484" y="1700214"/>
                </a:lnTo>
                <a:lnTo>
                  <a:pt x="2974552" y="1694816"/>
                </a:lnTo>
                <a:lnTo>
                  <a:pt x="2976917" y="1689101"/>
                </a:lnTo>
                <a:lnTo>
                  <a:pt x="2979873" y="1683703"/>
                </a:lnTo>
                <a:lnTo>
                  <a:pt x="2982533" y="1678305"/>
                </a:lnTo>
                <a:lnTo>
                  <a:pt x="2985784" y="1673226"/>
                </a:lnTo>
                <a:lnTo>
                  <a:pt x="2989331" y="1668145"/>
                </a:lnTo>
                <a:lnTo>
                  <a:pt x="2992878" y="1663066"/>
                </a:lnTo>
                <a:lnTo>
                  <a:pt x="2997311" y="1658621"/>
                </a:lnTo>
                <a:lnTo>
                  <a:pt x="3001744" y="1653859"/>
                </a:lnTo>
                <a:lnTo>
                  <a:pt x="3006178" y="1649414"/>
                </a:lnTo>
                <a:lnTo>
                  <a:pt x="3010907" y="1645603"/>
                </a:lnTo>
                <a:lnTo>
                  <a:pt x="3015932" y="1641794"/>
                </a:lnTo>
                <a:lnTo>
                  <a:pt x="3020956" y="1637984"/>
                </a:lnTo>
                <a:lnTo>
                  <a:pt x="3025981" y="1634809"/>
                </a:lnTo>
                <a:lnTo>
                  <a:pt x="3031596" y="1631950"/>
                </a:lnTo>
                <a:lnTo>
                  <a:pt x="3036916" y="1629094"/>
                </a:lnTo>
                <a:lnTo>
                  <a:pt x="3042532" y="1626871"/>
                </a:lnTo>
                <a:lnTo>
                  <a:pt x="3047852" y="1624649"/>
                </a:lnTo>
                <a:lnTo>
                  <a:pt x="3053764" y="1623061"/>
                </a:lnTo>
                <a:lnTo>
                  <a:pt x="3059379" y="1621155"/>
                </a:lnTo>
                <a:lnTo>
                  <a:pt x="3065291" y="1620204"/>
                </a:lnTo>
                <a:lnTo>
                  <a:pt x="3070906" y="1618934"/>
                </a:lnTo>
                <a:lnTo>
                  <a:pt x="3077113" y="1618299"/>
                </a:lnTo>
                <a:lnTo>
                  <a:pt x="3082729" y="1617981"/>
                </a:lnTo>
                <a:lnTo>
                  <a:pt x="3088936" y="1617981"/>
                </a:lnTo>
                <a:lnTo>
                  <a:pt x="3094552" y="1617981"/>
                </a:lnTo>
                <a:lnTo>
                  <a:pt x="3100758" y="1618299"/>
                </a:lnTo>
                <a:lnTo>
                  <a:pt x="3106670" y="1618934"/>
                </a:lnTo>
                <a:lnTo>
                  <a:pt x="3112285" y="1620204"/>
                </a:lnTo>
                <a:lnTo>
                  <a:pt x="3117901" y="1621155"/>
                </a:lnTo>
                <a:lnTo>
                  <a:pt x="3123812" y="1623061"/>
                </a:lnTo>
                <a:lnTo>
                  <a:pt x="3129428" y="1624649"/>
                </a:lnTo>
                <a:lnTo>
                  <a:pt x="3135339" y="1626871"/>
                </a:lnTo>
                <a:lnTo>
                  <a:pt x="3140660" y="1629094"/>
                </a:lnTo>
                <a:lnTo>
                  <a:pt x="3145980" y="1631950"/>
                </a:lnTo>
                <a:lnTo>
                  <a:pt x="3151300" y="1634809"/>
                </a:lnTo>
                <a:lnTo>
                  <a:pt x="3156324" y="1637984"/>
                </a:lnTo>
                <a:lnTo>
                  <a:pt x="3161349" y="1641794"/>
                </a:lnTo>
                <a:lnTo>
                  <a:pt x="3166374" y="1645603"/>
                </a:lnTo>
                <a:lnTo>
                  <a:pt x="3171102" y="1649414"/>
                </a:lnTo>
                <a:lnTo>
                  <a:pt x="3175832" y="1653859"/>
                </a:lnTo>
                <a:lnTo>
                  <a:pt x="3844692" y="2322830"/>
                </a:lnTo>
                <a:lnTo>
                  <a:pt x="3849421" y="2326958"/>
                </a:lnTo>
                <a:lnTo>
                  <a:pt x="3854150" y="2331085"/>
                </a:lnTo>
                <a:lnTo>
                  <a:pt x="3859175" y="2334895"/>
                </a:lnTo>
                <a:lnTo>
                  <a:pt x="3864199" y="2338705"/>
                </a:lnTo>
                <a:lnTo>
                  <a:pt x="3869224" y="2341880"/>
                </a:lnTo>
                <a:lnTo>
                  <a:pt x="3874544" y="2344738"/>
                </a:lnTo>
                <a:lnTo>
                  <a:pt x="3879864" y="2347595"/>
                </a:lnTo>
                <a:lnTo>
                  <a:pt x="3885775" y="2349818"/>
                </a:lnTo>
                <a:lnTo>
                  <a:pt x="3891096" y="2351723"/>
                </a:lnTo>
                <a:lnTo>
                  <a:pt x="3896711" y="2353628"/>
                </a:lnTo>
                <a:lnTo>
                  <a:pt x="3902623" y="2355534"/>
                </a:lnTo>
                <a:lnTo>
                  <a:pt x="3908238" y="2356485"/>
                </a:lnTo>
                <a:lnTo>
                  <a:pt x="3914150" y="2357755"/>
                </a:lnTo>
                <a:lnTo>
                  <a:pt x="3920061" y="2358391"/>
                </a:lnTo>
                <a:lnTo>
                  <a:pt x="3925972" y="2358708"/>
                </a:lnTo>
                <a:lnTo>
                  <a:pt x="3931883" y="2358708"/>
                </a:lnTo>
                <a:lnTo>
                  <a:pt x="3937795" y="2358708"/>
                </a:lnTo>
                <a:lnTo>
                  <a:pt x="3943706" y="2358391"/>
                </a:lnTo>
                <a:lnTo>
                  <a:pt x="3949617" y="2357755"/>
                </a:lnTo>
                <a:lnTo>
                  <a:pt x="3955233" y="2356485"/>
                </a:lnTo>
                <a:lnTo>
                  <a:pt x="3961144" y="2355534"/>
                </a:lnTo>
                <a:lnTo>
                  <a:pt x="3966760" y="2353628"/>
                </a:lnTo>
                <a:lnTo>
                  <a:pt x="3972671" y="2351723"/>
                </a:lnTo>
                <a:lnTo>
                  <a:pt x="3978287" y="2349818"/>
                </a:lnTo>
                <a:lnTo>
                  <a:pt x="3983607" y="2347595"/>
                </a:lnTo>
                <a:lnTo>
                  <a:pt x="3989223" y="2344738"/>
                </a:lnTo>
                <a:lnTo>
                  <a:pt x="3994543" y="2341880"/>
                </a:lnTo>
                <a:lnTo>
                  <a:pt x="3999567" y="2338705"/>
                </a:lnTo>
                <a:lnTo>
                  <a:pt x="4004888" y="2334895"/>
                </a:lnTo>
                <a:lnTo>
                  <a:pt x="4009617" y="2331085"/>
                </a:lnTo>
                <a:lnTo>
                  <a:pt x="4014346" y="2326958"/>
                </a:lnTo>
                <a:lnTo>
                  <a:pt x="4018779" y="2322830"/>
                </a:lnTo>
                <a:lnTo>
                  <a:pt x="4023213" y="2318068"/>
                </a:lnTo>
                <a:lnTo>
                  <a:pt x="4027646" y="2313306"/>
                </a:lnTo>
                <a:lnTo>
                  <a:pt x="4031193" y="2308544"/>
                </a:lnTo>
                <a:lnTo>
                  <a:pt x="4034740" y="2303463"/>
                </a:lnTo>
                <a:lnTo>
                  <a:pt x="4037991" y="2298384"/>
                </a:lnTo>
                <a:lnTo>
                  <a:pt x="4040946" y="2292985"/>
                </a:lnTo>
                <a:lnTo>
                  <a:pt x="4043606" y="2287588"/>
                </a:lnTo>
                <a:lnTo>
                  <a:pt x="4046267" y="2281873"/>
                </a:lnTo>
                <a:lnTo>
                  <a:pt x="4048040" y="2276476"/>
                </a:lnTo>
                <a:lnTo>
                  <a:pt x="4050109" y="2270761"/>
                </a:lnTo>
                <a:lnTo>
                  <a:pt x="4051587" y="2265046"/>
                </a:lnTo>
                <a:lnTo>
                  <a:pt x="4052769" y="2259331"/>
                </a:lnTo>
                <a:lnTo>
                  <a:pt x="4053656" y="2253298"/>
                </a:lnTo>
                <a:lnTo>
                  <a:pt x="4054542" y="2247266"/>
                </a:lnTo>
                <a:cubicBezTo>
                  <a:pt x="4054641" y="2245362"/>
                  <a:pt x="4054739" y="2243456"/>
                  <a:pt x="4054838" y="2241551"/>
                </a:cubicBezTo>
                <a:cubicBezTo>
                  <a:pt x="4054936" y="2239540"/>
                  <a:pt x="4055035" y="2237530"/>
                  <a:pt x="4055133" y="2235519"/>
                </a:cubicBezTo>
                <a:cubicBezTo>
                  <a:pt x="4055035" y="2233614"/>
                  <a:pt x="4054936" y="2231709"/>
                  <a:pt x="4054838" y="2229804"/>
                </a:cubicBezTo>
                <a:cubicBezTo>
                  <a:pt x="4054739" y="2227793"/>
                  <a:pt x="4054641" y="2225781"/>
                  <a:pt x="4054542" y="2223770"/>
                </a:cubicBezTo>
                <a:lnTo>
                  <a:pt x="4053656" y="2217739"/>
                </a:lnTo>
                <a:lnTo>
                  <a:pt x="4052769" y="2212024"/>
                </a:lnTo>
                <a:lnTo>
                  <a:pt x="4051587" y="2206309"/>
                </a:lnTo>
                <a:lnTo>
                  <a:pt x="4050109" y="2200593"/>
                </a:lnTo>
                <a:lnTo>
                  <a:pt x="4048040" y="2194878"/>
                </a:lnTo>
                <a:lnTo>
                  <a:pt x="4046267" y="2189163"/>
                </a:lnTo>
                <a:lnTo>
                  <a:pt x="4043606" y="2183765"/>
                </a:lnTo>
                <a:lnTo>
                  <a:pt x="4040946" y="2178368"/>
                </a:lnTo>
                <a:lnTo>
                  <a:pt x="4037991" y="2172970"/>
                </a:lnTo>
                <a:lnTo>
                  <a:pt x="4034740" y="2167890"/>
                </a:lnTo>
                <a:lnTo>
                  <a:pt x="4031193" y="2162494"/>
                </a:lnTo>
                <a:lnTo>
                  <a:pt x="4027646" y="2157730"/>
                </a:lnTo>
                <a:lnTo>
                  <a:pt x="4023213" y="2153285"/>
                </a:lnTo>
                <a:lnTo>
                  <a:pt x="4018779" y="2148523"/>
                </a:lnTo>
                <a:lnTo>
                  <a:pt x="3632182" y="1761490"/>
                </a:lnTo>
                <a:lnTo>
                  <a:pt x="3435928" y="1565276"/>
                </a:lnTo>
                <a:lnTo>
                  <a:pt x="3431198" y="1560514"/>
                </a:lnTo>
                <a:lnTo>
                  <a:pt x="3427356" y="1555751"/>
                </a:lnTo>
                <a:lnTo>
                  <a:pt x="3423218" y="1550671"/>
                </a:lnTo>
                <a:lnTo>
                  <a:pt x="3420262" y="1545909"/>
                </a:lnTo>
                <a:lnTo>
                  <a:pt x="3417012" y="1540829"/>
                </a:lnTo>
                <a:lnTo>
                  <a:pt x="3413760" y="1535430"/>
                </a:lnTo>
                <a:lnTo>
                  <a:pt x="3411100" y="1530034"/>
                </a:lnTo>
                <a:lnTo>
                  <a:pt x="3408736" y="1524635"/>
                </a:lnTo>
                <a:lnTo>
                  <a:pt x="3406371" y="1518920"/>
                </a:lnTo>
                <a:lnTo>
                  <a:pt x="3404598" y="1513205"/>
                </a:lnTo>
                <a:lnTo>
                  <a:pt x="3403120" y="1507174"/>
                </a:lnTo>
                <a:lnTo>
                  <a:pt x="3401938" y="1501459"/>
                </a:lnTo>
                <a:lnTo>
                  <a:pt x="3401051" y="1495744"/>
                </a:lnTo>
                <a:lnTo>
                  <a:pt x="3400460" y="1489710"/>
                </a:lnTo>
                <a:lnTo>
                  <a:pt x="3399869" y="1483995"/>
                </a:lnTo>
                <a:cubicBezTo>
                  <a:pt x="3399770" y="1482090"/>
                  <a:pt x="3399672" y="1480186"/>
                  <a:pt x="3399573" y="1478281"/>
                </a:cubicBezTo>
                <a:cubicBezTo>
                  <a:pt x="3399672" y="1476270"/>
                  <a:pt x="3399770" y="1474260"/>
                  <a:pt x="3399869" y="1472249"/>
                </a:cubicBezTo>
                <a:lnTo>
                  <a:pt x="3400460" y="1466215"/>
                </a:lnTo>
                <a:lnTo>
                  <a:pt x="3401051" y="1460183"/>
                </a:lnTo>
                <a:lnTo>
                  <a:pt x="3401938" y="1454468"/>
                </a:lnTo>
                <a:lnTo>
                  <a:pt x="3403120" y="1448754"/>
                </a:lnTo>
                <a:lnTo>
                  <a:pt x="3404598" y="1443039"/>
                </a:lnTo>
                <a:lnTo>
                  <a:pt x="3406371" y="1437324"/>
                </a:lnTo>
                <a:lnTo>
                  <a:pt x="3408736" y="1431609"/>
                </a:lnTo>
                <a:lnTo>
                  <a:pt x="3411100" y="1426211"/>
                </a:lnTo>
                <a:lnTo>
                  <a:pt x="3413760" y="1420814"/>
                </a:lnTo>
                <a:lnTo>
                  <a:pt x="3417012" y="1415416"/>
                </a:lnTo>
                <a:lnTo>
                  <a:pt x="3420262" y="1410336"/>
                </a:lnTo>
                <a:lnTo>
                  <a:pt x="3423218" y="1405256"/>
                </a:lnTo>
                <a:lnTo>
                  <a:pt x="3427356" y="1400175"/>
                </a:lnTo>
                <a:lnTo>
                  <a:pt x="3431198" y="1395731"/>
                </a:lnTo>
                <a:lnTo>
                  <a:pt x="3435928" y="1390969"/>
                </a:lnTo>
                <a:lnTo>
                  <a:pt x="3440361" y="1386524"/>
                </a:lnTo>
                <a:lnTo>
                  <a:pt x="3445386" y="1382396"/>
                </a:lnTo>
                <a:lnTo>
                  <a:pt x="3449819" y="1378585"/>
                </a:lnTo>
                <a:lnTo>
                  <a:pt x="3454844" y="1375094"/>
                </a:lnTo>
                <a:lnTo>
                  <a:pt x="3460459" y="1371919"/>
                </a:lnTo>
                <a:lnTo>
                  <a:pt x="3465780" y="1369061"/>
                </a:lnTo>
                <a:lnTo>
                  <a:pt x="3471100" y="1366204"/>
                </a:lnTo>
                <a:lnTo>
                  <a:pt x="3476420" y="1363980"/>
                </a:lnTo>
                <a:lnTo>
                  <a:pt x="3482331" y="1361759"/>
                </a:lnTo>
                <a:lnTo>
                  <a:pt x="3487947" y="1360170"/>
                </a:lnTo>
                <a:lnTo>
                  <a:pt x="3493858" y="1358265"/>
                </a:lnTo>
                <a:lnTo>
                  <a:pt x="3499474" y="1357314"/>
                </a:lnTo>
                <a:lnTo>
                  <a:pt x="3505385" y="1356043"/>
                </a:lnTo>
                <a:lnTo>
                  <a:pt x="3511001" y="1355409"/>
                </a:lnTo>
                <a:lnTo>
                  <a:pt x="3517208" y="1355090"/>
                </a:lnTo>
                <a:lnTo>
                  <a:pt x="3522823" y="1354773"/>
                </a:lnTo>
                <a:lnTo>
                  <a:pt x="3529030" y="1355090"/>
                </a:lnTo>
                <a:lnTo>
                  <a:pt x="3534646" y="1355409"/>
                </a:lnTo>
                <a:lnTo>
                  <a:pt x="3540557" y="1356043"/>
                </a:lnTo>
                <a:lnTo>
                  <a:pt x="3546468" y="1357314"/>
                </a:lnTo>
                <a:lnTo>
                  <a:pt x="3552380" y="1358265"/>
                </a:lnTo>
                <a:lnTo>
                  <a:pt x="3557995" y="1360170"/>
                </a:lnTo>
                <a:lnTo>
                  <a:pt x="3563906" y="1361759"/>
                </a:lnTo>
                <a:lnTo>
                  <a:pt x="3569227" y="1363980"/>
                </a:lnTo>
                <a:lnTo>
                  <a:pt x="3574842" y="1366204"/>
                </a:lnTo>
                <a:lnTo>
                  <a:pt x="3580458" y="1369061"/>
                </a:lnTo>
                <a:lnTo>
                  <a:pt x="3585778" y="1371919"/>
                </a:lnTo>
                <a:lnTo>
                  <a:pt x="3590803" y="1375094"/>
                </a:lnTo>
                <a:lnTo>
                  <a:pt x="3595828" y="1378585"/>
                </a:lnTo>
                <a:lnTo>
                  <a:pt x="3600852" y="1382396"/>
                </a:lnTo>
                <a:lnTo>
                  <a:pt x="3605581" y="1386524"/>
                </a:lnTo>
                <a:lnTo>
                  <a:pt x="3610014" y="1390969"/>
                </a:lnTo>
                <a:lnTo>
                  <a:pt x="3817500" y="1598296"/>
                </a:lnTo>
                <a:lnTo>
                  <a:pt x="3821934" y="1602423"/>
                </a:lnTo>
                <a:lnTo>
                  <a:pt x="3826663" y="1606869"/>
                </a:lnTo>
                <a:lnTo>
                  <a:pt x="3831687" y="1610361"/>
                </a:lnTo>
                <a:lnTo>
                  <a:pt x="3836712" y="1613854"/>
                </a:lnTo>
                <a:lnTo>
                  <a:pt x="3841736" y="1617345"/>
                </a:lnTo>
                <a:lnTo>
                  <a:pt x="3847352" y="1620204"/>
                </a:lnTo>
                <a:lnTo>
                  <a:pt x="3852672" y="1623061"/>
                </a:lnTo>
                <a:lnTo>
                  <a:pt x="3857992" y="1625283"/>
                </a:lnTo>
                <a:lnTo>
                  <a:pt x="3863608" y="1627189"/>
                </a:lnTo>
                <a:lnTo>
                  <a:pt x="3869519" y="1629094"/>
                </a:lnTo>
                <a:lnTo>
                  <a:pt x="3875135" y="1630998"/>
                </a:lnTo>
                <a:lnTo>
                  <a:pt x="3881046" y="1631950"/>
                </a:lnTo>
                <a:lnTo>
                  <a:pt x="3886662" y="1632904"/>
                </a:lnTo>
                <a:lnTo>
                  <a:pt x="3892869" y="1633856"/>
                </a:lnTo>
                <a:lnTo>
                  <a:pt x="3898485" y="1634174"/>
                </a:lnTo>
                <a:lnTo>
                  <a:pt x="3904396" y="1634174"/>
                </a:lnTo>
                <a:lnTo>
                  <a:pt x="3910307" y="1634174"/>
                </a:lnTo>
                <a:lnTo>
                  <a:pt x="3916219" y="1633856"/>
                </a:lnTo>
                <a:lnTo>
                  <a:pt x="3922425" y="1632904"/>
                </a:lnTo>
                <a:lnTo>
                  <a:pt x="3928041" y="1631950"/>
                </a:lnTo>
                <a:lnTo>
                  <a:pt x="3933657" y="1630998"/>
                </a:lnTo>
                <a:lnTo>
                  <a:pt x="3939568" y="1629094"/>
                </a:lnTo>
                <a:lnTo>
                  <a:pt x="3945184" y="1627189"/>
                </a:lnTo>
                <a:lnTo>
                  <a:pt x="3950799" y="1625283"/>
                </a:lnTo>
                <a:lnTo>
                  <a:pt x="3956415" y="1623061"/>
                </a:lnTo>
                <a:lnTo>
                  <a:pt x="3961735" y="1620204"/>
                </a:lnTo>
                <a:lnTo>
                  <a:pt x="3967055" y="1617345"/>
                </a:lnTo>
                <a:lnTo>
                  <a:pt x="3972376" y="1613854"/>
                </a:lnTo>
                <a:lnTo>
                  <a:pt x="3977400" y="1610361"/>
                </a:lnTo>
                <a:lnTo>
                  <a:pt x="3982425" y="1606869"/>
                </a:lnTo>
                <a:lnTo>
                  <a:pt x="3986858" y="1602423"/>
                </a:lnTo>
                <a:lnTo>
                  <a:pt x="3991587" y="1598296"/>
                </a:lnTo>
                <a:lnTo>
                  <a:pt x="3996021" y="1593533"/>
                </a:lnTo>
                <a:lnTo>
                  <a:pt x="4000159" y="1588771"/>
                </a:lnTo>
                <a:lnTo>
                  <a:pt x="4003705" y="1583691"/>
                </a:lnTo>
                <a:lnTo>
                  <a:pt x="4007548" y="1578928"/>
                </a:lnTo>
                <a:lnTo>
                  <a:pt x="4010799" y="1573849"/>
                </a:lnTo>
                <a:lnTo>
                  <a:pt x="4013459" y="1568451"/>
                </a:lnTo>
                <a:lnTo>
                  <a:pt x="4016415" y="1563054"/>
                </a:lnTo>
                <a:lnTo>
                  <a:pt x="4018484" y="1557339"/>
                </a:lnTo>
                <a:lnTo>
                  <a:pt x="4020848" y="1551941"/>
                </a:lnTo>
                <a:lnTo>
                  <a:pt x="4022621" y="1546226"/>
                </a:lnTo>
                <a:lnTo>
                  <a:pt x="4024395" y="1540511"/>
                </a:lnTo>
                <a:lnTo>
                  <a:pt x="4025282" y="1534478"/>
                </a:lnTo>
                <a:lnTo>
                  <a:pt x="4026464" y="1528763"/>
                </a:lnTo>
                <a:lnTo>
                  <a:pt x="4027055" y="1522731"/>
                </a:lnTo>
                <a:lnTo>
                  <a:pt x="4027646" y="1517016"/>
                </a:lnTo>
                <a:lnTo>
                  <a:pt x="4027646" y="1510984"/>
                </a:lnTo>
                <a:lnTo>
                  <a:pt x="4027646" y="1505268"/>
                </a:lnTo>
                <a:lnTo>
                  <a:pt x="4027055" y="1499553"/>
                </a:lnTo>
                <a:lnTo>
                  <a:pt x="4026464" y="1493204"/>
                </a:lnTo>
                <a:lnTo>
                  <a:pt x="4025282" y="1487489"/>
                </a:lnTo>
                <a:lnTo>
                  <a:pt x="4024395" y="1481773"/>
                </a:lnTo>
                <a:lnTo>
                  <a:pt x="4022621" y="1476058"/>
                </a:lnTo>
                <a:lnTo>
                  <a:pt x="4020848" y="1470343"/>
                </a:lnTo>
                <a:lnTo>
                  <a:pt x="4018484" y="1464629"/>
                </a:lnTo>
                <a:lnTo>
                  <a:pt x="4016415" y="1459231"/>
                </a:lnTo>
                <a:lnTo>
                  <a:pt x="4013459" y="1453834"/>
                </a:lnTo>
                <a:lnTo>
                  <a:pt x="4010799" y="1448436"/>
                </a:lnTo>
                <a:lnTo>
                  <a:pt x="4007548" y="1443356"/>
                </a:lnTo>
                <a:lnTo>
                  <a:pt x="4003705" y="1438275"/>
                </a:lnTo>
                <a:lnTo>
                  <a:pt x="4000159" y="1433195"/>
                </a:lnTo>
                <a:lnTo>
                  <a:pt x="3996021" y="1428751"/>
                </a:lnTo>
                <a:lnTo>
                  <a:pt x="3991587" y="1423988"/>
                </a:lnTo>
                <a:lnTo>
                  <a:pt x="3323022" y="755333"/>
                </a:lnTo>
                <a:lnTo>
                  <a:pt x="3316815" y="748348"/>
                </a:lnTo>
                <a:lnTo>
                  <a:pt x="3310904" y="741045"/>
                </a:lnTo>
                <a:lnTo>
                  <a:pt x="3305584" y="733108"/>
                </a:lnTo>
                <a:lnTo>
                  <a:pt x="3300855" y="725170"/>
                </a:lnTo>
                <a:lnTo>
                  <a:pt x="3297308" y="716915"/>
                </a:lnTo>
                <a:lnTo>
                  <a:pt x="3293761" y="708660"/>
                </a:lnTo>
                <a:lnTo>
                  <a:pt x="3291101" y="699770"/>
                </a:lnTo>
                <a:lnTo>
                  <a:pt x="3289328" y="691198"/>
                </a:lnTo>
                <a:lnTo>
                  <a:pt x="2596527" y="0"/>
                </a:lnTo>
                <a:close/>
              </a:path>
            </a:pathLst>
          </a:custGeom>
          <a:solidFill>
            <a:srgbClr val="6D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5FFD27D7-FEE3-4A38-ADDC-B39156DF7F4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722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rgbClr val="6D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C5BE35B-92F2-4840-B88A-906665E6F9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889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rgbClr val="698D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C8B37-AF59-4E96-B36D-87B4BAA7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3983" y="6356350"/>
            <a:ext cx="2743200" cy="365125"/>
          </a:xfr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B75BA-DEDF-49E5-BC2F-916385CD6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60377" y="6356350"/>
            <a:ext cx="2743200" cy="365125"/>
          </a:xfrm>
        </p:spPr>
        <p:txBody>
          <a:bodyPr/>
          <a:lstStyle/>
          <a:p>
            <a:fld id="{1513E0AC-52E7-4010-9D37-41BE99808841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7251E51A-1874-4DDE-B93C-74C28365E5B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813224" y="0"/>
            <a:ext cx="4228038" cy="4051300"/>
          </a:xfrm>
          <a:custGeom>
            <a:avLst/>
            <a:gdLst>
              <a:gd name="T0" fmla="*/ 6294 w 14307"/>
              <a:gd name="T1" fmla="*/ 4745 h 12762"/>
              <a:gd name="T2" fmla="*/ 14184 w 14307"/>
              <a:gd name="T3" fmla="*/ 12090 h 12762"/>
              <a:gd name="T4" fmla="*/ 14213 w 14307"/>
              <a:gd name="T5" fmla="*/ 12121 h 12762"/>
              <a:gd name="T6" fmla="*/ 14238 w 14307"/>
              <a:gd name="T7" fmla="*/ 12153 h 12762"/>
              <a:gd name="T8" fmla="*/ 14259 w 14307"/>
              <a:gd name="T9" fmla="*/ 12185 h 12762"/>
              <a:gd name="T10" fmla="*/ 14277 w 14307"/>
              <a:gd name="T11" fmla="*/ 12221 h 12762"/>
              <a:gd name="T12" fmla="*/ 14290 w 14307"/>
              <a:gd name="T13" fmla="*/ 12257 h 12762"/>
              <a:gd name="T14" fmla="*/ 14300 w 14307"/>
              <a:gd name="T15" fmla="*/ 12294 h 12762"/>
              <a:gd name="T16" fmla="*/ 14306 w 14307"/>
              <a:gd name="T17" fmla="*/ 12331 h 12762"/>
              <a:gd name="T18" fmla="*/ 14307 w 14307"/>
              <a:gd name="T19" fmla="*/ 12369 h 12762"/>
              <a:gd name="T20" fmla="*/ 14306 w 14307"/>
              <a:gd name="T21" fmla="*/ 12407 h 12762"/>
              <a:gd name="T22" fmla="*/ 14300 w 14307"/>
              <a:gd name="T23" fmla="*/ 12445 h 12762"/>
              <a:gd name="T24" fmla="*/ 14290 w 14307"/>
              <a:gd name="T25" fmla="*/ 12481 h 12762"/>
              <a:gd name="T26" fmla="*/ 14277 w 14307"/>
              <a:gd name="T27" fmla="*/ 12517 h 12762"/>
              <a:gd name="T28" fmla="*/ 14259 w 14307"/>
              <a:gd name="T29" fmla="*/ 12552 h 12762"/>
              <a:gd name="T30" fmla="*/ 14238 w 14307"/>
              <a:gd name="T31" fmla="*/ 12586 h 12762"/>
              <a:gd name="T32" fmla="*/ 14213 w 14307"/>
              <a:gd name="T33" fmla="*/ 12618 h 12762"/>
              <a:gd name="T34" fmla="*/ 14184 w 14307"/>
              <a:gd name="T35" fmla="*/ 12647 h 12762"/>
              <a:gd name="T36" fmla="*/ 14168 w 14307"/>
              <a:gd name="T37" fmla="*/ 12662 h 12762"/>
              <a:gd name="T38" fmla="*/ 14135 w 14307"/>
              <a:gd name="T39" fmla="*/ 12687 h 12762"/>
              <a:gd name="T40" fmla="*/ 14100 w 14307"/>
              <a:gd name="T41" fmla="*/ 12708 h 12762"/>
              <a:gd name="T42" fmla="*/ 14063 w 14307"/>
              <a:gd name="T43" fmla="*/ 12726 h 12762"/>
              <a:gd name="T44" fmla="*/ 14024 w 14307"/>
              <a:gd name="T45" fmla="*/ 12741 h 12762"/>
              <a:gd name="T46" fmla="*/ 13985 w 14307"/>
              <a:gd name="T47" fmla="*/ 12751 h 12762"/>
              <a:gd name="T48" fmla="*/ 13945 w 14307"/>
              <a:gd name="T49" fmla="*/ 12759 h 12762"/>
              <a:gd name="T50" fmla="*/ 13905 w 14307"/>
              <a:gd name="T51" fmla="*/ 12762 h 12762"/>
              <a:gd name="T52" fmla="*/ 13864 w 14307"/>
              <a:gd name="T53" fmla="*/ 12762 h 12762"/>
              <a:gd name="T54" fmla="*/ 13824 w 14307"/>
              <a:gd name="T55" fmla="*/ 12759 h 12762"/>
              <a:gd name="T56" fmla="*/ 13784 w 14307"/>
              <a:gd name="T57" fmla="*/ 12751 h 12762"/>
              <a:gd name="T58" fmla="*/ 13745 w 14307"/>
              <a:gd name="T59" fmla="*/ 12741 h 12762"/>
              <a:gd name="T60" fmla="*/ 13707 w 14307"/>
              <a:gd name="T61" fmla="*/ 12726 h 12762"/>
              <a:gd name="T62" fmla="*/ 13669 w 14307"/>
              <a:gd name="T63" fmla="*/ 12708 h 12762"/>
              <a:gd name="T64" fmla="*/ 13634 w 14307"/>
              <a:gd name="T65" fmla="*/ 12687 h 12762"/>
              <a:gd name="T66" fmla="*/ 13601 w 14307"/>
              <a:gd name="T67" fmla="*/ 12662 h 12762"/>
              <a:gd name="T68" fmla="*/ 6294 w 14307"/>
              <a:gd name="T69" fmla="*/ 5860 h 12762"/>
              <a:gd name="T70" fmla="*/ 0 w 14307"/>
              <a:gd name="T71" fmla="*/ 0 h 12762"/>
              <a:gd name="T72" fmla="*/ 6294 w 14307"/>
              <a:gd name="T73" fmla="*/ 4745 h 12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07" h="12762">
                <a:moveTo>
                  <a:pt x="6294" y="4745"/>
                </a:moveTo>
                <a:lnTo>
                  <a:pt x="6294" y="4745"/>
                </a:lnTo>
                <a:lnTo>
                  <a:pt x="14184" y="12090"/>
                </a:lnTo>
                <a:lnTo>
                  <a:pt x="14184" y="12090"/>
                </a:lnTo>
                <a:lnTo>
                  <a:pt x="14199" y="12105"/>
                </a:lnTo>
                <a:lnTo>
                  <a:pt x="14213" y="12121"/>
                </a:lnTo>
                <a:lnTo>
                  <a:pt x="14226" y="12136"/>
                </a:lnTo>
                <a:lnTo>
                  <a:pt x="14238" y="12153"/>
                </a:lnTo>
                <a:lnTo>
                  <a:pt x="14249" y="12168"/>
                </a:lnTo>
                <a:lnTo>
                  <a:pt x="14259" y="12185"/>
                </a:lnTo>
                <a:lnTo>
                  <a:pt x="14269" y="12204"/>
                </a:lnTo>
                <a:lnTo>
                  <a:pt x="14277" y="12221"/>
                </a:lnTo>
                <a:lnTo>
                  <a:pt x="14284" y="12239"/>
                </a:lnTo>
                <a:lnTo>
                  <a:pt x="14290" y="12257"/>
                </a:lnTo>
                <a:lnTo>
                  <a:pt x="14295" y="12275"/>
                </a:lnTo>
                <a:lnTo>
                  <a:pt x="14300" y="12294"/>
                </a:lnTo>
                <a:lnTo>
                  <a:pt x="14304" y="12312"/>
                </a:lnTo>
                <a:lnTo>
                  <a:pt x="14306" y="12331"/>
                </a:lnTo>
                <a:lnTo>
                  <a:pt x="14307" y="12349"/>
                </a:lnTo>
                <a:lnTo>
                  <a:pt x="14307" y="12369"/>
                </a:lnTo>
                <a:lnTo>
                  <a:pt x="14307" y="12388"/>
                </a:lnTo>
                <a:lnTo>
                  <a:pt x="14306" y="12407"/>
                </a:lnTo>
                <a:lnTo>
                  <a:pt x="14304" y="12425"/>
                </a:lnTo>
                <a:lnTo>
                  <a:pt x="14300" y="12445"/>
                </a:lnTo>
                <a:lnTo>
                  <a:pt x="14295" y="12463"/>
                </a:lnTo>
                <a:lnTo>
                  <a:pt x="14290" y="12481"/>
                </a:lnTo>
                <a:lnTo>
                  <a:pt x="14284" y="12499"/>
                </a:lnTo>
                <a:lnTo>
                  <a:pt x="14277" y="12517"/>
                </a:lnTo>
                <a:lnTo>
                  <a:pt x="14269" y="12535"/>
                </a:lnTo>
                <a:lnTo>
                  <a:pt x="14259" y="12552"/>
                </a:lnTo>
                <a:lnTo>
                  <a:pt x="14249" y="12569"/>
                </a:lnTo>
                <a:lnTo>
                  <a:pt x="14238" y="12586"/>
                </a:lnTo>
                <a:lnTo>
                  <a:pt x="14226" y="12602"/>
                </a:lnTo>
                <a:lnTo>
                  <a:pt x="14213" y="12618"/>
                </a:lnTo>
                <a:lnTo>
                  <a:pt x="14199" y="12632"/>
                </a:lnTo>
                <a:lnTo>
                  <a:pt x="14184" y="12647"/>
                </a:lnTo>
                <a:lnTo>
                  <a:pt x="14184" y="12647"/>
                </a:lnTo>
                <a:lnTo>
                  <a:pt x="14168" y="12662"/>
                </a:lnTo>
                <a:lnTo>
                  <a:pt x="14152" y="12674"/>
                </a:lnTo>
                <a:lnTo>
                  <a:pt x="14135" y="12687"/>
                </a:lnTo>
                <a:lnTo>
                  <a:pt x="14118" y="12698"/>
                </a:lnTo>
                <a:lnTo>
                  <a:pt x="14100" y="12708"/>
                </a:lnTo>
                <a:lnTo>
                  <a:pt x="14081" y="12717"/>
                </a:lnTo>
                <a:lnTo>
                  <a:pt x="14063" y="12726"/>
                </a:lnTo>
                <a:lnTo>
                  <a:pt x="14044" y="12734"/>
                </a:lnTo>
                <a:lnTo>
                  <a:pt x="14024" y="12741"/>
                </a:lnTo>
                <a:lnTo>
                  <a:pt x="14005" y="12747"/>
                </a:lnTo>
                <a:lnTo>
                  <a:pt x="13985" y="12751"/>
                </a:lnTo>
                <a:lnTo>
                  <a:pt x="13966" y="12756"/>
                </a:lnTo>
                <a:lnTo>
                  <a:pt x="13945" y="12759"/>
                </a:lnTo>
                <a:lnTo>
                  <a:pt x="13926" y="12761"/>
                </a:lnTo>
                <a:lnTo>
                  <a:pt x="13905" y="12762"/>
                </a:lnTo>
                <a:lnTo>
                  <a:pt x="13885" y="12762"/>
                </a:lnTo>
                <a:lnTo>
                  <a:pt x="13864" y="12762"/>
                </a:lnTo>
                <a:lnTo>
                  <a:pt x="13844" y="12761"/>
                </a:lnTo>
                <a:lnTo>
                  <a:pt x="13824" y="12759"/>
                </a:lnTo>
                <a:lnTo>
                  <a:pt x="13804" y="12756"/>
                </a:lnTo>
                <a:lnTo>
                  <a:pt x="13784" y="12751"/>
                </a:lnTo>
                <a:lnTo>
                  <a:pt x="13764" y="12747"/>
                </a:lnTo>
                <a:lnTo>
                  <a:pt x="13745" y="12741"/>
                </a:lnTo>
                <a:lnTo>
                  <a:pt x="13725" y="12734"/>
                </a:lnTo>
                <a:lnTo>
                  <a:pt x="13707" y="12726"/>
                </a:lnTo>
                <a:lnTo>
                  <a:pt x="13688" y="12717"/>
                </a:lnTo>
                <a:lnTo>
                  <a:pt x="13669" y="12708"/>
                </a:lnTo>
                <a:lnTo>
                  <a:pt x="13652" y="12698"/>
                </a:lnTo>
                <a:lnTo>
                  <a:pt x="13634" y="12687"/>
                </a:lnTo>
                <a:lnTo>
                  <a:pt x="13617" y="12674"/>
                </a:lnTo>
                <a:lnTo>
                  <a:pt x="13601" y="12662"/>
                </a:lnTo>
                <a:lnTo>
                  <a:pt x="13586" y="12647"/>
                </a:lnTo>
                <a:lnTo>
                  <a:pt x="6294" y="5860"/>
                </a:lnTo>
                <a:lnTo>
                  <a:pt x="6294" y="5860"/>
                </a:lnTo>
                <a:lnTo>
                  <a:pt x="0" y="0"/>
                </a:lnTo>
                <a:lnTo>
                  <a:pt x="1196" y="0"/>
                </a:lnTo>
                <a:lnTo>
                  <a:pt x="6294" y="4745"/>
                </a:lnTo>
                <a:close/>
              </a:path>
            </a:pathLst>
          </a:custGeom>
          <a:solidFill>
            <a:srgbClr val="698D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3">
            <a:extLst>
              <a:ext uri="{FF2B5EF4-FFF2-40B4-BE49-F238E27FC236}">
                <a16:creationId xmlns:a16="http://schemas.microsoft.com/office/drawing/2014/main" id="{77525606-DBE0-4F82-B648-F946AD35682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731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rgbClr val="C5632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85A81A-1E89-48A3-B9FE-0A671F3D4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3625" y="3059087"/>
            <a:ext cx="4139952" cy="2387600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24D900-431F-491D-97C0-C35C95FD11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63625" y="5538762"/>
            <a:ext cx="4139952" cy="117951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06D5F-434D-4332-8327-E038BF507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Freeform 12">
            <a:extLst>
              <a:ext uri="{FF2B5EF4-FFF2-40B4-BE49-F238E27FC236}">
                <a16:creationId xmlns:a16="http://schemas.microsoft.com/office/drawing/2014/main" id="{F600A2E7-554A-49F7-B774-D3EECDD7CDE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436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5632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">
            <a:extLst>
              <a:ext uri="{FF2B5EF4-FFF2-40B4-BE49-F238E27FC236}">
                <a16:creationId xmlns:a16="http://schemas.microsoft.com/office/drawing/2014/main" id="{C4AB493B-5268-4D2C-87A4-208D2D3BE335}"/>
              </a:ext>
            </a:extLst>
          </p:cNvPr>
          <p:cNvSpPr>
            <a:spLocks/>
          </p:cNvSpPr>
          <p:nvPr userDrawn="1"/>
        </p:nvSpPr>
        <p:spPr bwMode="auto">
          <a:xfrm flipH="1">
            <a:off x="5204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6D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9224B18A-761B-CA5A-D521-0671A6C20C04}"/>
              </a:ext>
            </a:extLst>
          </p:cNvPr>
          <p:cNvSpPr>
            <a:spLocks/>
          </p:cNvSpPr>
          <p:nvPr userDrawn="1"/>
        </p:nvSpPr>
        <p:spPr bwMode="auto">
          <a:xfrm rot="10800000" flipH="1">
            <a:off x="1353163" y="553318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rgbClr val="698D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CD7BC28F-C7CC-F973-B636-19DC474A58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39" y="280211"/>
            <a:ext cx="1447391" cy="109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3292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9B5115B-B254-4EF0-A9DA-5547816FDA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966" y="0"/>
            <a:ext cx="10293433" cy="6858000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2C81594-D14D-4B01-B041-F49E2FD5E1D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9595474" cy="6858000"/>
          </a:xfrm>
          <a:custGeom>
            <a:avLst/>
            <a:gdLst>
              <a:gd name="connsiteX0" fmla="*/ 9595474 w 9595474"/>
              <a:gd name="connsiteY0" fmla="*/ 0 h 6858000"/>
              <a:gd name="connsiteX1" fmla="*/ 3372834 w 9595474"/>
              <a:gd name="connsiteY1" fmla="*/ 0 h 6858000"/>
              <a:gd name="connsiteX2" fmla="*/ 3316326 w 9595474"/>
              <a:gd name="connsiteY2" fmla="*/ 0 h 6858000"/>
              <a:gd name="connsiteX3" fmla="*/ 2914643 w 9595474"/>
              <a:gd name="connsiteY3" fmla="*/ 0 h 6858000"/>
              <a:gd name="connsiteX4" fmla="*/ 2857270 w 9595474"/>
              <a:gd name="connsiteY4" fmla="*/ 0 h 6858000"/>
              <a:gd name="connsiteX5" fmla="*/ 0 w 9595474"/>
              <a:gd name="connsiteY5" fmla="*/ 0 h 6858000"/>
              <a:gd name="connsiteX6" fmla="*/ 692823 w 9595474"/>
              <a:gd name="connsiteY6" fmla="*/ 691198 h 6858000"/>
              <a:gd name="connsiteX7" fmla="*/ 691345 w 9595474"/>
              <a:gd name="connsiteY7" fmla="*/ 683895 h 6858000"/>
              <a:gd name="connsiteX8" fmla="*/ 690754 w 9595474"/>
              <a:gd name="connsiteY8" fmla="*/ 676275 h 6858000"/>
              <a:gd name="connsiteX9" fmla="*/ 690754 w 9595474"/>
              <a:gd name="connsiteY9" fmla="*/ 669290 h 6858000"/>
              <a:gd name="connsiteX10" fmla="*/ 690754 w 9595474"/>
              <a:gd name="connsiteY10" fmla="*/ 661988 h 6858000"/>
              <a:gd name="connsiteX11" fmla="*/ 691345 w 9595474"/>
              <a:gd name="connsiteY11" fmla="*/ 654368 h 6858000"/>
              <a:gd name="connsiteX12" fmla="*/ 692527 w 9595474"/>
              <a:gd name="connsiteY12" fmla="*/ 647383 h 6858000"/>
              <a:gd name="connsiteX13" fmla="*/ 694005 w 9595474"/>
              <a:gd name="connsiteY13" fmla="*/ 640080 h 6858000"/>
              <a:gd name="connsiteX14" fmla="*/ 695778 w 9595474"/>
              <a:gd name="connsiteY14" fmla="*/ 633095 h 6858000"/>
              <a:gd name="connsiteX15" fmla="*/ 698143 w 9595474"/>
              <a:gd name="connsiteY15" fmla="*/ 625793 h 6858000"/>
              <a:gd name="connsiteX16" fmla="*/ 700803 w 9595474"/>
              <a:gd name="connsiteY16" fmla="*/ 618808 h 6858000"/>
              <a:gd name="connsiteX17" fmla="*/ 704054 w 9595474"/>
              <a:gd name="connsiteY17" fmla="*/ 612140 h 6858000"/>
              <a:gd name="connsiteX18" fmla="*/ 707601 w 9595474"/>
              <a:gd name="connsiteY18" fmla="*/ 605790 h 6858000"/>
              <a:gd name="connsiteX19" fmla="*/ 712035 w 9595474"/>
              <a:gd name="connsiteY19" fmla="*/ 599123 h 6858000"/>
              <a:gd name="connsiteX20" fmla="*/ 716173 w 9595474"/>
              <a:gd name="connsiteY20" fmla="*/ 592773 h 6858000"/>
              <a:gd name="connsiteX21" fmla="*/ 721198 w 9595474"/>
              <a:gd name="connsiteY21" fmla="*/ 587058 h 6858000"/>
              <a:gd name="connsiteX22" fmla="*/ 726518 w 9595474"/>
              <a:gd name="connsiteY22" fmla="*/ 581343 h 6858000"/>
              <a:gd name="connsiteX23" fmla="*/ 731247 w 9595474"/>
              <a:gd name="connsiteY23" fmla="*/ 576898 h 6858000"/>
              <a:gd name="connsiteX24" fmla="*/ 735976 w 9595474"/>
              <a:gd name="connsiteY24" fmla="*/ 572453 h 6858000"/>
              <a:gd name="connsiteX25" fmla="*/ 741001 w 9595474"/>
              <a:gd name="connsiteY25" fmla="*/ 568960 h 6858000"/>
              <a:gd name="connsiteX26" fmla="*/ 746026 w 9595474"/>
              <a:gd name="connsiteY26" fmla="*/ 565468 h 6858000"/>
              <a:gd name="connsiteX27" fmla="*/ 751050 w 9595474"/>
              <a:gd name="connsiteY27" fmla="*/ 562293 h 6858000"/>
              <a:gd name="connsiteX28" fmla="*/ 756371 w 9595474"/>
              <a:gd name="connsiteY28" fmla="*/ 558800 h 6858000"/>
              <a:gd name="connsiteX29" fmla="*/ 761691 w 9595474"/>
              <a:gd name="connsiteY29" fmla="*/ 556578 h 6858000"/>
              <a:gd name="connsiteX30" fmla="*/ 767602 w 9595474"/>
              <a:gd name="connsiteY30" fmla="*/ 554038 h 6858000"/>
              <a:gd name="connsiteX31" fmla="*/ 772923 w 9595474"/>
              <a:gd name="connsiteY31" fmla="*/ 551815 h 6858000"/>
              <a:gd name="connsiteX32" fmla="*/ 778834 w 9595474"/>
              <a:gd name="connsiteY32" fmla="*/ 549910 h 6858000"/>
              <a:gd name="connsiteX33" fmla="*/ 784450 w 9595474"/>
              <a:gd name="connsiteY33" fmla="*/ 548640 h 6858000"/>
              <a:gd name="connsiteX34" fmla="*/ 790066 w 9595474"/>
              <a:gd name="connsiteY34" fmla="*/ 547370 h 6858000"/>
              <a:gd name="connsiteX35" fmla="*/ 795977 w 9595474"/>
              <a:gd name="connsiteY35" fmla="*/ 546418 h 6858000"/>
              <a:gd name="connsiteX36" fmla="*/ 802184 w 9595474"/>
              <a:gd name="connsiteY36" fmla="*/ 545783 h 6858000"/>
              <a:gd name="connsiteX37" fmla="*/ 807800 w 9595474"/>
              <a:gd name="connsiteY37" fmla="*/ 545465 h 6858000"/>
              <a:gd name="connsiteX38" fmla="*/ 814007 w 9595474"/>
              <a:gd name="connsiteY38" fmla="*/ 544830 h 6858000"/>
              <a:gd name="connsiteX39" fmla="*/ 819623 w 9595474"/>
              <a:gd name="connsiteY39" fmla="*/ 545465 h 6858000"/>
              <a:gd name="connsiteX40" fmla="*/ 825830 w 9595474"/>
              <a:gd name="connsiteY40" fmla="*/ 545783 h 6858000"/>
              <a:gd name="connsiteX41" fmla="*/ 831446 w 9595474"/>
              <a:gd name="connsiteY41" fmla="*/ 546418 h 6858000"/>
              <a:gd name="connsiteX42" fmla="*/ 837358 w 9595474"/>
              <a:gd name="connsiteY42" fmla="*/ 547370 h 6858000"/>
              <a:gd name="connsiteX43" fmla="*/ 842974 w 9595474"/>
              <a:gd name="connsiteY43" fmla="*/ 548640 h 6858000"/>
              <a:gd name="connsiteX44" fmla="*/ 848885 w 9595474"/>
              <a:gd name="connsiteY44" fmla="*/ 549910 h 6858000"/>
              <a:gd name="connsiteX45" fmla="*/ 854501 w 9595474"/>
              <a:gd name="connsiteY45" fmla="*/ 551815 h 6858000"/>
              <a:gd name="connsiteX46" fmla="*/ 860117 w 9595474"/>
              <a:gd name="connsiteY46" fmla="*/ 554038 h 6858000"/>
              <a:gd name="connsiteX47" fmla="*/ 865733 w 9595474"/>
              <a:gd name="connsiteY47" fmla="*/ 556578 h 6858000"/>
              <a:gd name="connsiteX48" fmla="*/ 871053 w 9595474"/>
              <a:gd name="connsiteY48" fmla="*/ 558800 h 6858000"/>
              <a:gd name="connsiteX49" fmla="*/ 876373 w 9595474"/>
              <a:gd name="connsiteY49" fmla="*/ 562293 h 6858000"/>
              <a:gd name="connsiteX50" fmla="*/ 881398 w 9595474"/>
              <a:gd name="connsiteY50" fmla="*/ 565468 h 6858000"/>
              <a:gd name="connsiteX51" fmla="*/ 886718 w 9595474"/>
              <a:gd name="connsiteY51" fmla="*/ 568960 h 6858000"/>
              <a:gd name="connsiteX52" fmla="*/ 891447 w 9595474"/>
              <a:gd name="connsiteY52" fmla="*/ 572453 h 6858000"/>
              <a:gd name="connsiteX53" fmla="*/ 896177 w 9595474"/>
              <a:gd name="connsiteY53" fmla="*/ 576898 h 6858000"/>
              <a:gd name="connsiteX54" fmla="*/ 900906 w 9595474"/>
              <a:gd name="connsiteY54" fmla="*/ 581343 h 6858000"/>
              <a:gd name="connsiteX55" fmla="*/ 1431459 w 9595474"/>
              <a:gd name="connsiteY55" fmla="*/ 1111568 h 6858000"/>
              <a:gd name="connsiteX56" fmla="*/ 2394731 w 9595474"/>
              <a:gd name="connsiteY56" fmla="*/ 2074863 h 6858000"/>
              <a:gd name="connsiteX57" fmla="*/ 2399164 w 9595474"/>
              <a:gd name="connsiteY57" fmla="*/ 2079308 h 6858000"/>
              <a:gd name="connsiteX58" fmla="*/ 2404189 w 9595474"/>
              <a:gd name="connsiteY58" fmla="*/ 2083435 h 6858000"/>
              <a:gd name="connsiteX59" fmla="*/ 2408918 w 9595474"/>
              <a:gd name="connsiteY59" fmla="*/ 2087245 h 6858000"/>
              <a:gd name="connsiteX60" fmla="*/ 2413943 w 9595474"/>
              <a:gd name="connsiteY60" fmla="*/ 2090738 h 6858000"/>
              <a:gd name="connsiteX61" fmla="*/ 2419263 w 9595474"/>
              <a:gd name="connsiteY61" fmla="*/ 2093913 h 6858000"/>
              <a:gd name="connsiteX62" fmla="*/ 2424583 w 9595474"/>
              <a:gd name="connsiteY62" fmla="*/ 2096770 h 6858000"/>
              <a:gd name="connsiteX63" fmla="*/ 2430199 w 9595474"/>
              <a:gd name="connsiteY63" fmla="*/ 2099628 h 6858000"/>
              <a:gd name="connsiteX64" fmla="*/ 2435520 w 9595474"/>
              <a:gd name="connsiteY64" fmla="*/ 2101850 h 6858000"/>
              <a:gd name="connsiteX65" fmla="*/ 2441136 w 9595474"/>
              <a:gd name="connsiteY65" fmla="*/ 2104073 h 6858000"/>
              <a:gd name="connsiteX66" fmla="*/ 2447047 w 9595474"/>
              <a:gd name="connsiteY66" fmla="*/ 2105660 h 6858000"/>
              <a:gd name="connsiteX67" fmla="*/ 2452663 w 9595474"/>
              <a:gd name="connsiteY67" fmla="*/ 2107565 h 6858000"/>
              <a:gd name="connsiteX68" fmla="*/ 2458574 w 9595474"/>
              <a:gd name="connsiteY68" fmla="*/ 2108518 h 6858000"/>
              <a:gd name="connsiteX69" fmla="*/ 2464190 w 9595474"/>
              <a:gd name="connsiteY69" fmla="*/ 2109788 h 6858000"/>
              <a:gd name="connsiteX70" fmla="*/ 2469806 w 9595474"/>
              <a:gd name="connsiteY70" fmla="*/ 2110423 h 6858000"/>
              <a:gd name="connsiteX71" fmla="*/ 2476013 w 9595474"/>
              <a:gd name="connsiteY71" fmla="*/ 2110740 h 6858000"/>
              <a:gd name="connsiteX72" fmla="*/ 2481925 w 9595474"/>
              <a:gd name="connsiteY72" fmla="*/ 2111058 h 6858000"/>
              <a:gd name="connsiteX73" fmla="*/ 2487836 w 9595474"/>
              <a:gd name="connsiteY73" fmla="*/ 2110740 h 6858000"/>
              <a:gd name="connsiteX74" fmla="*/ 2493747 w 9595474"/>
              <a:gd name="connsiteY74" fmla="*/ 2110423 h 6858000"/>
              <a:gd name="connsiteX75" fmla="*/ 2499363 w 9595474"/>
              <a:gd name="connsiteY75" fmla="*/ 2109788 h 6858000"/>
              <a:gd name="connsiteX76" fmla="*/ 2505570 w 9595474"/>
              <a:gd name="connsiteY76" fmla="*/ 2108518 h 6858000"/>
              <a:gd name="connsiteX77" fmla="*/ 2511186 w 9595474"/>
              <a:gd name="connsiteY77" fmla="*/ 2107565 h 6858000"/>
              <a:gd name="connsiteX78" fmla="*/ 2517098 w 9595474"/>
              <a:gd name="connsiteY78" fmla="*/ 2105660 h 6858000"/>
              <a:gd name="connsiteX79" fmla="*/ 2522714 w 9595474"/>
              <a:gd name="connsiteY79" fmla="*/ 2104073 h 6858000"/>
              <a:gd name="connsiteX80" fmla="*/ 2528034 w 9595474"/>
              <a:gd name="connsiteY80" fmla="*/ 2101850 h 6858000"/>
              <a:gd name="connsiteX81" fmla="*/ 2533945 w 9595474"/>
              <a:gd name="connsiteY81" fmla="*/ 2099628 h 6858000"/>
              <a:gd name="connsiteX82" fmla="*/ 2539266 w 9595474"/>
              <a:gd name="connsiteY82" fmla="*/ 2096770 h 6858000"/>
              <a:gd name="connsiteX83" fmla="*/ 2544290 w 9595474"/>
              <a:gd name="connsiteY83" fmla="*/ 2093913 h 6858000"/>
              <a:gd name="connsiteX84" fmla="*/ 2549611 w 9595474"/>
              <a:gd name="connsiteY84" fmla="*/ 2090738 h 6858000"/>
              <a:gd name="connsiteX85" fmla="*/ 2554635 w 9595474"/>
              <a:gd name="connsiteY85" fmla="*/ 2087245 h 6858000"/>
              <a:gd name="connsiteX86" fmla="*/ 2559660 w 9595474"/>
              <a:gd name="connsiteY86" fmla="*/ 2083435 h 6858000"/>
              <a:gd name="connsiteX87" fmla="*/ 2564389 w 9595474"/>
              <a:gd name="connsiteY87" fmla="*/ 2079308 h 6858000"/>
              <a:gd name="connsiteX88" fmla="*/ 2569119 w 9595474"/>
              <a:gd name="connsiteY88" fmla="*/ 2074863 h 6858000"/>
              <a:gd name="connsiteX89" fmla="*/ 2573257 w 9595474"/>
              <a:gd name="connsiteY89" fmla="*/ 2070100 h 6858000"/>
              <a:gd name="connsiteX90" fmla="*/ 2577395 w 9595474"/>
              <a:gd name="connsiteY90" fmla="*/ 2065655 h 6858000"/>
              <a:gd name="connsiteX91" fmla="*/ 2581237 w 9595474"/>
              <a:gd name="connsiteY91" fmla="*/ 2060575 h 6858000"/>
              <a:gd name="connsiteX92" fmla="*/ 2584784 w 9595474"/>
              <a:gd name="connsiteY92" fmla="*/ 2055495 h 6858000"/>
              <a:gd name="connsiteX93" fmla="*/ 2588035 w 9595474"/>
              <a:gd name="connsiteY93" fmla="*/ 2050415 h 6858000"/>
              <a:gd name="connsiteX94" fmla="*/ 2590991 w 9595474"/>
              <a:gd name="connsiteY94" fmla="*/ 2045018 h 6858000"/>
              <a:gd name="connsiteX95" fmla="*/ 2593651 w 9595474"/>
              <a:gd name="connsiteY95" fmla="*/ 2039620 h 6858000"/>
              <a:gd name="connsiteX96" fmla="*/ 2596016 w 9595474"/>
              <a:gd name="connsiteY96" fmla="*/ 2034223 h 6858000"/>
              <a:gd name="connsiteX97" fmla="*/ 2598085 w 9595474"/>
              <a:gd name="connsiteY97" fmla="*/ 2028508 h 6858000"/>
              <a:gd name="connsiteX98" fmla="*/ 2599858 w 9595474"/>
              <a:gd name="connsiteY98" fmla="*/ 2022793 h 6858000"/>
              <a:gd name="connsiteX99" fmla="*/ 2601336 w 9595474"/>
              <a:gd name="connsiteY99" fmla="*/ 2017078 h 6858000"/>
              <a:gd name="connsiteX100" fmla="*/ 2602814 w 9595474"/>
              <a:gd name="connsiteY100" fmla="*/ 2011363 h 6858000"/>
              <a:gd name="connsiteX101" fmla="*/ 2603996 w 9595474"/>
              <a:gd name="connsiteY101" fmla="*/ 2005648 h 6858000"/>
              <a:gd name="connsiteX102" fmla="*/ 2604587 w 9595474"/>
              <a:gd name="connsiteY102" fmla="*/ 1999615 h 6858000"/>
              <a:gd name="connsiteX103" fmla="*/ 2604883 w 9595474"/>
              <a:gd name="connsiteY103" fmla="*/ 1993583 h 6858000"/>
              <a:gd name="connsiteX104" fmla="*/ 2604883 w 9595474"/>
              <a:gd name="connsiteY104" fmla="*/ 1987550 h 6858000"/>
              <a:gd name="connsiteX105" fmla="*/ 2604883 w 9595474"/>
              <a:gd name="connsiteY105" fmla="*/ 1981835 h 6858000"/>
              <a:gd name="connsiteX106" fmla="*/ 2604587 w 9595474"/>
              <a:gd name="connsiteY106" fmla="*/ 1976120 h 6858000"/>
              <a:gd name="connsiteX107" fmla="*/ 2603996 w 9595474"/>
              <a:gd name="connsiteY107" fmla="*/ 1970088 h 6858000"/>
              <a:gd name="connsiteX108" fmla="*/ 2602814 w 9595474"/>
              <a:gd name="connsiteY108" fmla="*/ 1964373 h 6858000"/>
              <a:gd name="connsiteX109" fmla="*/ 2601336 w 9595474"/>
              <a:gd name="connsiteY109" fmla="*/ 1958658 h 6858000"/>
              <a:gd name="connsiteX110" fmla="*/ 2599858 w 9595474"/>
              <a:gd name="connsiteY110" fmla="*/ 1952625 h 6858000"/>
              <a:gd name="connsiteX111" fmla="*/ 2598085 w 9595474"/>
              <a:gd name="connsiteY111" fmla="*/ 1946910 h 6858000"/>
              <a:gd name="connsiteX112" fmla="*/ 2596016 w 9595474"/>
              <a:gd name="connsiteY112" fmla="*/ 1941195 h 6858000"/>
              <a:gd name="connsiteX113" fmla="*/ 2593651 w 9595474"/>
              <a:gd name="connsiteY113" fmla="*/ 1935798 h 6858000"/>
              <a:gd name="connsiteX114" fmla="*/ 2590991 w 9595474"/>
              <a:gd name="connsiteY114" fmla="*/ 1930400 h 6858000"/>
              <a:gd name="connsiteX115" fmla="*/ 2588035 w 9595474"/>
              <a:gd name="connsiteY115" fmla="*/ 1925003 h 6858000"/>
              <a:gd name="connsiteX116" fmla="*/ 2584784 w 9595474"/>
              <a:gd name="connsiteY116" fmla="*/ 1919923 h 6858000"/>
              <a:gd name="connsiteX117" fmla="*/ 2581237 w 9595474"/>
              <a:gd name="connsiteY117" fmla="*/ 1915160 h 6858000"/>
              <a:gd name="connsiteX118" fmla="*/ 2577395 w 9595474"/>
              <a:gd name="connsiteY118" fmla="*/ 1910080 h 6858000"/>
              <a:gd name="connsiteX119" fmla="*/ 2573257 w 9595474"/>
              <a:gd name="connsiteY119" fmla="*/ 1905318 h 6858000"/>
              <a:gd name="connsiteX120" fmla="*/ 2569119 w 9595474"/>
              <a:gd name="connsiteY120" fmla="*/ 1900555 h 6858000"/>
              <a:gd name="connsiteX121" fmla="*/ 1590477 w 9595474"/>
              <a:gd name="connsiteY121" fmla="*/ 922020 h 6858000"/>
              <a:gd name="connsiteX122" fmla="*/ 1272736 w 9595474"/>
              <a:gd name="connsiteY122" fmla="*/ 604203 h 6858000"/>
              <a:gd name="connsiteX123" fmla="*/ 1268303 w 9595474"/>
              <a:gd name="connsiteY123" fmla="*/ 599440 h 6858000"/>
              <a:gd name="connsiteX124" fmla="*/ 1264165 w 9595474"/>
              <a:gd name="connsiteY124" fmla="*/ 594995 h 6858000"/>
              <a:gd name="connsiteX125" fmla="*/ 1260322 w 9595474"/>
              <a:gd name="connsiteY125" fmla="*/ 589915 h 6858000"/>
              <a:gd name="connsiteX126" fmla="*/ 1256776 w 9595474"/>
              <a:gd name="connsiteY126" fmla="*/ 584835 h 6858000"/>
              <a:gd name="connsiteX127" fmla="*/ 1253524 w 9595474"/>
              <a:gd name="connsiteY127" fmla="*/ 579755 h 6858000"/>
              <a:gd name="connsiteX128" fmla="*/ 1250864 w 9595474"/>
              <a:gd name="connsiteY128" fmla="*/ 574358 h 6858000"/>
              <a:gd name="connsiteX129" fmla="*/ 1247908 w 9595474"/>
              <a:gd name="connsiteY129" fmla="*/ 568960 h 6858000"/>
              <a:gd name="connsiteX130" fmla="*/ 1245839 w 9595474"/>
              <a:gd name="connsiteY130" fmla="*/ 563563 h 6858000"/>
              <a:gd name="connsiteX131" fmla="*/ 1243475 w 9595474"/>
              <a:gd name="connsiteY131" fmla="*/ 557848 h 6858000"/>
              <a:gd name="connsiteX132" fmla="*/ 1241701 w 9595474"/>
              <a:gd name="connsiteY132" fmla="*/ 552133 h 6858000"/>
              <a:gd name="connsiteX133" fmla="*/ 1239928 w 9595474"/>
              <a:gd name="connsiteY133" fmla="*/ 546418 h 6858000"/>
              <a:gd name="connsiteX134" fmla="*/ 1238746 w 9595474"/>
              <a:gd name="connsiteY134" fmla="*/ 540703 h 6858000"/>
              <a:gd name="connsiteX135" fmla="*/ 1237859 w 9595474"/>
              <a:gd name="connsiteY135" fmla="*/ 534988 h 6858000"/>
              <a:gd name="connsiteX136" fmla="*/ 1236972 w 9595474"/>
              <a:gd name="connsiteY136" fmla="*/ 528638 h 6858000"/>
              <a:gd name="connsiteX137" fmla="*/ 1236677 w 9595474"/>
              <a:gd name="connsiteY137" fmla="*/ 522923 h 6858000"/>
              <a:gd name="connsiteX138" fmla="*/ 1236381 w 9595474"/>
              <a:gd name="connsiteY138" fmla="*/ 516890 h 6858000"/>
              <a:gd name="connsiteX139" fmla="*/ 1236677 w 9595474"/>
              <a:gd name="connsiteY139" fmla="*/ 511175 h 6858000"/>
              <a:gd name="connsiteX140" fmla="*/ 1236972 w 9595474"/>
              <a:gd name="connsiteY140" fmla="*/ 505460 h 6858000"/>
              <a:gd name="connsiteX141" fmla="*/ 1237859 w 9595474"/>
              <a:gd name="connsiteY141" fmla="*/ 499428 h 6858000"/>
              <a:gd name="connsiteX142" fmla="*/ 1238746 w 9595474"/>
              <a:gd name="connsiteY142" fmla="*/ 493713 h 6858000"/>
              <a:gd name="connsiteX143" fmla="*/ 1239928 w 9595474"/>
              <a:gd name="connsiteY143" fmla="*/ 487680 h 6858000"/>
              <a:gd name="connsiteX144" fmla="*/ 1241701 w 9595474"/>
              <a:gd name="connsiteY144" fmla="*/ 481965 h 6858000"/>
              <a:gd name="connsiteX145" fmla="*/ 1243475 w 9595474"/>
              <a:gd name="connsiteY145" fmla="*/ 476250 h 6858000"/>
              <a:gd name="connsiteX146" fmla="*/ 1245839 w 9595474"/>
              <a:gd name="connsiteY146" fmla="*/ 470535 h 6858000"/>
              <a:gd name="connsiteX147" fmla="*/ 1247908 w 9595474"/>
              <a:gd name="connsiteY147" fmla="*/ 465138 h 6858000"/>
              <a:gd name="connsiteX148" fmla="*/ 1250864 w 9595474"/>
              <a:gd name="connsiteY148" fmla="*/ 459740 h 6858000"/>
              <a:gd name="connsiteX149" fmla="*/ 1253524 w 9595474"/>
              <a:gd name="connsiteY149" fmla="*/ 454343 h 6858000"/>
              <a:gd name="connsiteX150" fmla="*/ 1256776 w 9595474"/>
              <a:gd name="connsiteY150" fmla="*/ 449263 h 6858000"/>
              <a:gd name="connsiteX151" fmla="*/ 1260322 w 9595474"/>
              <a:gd name="connsiteY151" fmla="*/ 444500 h 6858000"/>
              <a:gd name="connsiteX152" fmla="*/ 1264165 w 9595474"/>
              <a:gd name="connsiteY152" fmla="*/ 439420 h 6858000"/>
              <a:gd name="connsiteX153" fmla="*/ 1268303 w 9595474"/>
              <a:gd name="connsiteY153" fmla="*/ 434658 h 6858000"/>
              <a:gd name="connsiteX154" fmla="*/ 1272736 w 9595474"/>
              <a:gd name="connsiteY154" fmla="*/ 429895 h 6858000"/>
              <a:gd name="connsiteX155" fmla="*/ 1277466 w 9595474"/>
              <a:gd name="connsiteY155" fmla="*/ 425768 h 6858000"/>
              <a:gd name="connsiteX156" fmla="*/ 1281899 w 9595474"/>
              <a:gd name="connsiteY156" fmla="*/ 421323 h 6858000"/>
              <a:gd name="connsiteX157" fmla="*/ 1286924 w 9595474"/>
              <a:gd name="connsiteY157" fmla="*/ 417830 h 6858000"/>
              <a:gd name="connsiteX158" fmla="*/ 1291949 w 9595474"/>
              <a:gd name="connsiteY158" fmla="*/ 414338 h 6858000"/>
              <a:gd name="connsiteX159" fmla="*/ 1296973 w 9595474"/>
              <a:gd name="connsiteY159" fmla="*/ 410845 h 6858000"/>
              <a:gd name="connsiteX160" fmla="*/ 1302589 w 9595474"/>
              <a:gd name="connsiteY160" fmla="*/ 407988 h 6858000"/>
              <a:gd name="connsiteX161" fmla="*/ 1307910 w 9595474"/>
              <a:gd name="connsiteY161" fmla="*/ 405130 h 6858000"/>
              <a:gd name="connsiteX162" fmla="*/ 1313230 w 9595474"/>
              <a:gd name="connsiteY162" fmla="*/ 402908 h 6858000"/>
              <a:gd name="connsiteX163" fmla="*/ 1318846 w 9595474"/>
              <a:gd name="connsiteY163" fmla="*/ 401003 h 6858000"/>
              <a:gd name="connsiteX164" fmla="*/ 1324757 w 9595474"/>
              <a:gd name="connsiteY164" fmla="*/ 399098 h 6858000"/>
              <a:gd name="connsiteX165" fmla="*/ 1330373 w 9595474"/>
              <a:gd name="connsiteY165" fmla="*/ 397193 h 6858000"/>
              <a:gd name="connsiteX166" fmla="*/ 1336285 w 9595474"/>
              <a:gd name="connsiteY166" fmla="*/ 396240 h 6858000"/>
              <a:gd name="connsiteX167" fmla="*/ 1341901 w 9595474"/>
              <a:gd name="connsiteY167" fmla="*/ 395288 h 6858000"/>
              <a:gd name="connsiteX168" fmla="*/ 1348108 w 9595474"/>
              <a:gd name="connsiteY168" fmla="*/ 394335 h 6858000"/>
              <a:gd name="connsiteX169" fmla="*/ 1353723 w 9595474"/>
              <a:gd name="connsiteY169" fmla="*/ 394018 h 6858000"/>
              <a:gd name="connsiteX170" fmla="*/ 1359930 w 9595474"/>
              <a:gd name="connsiteY170" fmla="*/ 393700 h 6858000"/>
              <a:gd name="connsiteX171" fmla="*/ 1365546 w 9595474"/>
              <a:gd name="connsiteY171" fmla="*/ 394018 h 6858000"/>
              <a:gd name="connsiteX172" fmla="*/ 1371458 w 9595474"/>
              <a:gd name="connsiteY172" fmla="*/ 394335 h 6858000"/>
              <a:gd name="connsiteX173" fmla="*/ 1377665 w 9595474"/>
              <a:gd name="connsiteY173" fmla="*/ 395288 h 6858000"/>
              <a:gd name="connsiteX174" fmla="*/ 1383281 w 9595474"/>
              <a:gd name="connsiteY174" fmla="*/ 396240 h 6858000"/>
              <a:gd name="connsiteX175" fmla="*/ 1388897 w 9595474"/>
              <a:gd name="connsiteY175" fmla="*/ 397193 h 6858000"/>
              <a:gd name="connsiteX176" fmla="*/ 1394808 w 9595474"/>
              <a:gd name="connsiteY176" fmla="*/ 399098 h 6858000"/>
              <a:gd name="connsiteX177" fmla="*/ 1400424 w 9595474"/>
              <a:gd name="connsiteY177" fmla="*/ 401003 h 6858000"/>
              <a:gd name="connsiteX178" fmla="*/ 1406335 w 9595474"/>
              <a:gd name="connsiteY178" fmla="*/ 402908 h 6858000"/>
              <a:gd name="connsiteX179" fmla="*/ 1411656 w 9595474"/>
              <a:gd name="connsiteY179" fmla="*/ 405130 h 6858000"/>
              <a:gd name="connsiteX180" fmla="*/ 1416976 w 9595474"/>
              <a:gd name="connsiteY180" fmla="*/ 407988 h 6858000"/>
              <a:gd name="connsiteX181" fmla="*/ 1422296 w 9595474"/>
              <a:gd name="connsiteY181" fmla="*/ 410845 h 6858000"/>
              <a:gd name="connsiteX182" fmla="*/ 1427617 w 9595474"/>
              <a:gd name="connsiteY182" fmla="*/ 414338 h 6858000"/>
              <a:gd name="connsiteX183" fmla="*/ 1432641 w 9595474"/>
              <a:gd name="connsiteY183" fmla="*/ 417830 h 6858000"/>
              <a:gd name="connsiteX184" fmla="*/ 1437666 w 9595474"/>
              <a:gd name="connsiteY184" fmla="*/ 421323 h 6858000"/>
              <a:gd name="connsiteX185" fmla="*/ 1442100 w 9595474"/>
              <a:gd name="connsiteY185" fmla="*/ 425768 h 6858000"/>
              <a:gd name="connsiteX186" fmla="*/ 1446829 w 9595474"/>
              <a:gd name="connsiteY186" fmla="*/ 429895 h 6858000"/>
              <a:gd name="connsiteX187" fmla="*/ 1907036 w 9595474"/>
              <a:gd name="connsiteY187" fmla="*/ 890270 h 6858000"/>
              <a:gd name="connsiteX188" fmla="*/ 2165662 w 9595474"/>
              <a:gd name="connsiteY188" fmla="*/ 1148715 h 6858000"/>
              <a:gd name="connsiteX189" fmla="*/ 2170391 w 9595474"/>
              <a:gd name="connsiteY189" fmla="*/ 1153160 h 6858000"/>
              <a:gd name="connsiteX190" fmla="*/ 2175416 w 9595474"/>
              <a:gd name="connsiteY190" fmla="*/ 1157288 h 6858000"/>
              <a:gd name="connsiteX191" fmla="*/ 2180145 w 9595474"/>
              <a:gd name="connsiteY191" fmla="*/ 1161098 h 6858000"/>
              <a:gd name="connsiteX192" fmla="*/ 2185170 w 9595474"/>
              <a:gd name="connsiteY192" fmla="*/ 1164590 h 6858000"/>
              <a:gd name="connsiteX193" fmla="*/ 2190490 w 9595474"/>
              <a:gd name="connsiteY193" fmla="*/ 1167765 h 6858000"/>
              <a:gd name="connsiteX194" fmla="*/ 2195810 w 9595474"/>
              <a:gd name="connsiteY194" fmla="*/ 1170623 h 6858000"/>
              <a:gd name="connsiteX195" fmla="*/ 2201130 w 9595474"/>
              <a:gd name="connsiteY195" fmla="*/ 1173480 h 6858000"/>
              <a:gd name="connsiteX196" fmla="*/ 2206746 w 9595474"/>
              <a:gd name="connsiteY196" fmla="*/ 1176020 h 6858000"/>
              <a:gd name="connsiteX197" fmla="*/ 2212362 w 9595474"/>
              <a:gd name="connsiteY197" fmla="*/ 1177925 h 6858000"/>
              <a:gd name="connsiteX198" fmla="*/ 2217683 w 9595474"/>
              <a:gd name="connsiteY198" fmla="*/ 1180148 h 6858000"/>
              <a:gd name="connsiteX199" fmla="*/ 2223594 w 9595474"/>
              <a:gd name="connsiteY199" fmla="*/ 1181418 h 6858000"/>
              <a:gd name="connsiteX200" fmla="*/ 2229505 w 9595474"/>
              <a:gd name="connsiteY200" fmla="*/ 1182688 h 6858000"/>
              <a:gd name="connsiteX201" fmla="*/ 2235417 w 9595474"/>
              <a:gd name="connsiteY201" fmla="*/ 1183640 h 6858000"/>
              <a:gd name="connsiteX202" fmla="*/ 2241033 w 9595474"/>
              <a:gd name="connsiteY202" fmla="*/ 1184275 h 6858000"/>
              <a:gd name="connsiteX203" fmla="*/ 2247240 w 9595474"/>
              <a:gd name="connsiteY203" fmla="*/ 1184593 h 6858000"/>
              <a:gd name="connsiteX204" fmla="*/ 2252856 w 9595474"/>
              <a:gd name="connsiteY204" fmla="*/ 1185228 h 6858000"/>
              <a:gd name="connsiteX205" fmla="*/ 2259063 w 9595474"/>
              <a:gd name="connsiteY205" fmla="*/ 1184593 h 6858000"/>
              <a:gd name="connsiteX206" fmla="*/ 2264679 w 9595474"/>
              <a:gd name="connsiteY206" fmla="*/ 1184275 h 6858000"/>
              <a:gd name="connsiteX207" fmla="*/ 2270590 w 9595474"/>
              <a:gd name="connsiteY207" fmla="*/ 1183640 h 6858000"/>
              <a:gd name="connsiteX208" fmla="*/ 2276797 w 9595474"/>
              <a:gd name="connsiteY208" fmla="*/ 1182688 h 6858000"/>
              <a:gd name="connsiteX209" fmla="*/ 2282413 w 9595474"/>
              <a:gd name="connsiteY209" fmla="*/ 1181418 h 6858000"/>
              <a:gd name="connsiteX210" fmla="*/ 2288029 w 9595474"/>
              <a:gd name="connsiteY210" fmla="*/ 1180148 h 6858000"/>
              <a:gd name="connsiteX211" fmla="*/ 2293940 w 9595474"/>
              <a:gd name="connsiteY211" fmla="*/ 1177925 h 6858000"/>
              <a:gd name="connsiteX212" fmla="*/ 2299261 w 9595474"/>
              <a:gd name="connsiteY212" fmla="*/ 1176020 h 6858000"/>
              <a:gd name="connsiteX213" fmla="*/ 2304581 w 9595474"/>
              <a:gd name="connsiteY213" fmla="*/ 1173480 h 6858000"/>
              <a:gd name="connsiteX214" fmla="*/ 2310492 w 9595474"/>
              <a:gd name="connsiteY214" fmla="*/ 1170623 h 6858000"/>
              <a:gd name="connsiteX215" fmla="*/ 2315517 w 9595474"/>
              <a:gd name="connsiteY215" fmla="*/ 1167765 h 6858000"/>
              <a:gd name="connsiteX216" fmla="*/ 2320837 w 9595474"/>
              <a:gd name="connsiteY216" fmla="*/ 1164590 h 6858000"/>
              <a:gd name="connsiteX217" fmla="*/ 2325862 w 9595474"/>
              <a:gd name="connsiteY217" fmla="*/ 1161098 h 6858000"/>
              <a:gd name="connsiteX218" fmla="*/ 2330887 w 9595474"/>
              <a:gd name="connsiteY218" fmla="*/ 1157288 h 6858000"/>
              <a:gd name="connsiteX219" fmla="*/ 2335616 w 9595474"/>
              <a:gd name="connsiteY219" fmla="*/ 1153160 h 6858000"/>
              <a:gd name="connsiteX220" fmla="*/ 2340345 w 9595474"/>
              <a:gd name="connsiteY220" fmla="*/ 1148715 h 6858000"/>
              <a:gd name="connsiteX221" fmla="*/ 2344483 w 9595474"/>
              <a:gd name="connsiteY221" fmla="*/ 1144270 h 6858000"/>
              <a:gd name="connsiteX222" fmla="*/ 2348621 w 9595474"/>
              <a:gd name="connsiteY222" fmla="*/ 1139508 h 6858000"/>
              <a:gd name="connsiteX223" fmla="*/ 2352464 w 9595474"/>
              <a:gd name="connsiteY223" fmla="*/ 1134428 h 6858000"/>
              <a:gd name="connsiteX224" fmla="*/ 2356011 w 9595474"/>
              <a:gd name="connsiteY224" fmla="*/ 1129348 h 6858000"/>
              <a:gd name="connsiteX225" fmla="*/ 2359262 w 9595474"/>
              <a:gd name="connsiteY225" fmla="*/ 1124268 h 6858000"/>
              <a:gd name="connsiteX226" fmla="*/ 2362218 w 9595474"/>
              <a:gd name="connsiteY226" fmla="*/ 1118870 h 6858000"/>
              <a:gd name="connsiteX227" fmla="*/ 2364582 w 9595474"/>
              <a:gd name="connsiteY227" fmla="*/ 1113473 h 6858000"/>
              <a:gd name="connsiteX228" fmla="*/ 2367242 w 9595474"/>
              <a:gd name="connsiteY228" fmla="*/ 1108075 h 6858000"/>
              <a:gd name="connsiteX229" fmla="*/ 2369311 w 9595474"/>
              <a:gd name="connsiteY229" fmla="*/ 1102360 h 6858000"/>
              <a:gd name="connsiteX230" fmla="*/ 2371085 w 9595474"/>
              <a:gd name="connsiteY230" fmla="*/ 1096645 h 6858000"/>
              <a:gd name="connsiteX231" fmla="*/ 2372563 w 9595474"/>
              <a:gd name="connsiteY231" fmla="*/ 1090930 h 6858000"/>
              <a:gd name="connsiteX232" fmla="*/ 2374041 w 9595474"/>
              <a:gd name="connsiteY232" fmla="*/ 1085215 h 6858000"/>
              <a:gd name="connsiteX233" fmla="*/ 2375223 w 9595474"/>
              <a:gd name="connsiteY233" fmla="*/ 1079500 h 6858000"/>
              <a:gd name="connsiteX234" fmla="*/ 2375814 w 9595474"/>
              <a:gd name="connsiteY234" fmla="*/ 1073785 h 6858000"/>
              <a:gd name="connsiteX235" fmla="*/ 2376110 w 9595474"/>
              <a:gd name="connsiteY235" fmla="*/ 1067753 h 6858000"/>
              <a:gd name="connsiteX236" fmla="*/ 2376110 w 9595474"/>
              <a:gd name="connsiteY236" fmla="*/ 1061720 h 6858000"/>
              <a:gd name="connsiteX237" fmla="*/ 2376110 w 9595474"/>
              <a:gd name="connsiteY237" fmla="*/ 1055688 h 6858000"/>
              <a:gd name="connsiteX238" fmla="*/ 2375814 w 9595474"/>
              <a:gd name="connsiteY238" fmla="*/ 1049973 h 6858000"/>
              <a:gd name="connsiteX239" fmla="*/ 2375223 w 9595474"/>
              <a:gd name="connsiteY239" fmla="*/ 1043940 h 6858000"/>
              <a:gd name="connsiteX240" fmla="*/ 2374041 w 9595474"/>
              <a:gd name="connsiteY240" fmla="*/ 1038225 h 6858000"/>
              <a:gd name="connsiteX241" fmla="*/ 2372563 w 9595474"/>
              <a:gd name="connsiteY241" fmla="*/ 1032510 h 6858000"/>
              <a:gd name="connsiteX242" fmla="*/ 2371085 w 9595474"/>
              <a:gd name="connsiteY242" fmla="*/ 1026795 h 6858000"/>
              <a:gd name="connsiteX243" fmla="*/ 2369311 w 9595474"/>
              <a:gd name="connsiteY243" fmla="*/ 1021080 h 6858000"/>
              <a:gd name="connsiteX244" fmla="*/ 2367242 w 9595474"/>
              <a:gd name="connsiteY244" fmla="*/ 1015683 h 6858000"/>
              <a:gd name="connsiteX245" fmla="*/ 2364582 w 9595474"/>
              <a:gd name="connsiteY245" fmla="*/ 1009650 h 6858000"/>
              <a:gd name="connsiteX246" fmla="*/ 2362218 w 9595474"/>
              <a:gd name="connsiteY246" fmla="*/ 1004253 h 6858000"/>
              <a:gd name="connsiteX247" fmla="*/ 2359262 w 9595474"/>
              <a:gd name="connsiteY247" fmla="*/ 998855 h 6858000"/>
              <a:gd name="connsiteX248" fmla="*/ 2356011 w 9595474"/>
              <a:gd name="connsiteY248" fmla="*/ 994093 h 6858000"/>
              <a:gd name="connsiteX249" fmla="*/ 2352464 w 9595474"/>
              <a:gd name="connsiteY249" fmla="*/ 989013 h 6858000"/>
              <a:gd name="connsiteX250" fmla="*/ 2348621 w 9595474"/>
              <a:gd name="connsiteY250" fmla="*/ 983933 h 6858000"/>
              <a:gd name="connsiteX251" fmla="*/ 2344483 w 9595474"/>
              <a:gd name="connsiteY251" fmla="*/ 979170 h 6858000"/>
              <a:gd name="connsiteX252" fmla="*/ 2340345 w 9595474"/>
              <a:gd name="connsiteY252" fmla="*/ 974725 h 6858000"/>
              <a:gd name="connsiteX253" fmla="*/ 2240737 w 9595474"/>
              <a:gd name="connsiteY253" fmla="*/ 875030 h 6858000"/>
              <a:gd name="connsiteX254" fmla="*/ 1991865 w 9595474"/>
              <a:gd name="connsiteY254" fmla="*/ 626428 h 6858000"/>
              <a:gd name="connsiteX255" fmla="*/ 1987431 w 9595474"/>
              <a:gd name="connsiteY255" fmla="*/ 621665 h 6858000"/>
              <a:gd name="connsiteX256" fmla="*/ 1983589 w 9595474"/>
              <a:gd name="connsiteY256" fmla="*/ 616903 h 6858000"/>
              <a:gd name="connsiteX257" fmla="*/ 1979451 w 9595474"/>
              <a:gd name="connsiteY257" fmla="*/ 612140 h 6858000"/>
              <a:gd name="connsiteX258" fmla="*/ 1975904 w 9595474"/>
              <a:gd name="connsiteY258" fmla="*/ 607060 h 6858000"/>
              <a:gd name="connsiteX259" fmla="*/ 1972653 w 9595474"/>
              <a:gd name="connsiteY259" fmla="*/ 601663 h 6858000"/>
              <a:gd name="connsiteX260" fmla="*/ 1969993 w 9595474"/>
              <a:gd name="connsiteY260" fmla="*/ 596265 h 6858000"/>
              <a:gd name="connsiteX261" fmla="*/ 1967037 w 9595474"/>
              <a:gd name="connsiteY261" fmla="*/ 590868 h 6858000"/>
              <a:gd name="connsiteX262" fmla="*/ 1964968 w 9595474"/>
              <a:gd name="connsiteY262" fmla="*/ 585470 h 6858000"/>
              <a:gd name="connsiteX263" fmla="*/ 1962603 w 9595474"/>
              <a:gd name="connsiteY263" fmla="*/ 579755 h 6858000"/>
              <a:gd name="connsiteX264" fmla="*/ 1960830 w 9595474"/>
              <a:gd name="connsiteY264" fmla="*/ 574358 h 6858000"/>
              <a:gd name="connsiteX265" fmla="*/ 1959056 w 9595474"/>
              <a:gd name="connsiteY265" fmla="*/ 568643 h 6858000"/>
              <a:gd name="connsiteX266" fmla="*/ 1958170 w 9595474"/>
              <a:gd name="connsiteY266" fmla="*/ 562610 h 6858000"/>
              <a:gd name="connsiteX267" fmla="*/ 1956987 w 9595474"/>
              <a:gd name="connsiteY267" fmla="*/ 556895 h 6858000"/>
              <a:gd name="connsiteX268" fmla="*/ 1956396 w 9595474"/>
              <a:gd name="connsiteY268" fmla="*/ 551180 h 6858000"/>
              <a:gd name="connsiteX269" fmla="*/ 1955805 w 9595474"/>
              <a:gd name="connsiteY269" fmla="*/ 544830 h 6858000"/>
              <a:gd name="connsiteX270" fmla="*/ 1955805 w 9595474"/>
              <a:gd name="connsiteY270" fmla="*/ 539115 h 6858000"/>
              <a:gd name="connsiteX271" fmla="*/ 1955805 w 9595474"/>
              <a:gd name="connsiteY271" fmla="*/ 533083 h 6858000"/>
              <a:gd name="connsiteX272" fmla="*/ 1956396 w 9595474"/>
              <a:gd name="connsiteY272" fmla="*/ 527368 h 6858000"/>
              <a:gd name="connsiteX273" fmla="*/ 1956987 w 9595474"/>
              <a:gd name="connsiteY273" fmla="*/ 521653 h 6858000"/>
              <a:gd name="connsiteX274" fmla="*/ 1958170 w 9595474"/>
              <a:gd name="connsiteY274" fmla="*/ 515620 h 6858000"/>
              <a:gd name="connsiteX275" fmla="*/ 1959056 w 9595474"/>
              <a:gd name="connsiteY275" fmla="*/ 509588 h 6858000"/>
              <a:gd name="connsiteX276" fmla="*/ 1960830 w 9595474"/>
              <a:gd name="connsiteY276" fmla="*/ 503873 h 6858000"/>
              <a:gd name="connsiteX277" fmla="*/ 1962603 w 9595474"/>
              <a:gd name="connsiteY277" fmla="*/ 498158 h 6858000"/>
              <a:gd name="connsiteX278" fmla="*/ 1964968 w 9595474"/>
              <a:gd name="connsiteY278" fmla="*/ 492760 h 6858000"/>
              <a:gd name="connsiteX279" fmla="*/ 1967037 w 9595474"/>
              <a:gd name="connsiteY279" fmla="*/ 487363 h 6858000"/>
              <a:gd name="connsiteX280" fmla="*/ 1969993 w 9595474"/>
              <a:gd name="connsiteY280" fmla="*/ 481648 h 6858000"/>
              <a:gd name="connsiteX281" fmla="*/ 1972653 w 9595474"/>
              <a:gd name="connsiteY281" fmla="*/ 476568 h 6858000"/>
              <a:gd name="connsiteX282" fmla="*/ 1975904 w 9595474"/>
              <a:gd name="connsiteY282" fmla="*/ 471170 h 6858000"/>
              <a:gd name="connsiteX283" fmla="*/ 1979451 w 9595474"/>
              <a:gd name="connsiteY283" fmla="*/ 466408 h 6858000"/>
              <a:gd name="connsiteX284" fmla="*/ 1983589 w 9595474"/>
              <a:gd name="connsiteY284" fmla="*/ 461328 h 6858000"/>
              <a:gd name="connsiteX285" fmla="*/ 1987431 w 9595474"/>
              <a:gd name="connsiteY285" fmla="*/ 456565 h 6858000"/>
              <a:gd name="connsiteX286" fmla="*/ 1991865 w 9595474"/>
              <a:gd name="connsiteY286" fmla="*/ 451803 h 6858000"/>
              <a:gd name="connsiteX287" fmla="*/ 1996594 w 9595474"/>
              <a:gd name="connsiteY287" fmla="*/ 447675 h 6858000"/>
              <a:gd name="connsiteX288" fmla="*/ 2001028 w 9595474"/>
              <a:gd name="connsiteY288" fmla="*/ 443548 h 6858000"/>
              <a:gd name="connsiteX289" fmla="*/ 2006052 w 9595474"/>
              <a:gd name="connsiteY289" fmla="*/ 439738 h 6858000"/>
              <a:gd name="connsiteX290" fmla="*/ 2011077 w 9595474"/>
              <a:gd name="connsiteY290" fmla="*/ 436245 h 6858000"/>
              <a:gd name="connsiteX291" fmla="*/ 2016102 w 9595474"/>
              <a:gd name="connsiteY291" fmla="*/ 432753 h 6858000"/>
              <a:gd name="connsiteX292" fmla="*/ 2021718 w 9595474"/>
              <a:gd name="connsiteY292" fmla="*/ 429895 h 6858000"/>
              <a:gd name="connsiteX293" fmla="*/ 2027038 w 9595474"/>
              <a:gd name="connsiteY293" fmla="*/ 427355 h 6858000"/>
              <a:gd name="connsiteX294" fmla="*/ 2032654 w 9595474"/>
              <a:gd name="connsiteY294" fmla="*/ 424815 h 6858000"/>
              <a:gd name="connsiteX295" fmla="*/ 2038270 w 9595474"/>
              <a:gd name="connsiteY295" fmla="*/ 422910 h 6858000"/>
              <a:gd name="connsiteX296" fmla="*/ 2043886 w 9595474"/>
              <a:gd name="connsiteY296" fmla="*/ 421005 h 6858000"/>
              <a:gd name="connsiteX297" fmla="*/ 2049502 w 9595474"/>
              <a:gd name="connsiteY297" fmla="*/ 419735 h 6858000"/>
              <a:gd name="connsiteX298" fmla="*/ 2055413 w 9595474"/>
              <a:gd name="connsiteY298" fmla="*/ 418148 h 6858000"/>
              <a:gd name="connsiteX299" fmla="*/ 2061029 w 9595474"/>
              <a:gd name="connsiteY299" fmla="*/ 417195 h 6858000"/>
              <a:gd name="connsiteX300" fmla="*/ 2067236 w 9595474"/>
              <a:gd name="connsiteY300" fmla="*/ 416243 h 6858000"/>
              <a:gd name="connsiteX301" fmla="*/ 2072852 w 9595474"/>
              <a:gd name="connsiteY301" fmla="*/ 415925 h 6858000"/>
              <a:gd name="connsiteX302" fmla="*/ 2079059 w 9595474"/>
              <a:gd name="connsiteY302" fmla="*/ 415925 h 6858000"/>
              <a:gd name="connsiteX303" fmla="*/ 2084970 w 9595474"/>
              <a:gd name="connsiteY303" fmla="*/ 415925 h 6858000"/>
              <a:gd name="connsiteX304" fmla="*/ 2090882 w 9595474"/>
              <a:gd name="connsiteY304" fmla="*/ 416243 h 6858000"/>
              <a:gd name="connsiteX305" fmla="*/ 2096793 w 9595474"/>
              <a:gd name="connsiteY305" fmla="*/ 417195 h 6858000"/>
              <a:gd name="connsiteX306" fmla="*/ 2102409 w 9595474"/>
              <a:gd name="connsiteY306" fmla="*/ 418148 h 6858000"/>
              <a:gd name="connsiteX307" fmla="*/ 2108321 w 9595474"/>
              <a:gd name="connsiteY307" fmla="*/ 419735 h 6858000"/>
              <a:gd name="connsiteX308" fmla="*/ 2113936 w 9595474"/>
              <a:gd name="connsiteY308" fmla="*/ 421005 h 6858000"/>
              <a:gd name="connsiteX309" fmla="*/ 2119552 w 9595474"/>
              <a:gd name="connsiteY309" fmla="*/ 422910 h 6858000"/>
              <a:gd name="connsiteX310" fmla="*/ 2125464 w 9595474"/>
              <a:gd name="connsiteY310" fmla="*/ 424815 h 6858000"/>
              <a:gd name="connsiteX311" fmla="*/ 2130784 w 9595474"/>
              <a:gd name="connsiteY311" fmla="*/ 427355 h 6858000"/>
              <a:gd name="connsiteX312" fmla="*/ 2136104 w 9595474"/>
              <a:gd name="connsiteY312" fmla="*/ 429895 h 6858000"/>
              <a:gd name="connsiteX313" fmla="*/ 2141720 w 9595474"/>
              <a:gd name="connsiteY313" fmla="*/ 432753 h 6858000"/>
              <a:gd name="connsiteX314" fmla="*/ 2146745 w 9595474"/>
              <a:gd name="connsiteY314" fmla="*/ 436245 h 6858000"/>
              <a:gd name="connsiteX315" fmla="*/ 2152065 w 9595474"/>
              <a:gd name="connsiteY315" fmla="*/ 439738 h 6858000"/>
              <a:gd name="connsiteX316" fmla="*/ 2156795 w 9595474"/>
              <a:gd name="connsiteY316" fmla="*/ 443548 h 6858000"/>
              <a:gd name="connsiteX317" fmla="*/ 2161819 w 9595474"/>
              <a:gd name="connsiteY317" fmla="*/ 447675 h 6858000"/>
              <a:gd name="connsiteX318" fmla="*/ 2165957 w 9595474"/>
              <a:gd name="connsiteY318" fmla="*/ 451803 h 6858000"/>
              <a:gd name="connsiteX319" fmla="*/ 2966073 w 9595474"/>
              <a:gd name="connsiteY319" fmla="*/ 1251903 h 6858000"/>
              <a:gd name="connsiteX320" fmla="*/ 5612631 w 9595474"/>
              <a:gd name="connsiteY320" fmla="*/ 3898583 h 6858000"/>
              <a:gd name="connsiteX321" fmla="*/ 5617360 w 9595474"/>
              <a:gd name="connsiteY321" fmla="*/ 3903345 h 6858000"/>
              <a:gd name="connsiteX322" fmla="*/ 5621498 w 9595474"/>
              <a:gd name="connsiteY322" fmla="*/ 3908425 h 6858000"/>
              <a:gd name="connsiteX323" fmla="*/ 5625341 w 9595474"/>
              <a:gd name="connsiteY323" fmla="*/ 3913505 h 6858000"/>
              <a:gd name="connsiteX324" fmla="*/ 5628888 w 9595474"/>
              <a:gd name="connsiteY324" fmla="*/ 3918585 h 6858000"/>
              <a:gd name="connsiteX325" fmla="*/ 5632139 w 9595474"/>
              <a:gd name="connsiteY325" fmla="*/ 3923348 h 6858000"/>
              <a:gd name="connsiteX326" fmla="*/ 5635094 w 9595474"/>
              <a:gd name="connsiteY326" fmla="*/ 3928745 h 6858000"/>
              <a:gd name="connsiteX327" fmla="*/ 5638050 w 9595474"/>
              <a:gd name="connsiteY327" fmla="*/ 3934460 h 6858000"/>
              <a:gd name="connsiteX328" fmla="*/ 5640415 w 9595474"/>
              <a:gd name="connsiteY328" fmla="*/ 3939858 h 6858000"/>
              <a:gd name="connsiteX329" fmla="*/ 5642484 w 9595474"/>
              <a:gd name="connsiteY329" fmla="*/ 3945890 h 6858000"/>
              <a:gd name="connsiteX330" fmla="*/ 5644257 w 9595474"/>
              <a:gd name="connsiteY330" fmla="*/ 3951605 h 6858000"/>
              <a:gd name="connsiteX331" fmla="*/ 5645735 w 9595474"/>
              <a:gd name="connsiteY331" fmla="*/ 3957320 h 6858000"/>
              <a:gd name="connsiteX332" fmla="*/ 5647213 w 9595474"/>
              <a:gd name="connsiteY332" fmla="*/ 3963353 h 6858000"/>
              <a:gd name="connsiteX333" fmla="*/ 5648100 w 9595474"/>
              <a:gd name="connsiteY333" fmla="*/ 3969068 h 6858000"/>
              <a:gd name="connsiteX334" fmla="*/ 5648691 w 9595474"/>
              <a:gd name="connsiteY334" fmla="*/ 3975100 h 6858000"/>
              <a:gd name="connsiteX335" fmla="*/ 5649282 w 9595474"/>
              <a:gd name="connsiteY335" fmla="*/ 3980815 h 6858000"/>
              <a:gd name="connsiteX336" fmla="*/ 5649282 w 9595474"/>
              <a:gd name="connsiteY336" fmla="*/ 3987165 h 6858000"/>
              <a:gd name="connsiteX337" fmla="*/ 5649282 w 9595474"/>
              <a:gd name="connsiteY337" fmla="*/ 3992880 h 6858000"/>
              <a:gd name="connsiteX338" fmla="*/ 5648691 w 9595474"/>
              <a:gd name="connsiteY338" fmla="*/ 3998913 h 6858000"/>
              <a:gd name="connsiteX339" fmla="*/ 5648100 w 9595474"/>
              <a:gd name="connsiteY339" fmla="*/ 4004945 h 6858000"/>
              <a:gd name="connsiteX340" fmla="*/ 5647213 w 9595474"/>
              <a:gd name="connsiteY340" fmla="*/ 4010660 h 6858000"/>
              <a:gd name="connsiteX341" fmla="*/ 5645735 w 9595474"/>
              <a:gd name="connsiteY341" fmla="*/ 4016375 h 6858000"/>
              <a:gd name="connsiteX342" fmla="*/ 5644257 w 9595474"/>
              <a:gd name="connsiteY342" fmla="*/ 4022725 h 6858000"/>
              <a:gd name="connsiteX343" fmla="*/ 5642484 w 9595474"/>
              <a:gd name="connsiteY343" fmla="*/ 4028440 h 6858000"/>
              <a:gd name="connsiteX344" fmla="*/ 5640415 w 9595474"/>
              <a:gd name="connsiteY344" fmla="*/ 4033838 h 6858000"/>
              <a:gd name="connsiteX345" fmla="*/ 5638050 w 9595474"/>
              <a:gd name="connsiteY345" fmla="*/ 4039553 h 6858000"/>
              <a:gd name="connsiteX346" fmla="*/ 5635094 w 9595474"/>
              <a:gd name="connsiteY346" fmla="*/ 4044950 h 6858000"/>
              <a:gd name="connsiteX347" fmla="*/ 5632139 w 9595474"/>
              <a:gd name="connsiteY347" fmla="*/ 4050348 h 6858000"/>
              <a:gd name="connsiteX348" fmla="*/ 5628888 w 9595474"/>
              <a:gd name="connsiteY348" fmla="*/ 4055745 h 6858000"/>
              <a:gd name="connsiteX349" fmla="*/ 5625341 w 9595474"/>
              <a:gd name="connsiteY349" fmla="*/ 4060825 h 6858000"/>
              <a:gd name="connsiteX350" fmla="*/ 5621498 w 9595474"/>
              <a:gd name="connsiteY350" fmla="*/ 4065588 h 6858000"/>
              <a:gd name="connsiteX351" fmla="*/ 5617360 w 9595474"/>
              <a:gd name="connsiteY351" fmla="*/ 4070350 h 6858000"/>
              <a:gd name="connsiteX352" fmla="*/ 5612631 w 9595474"/>
              <a:gd name="connsiteY352" fmla="*/ 4075113 h 6858000"/>
              <a:gd name="connsiteX353" fmla="*/ 5608198 w 9595474"/>
              <a:gd name="connsiteY353" fmla="*/ 4079875 h 6858000"/>
              <a:gd name="connsiteX354" fmla="*/ 5603468 w 9595474"/>
              <a:gd name="connsiteY354" fmla="*/ 4083685 h 6858000"/>
              <a:gd name="connsiteX355" fmla="*/ 5598443 w 9595474"/>
              <a:gd name="connsiteY355" fmla="*/ 4087495 h 6858000"/>
              <a:gd name="connsiteX356" fmla="*/ 5593419 w 9595474"/>
              <a:gd name="connsiteY356" fmla="*/ 4091305 h 6858000"/>
              <a:gd name="connsiteX357" fmla="*/ 5588098 w 9595474"/>
              <a:gd name="connsiteY357" fmla="*/ 4094480 h 6858000"/>
              <a:gd name="connsiteX358" fmla="*/ 5582482 w 9595474"/>
              <a:gd name="connsiteY358" fmla="*/ 4097338 h 6858000"/>
              <a:gd name="connsiteX359" fmla="*/ 5577162 w 9595474"/>
              <a:gd name="connsiteY359" fmla="*/ 4100195 h 6858000"/>
              <a:gd name="connsiteX360" fmla="*/ 5571842 w 9595474"/>
              <a:gd name="connsiteY360" fmla="*/ 4102418 h 6858000"/>
              <a:gd name="connsiteX361" fmla="*/ 5565931 w 9595474"/>
              <a:gd name="connsiteY361" fmla="*/ 4104640 h 6858000"/>
              <a:gd name="connsiteX362" fmla="*/ 5560315 w 9595474"/>
              <a:gd name="connsiteY362" fmla="*/ 4106545 h 6858000"/>
              <a:gd name="connsiteX363" fmla="*/ 5554699 w 9595474"/>
              <a:gd name="connsiteY363" fmla="*/ 4108133 h 6858000"/>
              <a:gd name="connsiteX364" fmla="*/ 5548492 w 9595474"/>
              <a:gd name="connsiteY364" fmla="*/ 4109403 h 6858000"/>
              <a:gd name="connsiteX365" fmla="*/ 5542580 w 9595474"/>
              <a:gd name="connsiteY365" fmla="*/ 4110355 h 6858000"/>
              <a:gd name="connsiteX366" fmla="*/ 5536669 w 9595474"/>
              <a:gd name="connsiteY366" fmla="*/ 4110990 h 6858000"/>
              <a:gd name="connsiteX367" fmla="*/ 5530758 w 9595474"/>
              <a:gd name="connsiteY367" fmla="*/ 4111308 h 6858000"/>
              <a:gd name="connsiteX368" fmla="*/ 5524846 w 9595474"/>
              <a:gd name="connsiteY368" fmla="*/ 4111625 h 6858000"/>
              <a:gd name="connsiteX369" fmla="*/ 5518639 w 9595474"/>
              <a:gd name="connsiteY369" fmla="*/ 4111308 h 6858000"/>
              <a:gd name="connsiteX370" fmla="*/ 5513023 w 9595474"/>
              <a:gd name="connsiteY370" fmla="*/ 4110990 h 6858000"/>
              <a:gd name="connsiteX371" fmla="*/ 5506816 w 9595474"/>
              <a:gd name="connsiteY371" fmla="*/ 4110355 h 6858000"/>
              <a:gd name="connsiteX372" fmla="*/ 5501200 w 9595474"/>
              <a:gd name="connsiteY372" fmla="*/ 4109403 h 6858000"/>
              <a:gd name="connsiteX373" fmla="*/ 5494993 w 9595474"/>
              <a:gd name="connsiteY373" fmla="*/ 4108133 h 6858000"/>
              <a:gd name="connsiteX374" fmla="*/ 5489081 w 9595474"/>
              <a:gd name="connsiteY374" fmla="*/ 4106545 h 6858000"/>
              <a:gd name="connsiteX375" fmla="*/ 5483466 w 9595474"/>
              <a:gd name="connsiteY375" fmla="*/ 4104640 h 6858000"/>
              <a:gd name="connsiteX376" fmla="*/ 5477850 w 9595474"/>
              <a:gd name="connsiteY376" fmla="*/ 4102418 h 6858000"/>
              <a:gd name="connsiteX377" fmla="*/ 5472234 w 9595474"/>
              <a:gd name="connsiteY377" fmla="*/ 4100195 h 6858000"/>
              <a:gd name="connsiteX378" fmla="*/ 5466913 w 9595474"/>
              <a:gd name="connsiteY378" fmla="*/ 4097338 h 6858000"/>
              <a:gd name="connsiteX379" fmla="*/ 5461593 w 9595474"/>
              <a:gd name="connsiteY379" fmla="*/ 4094480 h 6858000"/>
              <a:gd name="connsiteX380" fmla="*/ 5456273 w 9595474"/>
              <a:gd name="connsiteY380" fmla="*/ 4091305 h 6858000"/>
              <a:gd name="connsiteX381" fmla="*/ 5451248 w 9595474"/>
              <a:gd name="connsiteY381" fmla="*/ 4087495 h 6858000"/>
              <a:gd name="connsiteX382" fmla="*/ 5446223 w 9595474"/>
              <a:gd name="connsiteY382" fmla="*/ 4083685 h 6858000"/>
              <a:gd name="connsiteX383" fmla="*/ 5441495 w 9595474"/>
              <a:gd name="connsiteY383" fmla="*/ 4079875 h 6858000"/>
              <a:gd name="connsiteX384" fmla="*/ 5436765 w 9595474"/>
              <a:gd name="connsiteY384" fmla="*/ 4075113 h 6858000"/>
              <a:gd name="connsiteX385" fmla="*/ 5322379 w 9595474"/>
              <a:gd name="connsiteY385" fmla="*/ 3960813 h 6858000"/>
              <a:gd name="connsiteX386" fmla="*/ 5317945 w 9595474"/>
              <a:gd name="connsiteY386" fmla="*/ 3956368 h 6858000"/>
              <a:gd name="connsiteX387" fmla="*/ 5312921 w 9595474"/>
              <a:gd name="connsiteY387" fmla="*/ 3952240 h 6858000"/>
              <a:gd name="connsiteX388" fmla="*/ 5307896 w 9595474"/>
              <a:gd name="connsiteY388" fmla="*/ 3948748 h 6858000"/>
              <a:gd name="connsiteX389" fmla="*/ 5302871 w 9595474"/>
              <a:gd name="connsiteY389" fmla="*/ 3944938 h 6858000"/>
              <a:gd name="connsiteX390" fmla="*/ 5297255 w 9595474"/>
              <a:gd name="connsiteY390" fmla="*/ 3941763 h 6858000"/>
              <a:gd name="connsiteX391" fmla="*/ 5292230 w 9595474"/>
              <a:gd name="connsiteY391" fmla="*/ 3938588 h 6858000"/>
              <a:gd name="connsiteX392" fmla="*/ 5286615 w 9595474"/>
              <a:gd name="connsiteY392" fmla="*/ 3936048 h 6858000"/>
              <a:gd name="connsiteX393" fmla="*/ 5281294 w 9595474"/>
              <a:gd name="connsiteY393" fmla="*/ 3933508 h 6858000"/>
              <a:gd name="connsiteX394" fmla="*/ 5275383 w 9595474"/>
              <a:gd name="connsiteY394" fmla="*/ 3931285 h 6858000"/>
              <a:gd name="connsiteX395" fmla="*/ 5269767 w 9595474"/>
              <a:gd name="connsiteY395" fmla="*/ 3929698 h 6858000"/>
              <a:gd name="connsiteX396" fmla="*/ 5263855 w 9595474"/>
              <a:gd name="connsiteY396" fmla="*/ 3927793 h 6858000"/>
              <a:gd name="connsiteX397" fmla="*/ 5257944 w 9595474"/>
              <a:gd name="connsiteY397" fmla="*/ 3926840 h 6858000"/>
              <a:gd name="connsiteX398" fmla="*/ 5252033 w 9595474"/>
              <a:gd name="connsiteY398" fmla="*/ 3925570 h 6858000"/>
              <a:gd name="connsiteX399" fmla="*/ 5246121 w 9595474"/>
              <a:gd name="connsiteY399" fmla="*/ 3924935 h 6858000"/>
              <a:gd name="connsiteX400" fmla="*/ 5240210 w 9595474"/>
              <a:gd name="connsiteY400" fmla="*/ 3924618 h 6858000"/>
              <a:gd name="connsiteX401" fmla="*/ 5234298 w 9595474"/>
              <a:gd name="connsiteY401" fmla="*/ 3924618 h 6858000"/>
              <a:gd name="connsiteX402" fmla="*/ 5228091 w 9595474"/>
              <a:gd name="connsiteY402" fmla="*/ 3924618 h 6858000"/>
              <a:gd name="connsiteX403" fmla="*/ 5222180 w 9595474"/>
              <a:gd name="connsiteY403" fmla="*/ 3924935 h 6858000"/>
              <a:gd name="connsiteX404" fmla="*/ 5216268 w 9595474"/>
              <a:gd name="connsiteY404" fmla="*/ 3925570 h 6858000"/>
              <a:gd name="connsiteX405" fmla="*/ 5210357 w 9595474"/>
              <a:gd name="connsiteY405" fmla="*/ 3926840 h 6858000"/>
              <a:gd name="connsiteX406" fmla="*/ 5204741 w 9595474"/>
              <a:gd name="connsiteY406" fmla="*/ 3927793 h 6858000"/>
              <a:gd name="connsiteX407" fmla="*/ 5198534 w 9595474"/>
              <a:gd name="connsiteY407" fmla="*/ 3929698 h 6858000"/>
              <a:gd name="connsiteX408" fmla="*/ 5192918 w 9595474"/>
              <a:gd name="connsiteY408" fmla="*/ 3931285 h 6858000"/>
              <a:gd name="connsiteX409" fmla="*/ 5187598 w 9595474"/>
              <a:gd name="connsiteY409" fmla="*/ 3933508 h 6858000"/>
              <a:gd name="connsiteX410" fmla="*/ 5181686 w 9595474"/>
              <a:gd name="connsiteY410" fmla="*/ 3936048 h 6858000"/>
              <a:gd name="connsiteX411" fmla="*/ 5176366 w 9595474"/>
              <a:gd name="connsiteY411" fmla="*/ 3938588 h 6858000"/>
              <a:gd name="connsiteX412" fmla="*/ 5171046 w 9595474"/>
              <a:gd name="connsiteY412" fmla="*/ 3941763 h 6858000"/>
              <a:gd name="connsiteX413" fmla="*/ 5165430 w 9595474"/>
              <a:gd name="connsiteY413" fmla="*/ 3944938 h 6858000"/>
              <a:gd name="connsiteX414" fmla="*/ 5160405 w 9595474"/>
              <a:gd name="connsiteY414" fmla="*/ 3948748 h 6858000"/>
              <a:gd name="connsiteX415" fmla="*/ 5155380 w 9595474"/>
              <a:gd name="connsiteY415" fmla="*/ 3952240 h 6858000"/>
              <a:gd name="connsiteX416" fmla="*/ 5150947 w 9595474"/>
              <a:gd name="connsiteY416" fmla="*/ 3956368 h 6858000"/>
              <a:gd name="connsiteX417" fmla="*/ 5146218 w 9595474"/>
              <a:gd name="connsiteY417" fmla="*/ 3960813 h 6858000"/>
              <a:gd name="connsiteX418" fmla="*/ 5141488 w 9595474"/>
              <a:gd name="connsiteY418" fmla="*/ 3965575 h 6858000"/>
              <a:gd name="connsiteX419" fmla="*/ 5137646 w 9595474"/>
              <a:gd name="connsiteY419" fmla="*/ 3970655 h 6858000"/>
              <a:gd name="connsiteX420" fmla="*/ 5133508 w 9595474"/>
              <a:gd name="connsiteY420" fmla="*/ 3975100 h 6858000"/>
              <a:gd name="connsiteX421" fmla="*/ 5129961 w 9595474"/>
              <a:gd name="connsiteY421" fmla="*/ 3980498 h 6858000"/>
              <a:gd name="connsiteX422" fmla="*/ 5126710 w 9595474"/>
              <a:gd name="connsiteY422" fmla="*/ 3985578 h 6858000"/>
              <a:gd name="connsiteX423" fmla="*/ 5123754 w 9595474"/>
              <a:gd name="connsiteY423" fmla="*/ 3990975 h 6858000"/>
              <a:gd name="connsiteX424" fmla="*/ 5121094 w 9595474"/>
              <a:gd name="connsiteY424" fmla="*/ 3996373 h 6858000"/>
              <a:gd name="connsiteX425" fmla="*/ 5118729 w 9595474"/>
              <a:gd name="connsiteY425" fmla="*/ 4002088 h 6858000"/>
              <a:gd name="connsiteX426" fmla="*/ 5116660 w 9595474"/>
              <a:gd name="connsiteY426" fmla="*/ 4007803 h 6858000"/>
              <a:gd name="connsiteX427" fmla="*/ 5114591 w 9595474"/>
              <a:gd name="connsiteY427" fmla="*/ 4013518 h 6858000"/>
              <a:gd name="connsiteX428" fmla="*/ 5113113 w 9595474"/>
              <a:gd name="connsiteY428" fmla="*/ 4019233 h 6858000"/>
              <a:gd name="connsiteX429" fmla="*/ 5111636 w 9595474"/>
              <a:gd name="connsiteY429" fmla="*/ 4025265 h 6858000"/>
              <a:gd name="connsiteX430" fmla="*/ 5111044 w 9595474"/>
              <a:gd name="connsiteY430" fmla="*/ 4031298 h 6858000"/>
              <a:gd name="connsiteX431" fmla="*/ 5110158 w 9595474"/>
              <a:gd name="connsiteY431" fmla="*/ 4037013 h 6858000"/>
              <a:gd name="connsiteX432" fmla="*/ 5109862 w 9595474"/>
              <a:gd name="connsiteY432" fmla="*/ 4043045 h 6858000"/>
              <a:gd name="connsiteX433" fmla="*/ 5109567 w 9595474"/>
              <a:gd name="connsiteY433" fmla="*/ 4049078 h 6858000"/>
              <a:gd name="connsiteX434" fmla="*/ 5109862 w 9595474"/>
              <a:gd name="connsiteY434" fmla="*/ 4055110 h 6858000"/>
              <a:gd name="connsiteX435" fmla="*/ 5110158 w 9595474"/>
              <a:gd name="connsiteY435" fmla="*/ 4061143 h 6858000"/>
              <a:gd name="connsiteX436" fmla="*/ 5111044 w 9595474"/>
              <a:gd name="connsiteY436" fmla="*/ 4066858 h 6858000"/>
              <a:gd name="connsiteX437" fmla="*/ 5111636 w 9595474"/>
              <a:gd name="connsiteY437" fmla="*/ 4072890 h 6858000"/>
              <a:gd name="connsiteX438" fmla="*/ 5113113 w 9595474"/>
              <a:gd name="connsiteY438" fmla="*/ 4078605 h 6858000"/>
              <a:gd name="connsiteX439" fmla="*/ 5114591 w 9595474"/>
              <a:gd name="connsiteY439" fmla="*/ 4084320 h 6858000"/>
              <a:gd name="connsiteX440" fmla="*/ 5116660 w 9595474"/>
              <a:gd name="connsiteY440" fmla="*/ 4090035 h 6858000"/>
              <a:gd name="connsiteX441" fmla="*/ 5118729 w 9595474"/>
              <a:gd name="connsiteY441" fmla="*/ 4095750 h 6858000"/>
              <a:gd name="connsiteX442" fmla="*/ 5121094 w 9595474"/>
              <a:gd name="connsiteY442" fmla="*/ 4101783 h 6858000"/>
              <a:gd name="connsiteX443" fmla="*/ 5123754 w 9595474"/>
              <a:gd name="connsiteY443" fmla="*/ 4107180 h 6858000"/>
              <a:gd name="connsiteX444" fmla="*/ 5126710 w 9595474"/>
              <a:gd name="connsiteY444" fmla="*/ 4112578 h 6858000"/>
              <a:gd name="connsiteX445" fmla="*/ 5129961 w 9595474"/>
              <a:gd name="connsiteY445" fmla="*/ 4117975 h 6858000"/>
              <a:gd name="connsiteX446" fmla="*/ 5133508 w 9595474"/>
              <a:gd name="connsiteY446" fmla="*/ 4122738 h 6858000"/>
              <a:gd name="connsiteX447" fmla="*/ 5137646 w 9595474"/>
              <a:gd name="connsiteY447" fmla="*/ 4127818 h 6858000"/>
              <a:gd name="connsiteX448" fmla="*/ 5141488 w 9595474"/>
              <a:gd name="connsiteY448" fmla="*/ 4132580 h 6858000"/>
              <a:gd name="connsiteX449" fmla="*/ 5146218 w 9595474"/>
              <a:gd name="connsiteY449" fmla="*/ 4137343 h 6858000"/>
              <a:gd name="connsiteX450" fmla="*/ 5870075 w 9595474"/>
              <a:gd name="connsiteY450" fmla="*/ 4860925 h 6858000"/>
              <a:gd name="connsiteX451" fmla="*/ 5874509 w 9595474"/>
              <a:gd name="connsiteY451" fmla="*/ 4865688 h 6858000"/>
              <a:gd name="connsiteX452" fmla="*/ 5878646 w 9595474"/>
              <a:gd name="connsiteY452" fmla="*/ 4870768 h 6858000"/>
              <a:gd name="connsiteX453" fmla="*/ 5882489 w 9595474"/>
              <a:gd name="connsiteY453" fmla="*/ 4875848 h 6858000"/>
              <a:gd name="connsiteX454" fmla="*/ 5886036 w 9595474"/>
              <a:gd name="connsiteY454" fmla="*/ 4880928 h 6858000"/>
              <a:gd name="connsiteX455" fmla="*/ 5889287 w 9595474"/>
              <a:gd name="connsiteY455" fmla="*/ 4885690 h 6858000"/>
              <a:gd name="connsiteX456" fmla="*/ 5892243 w 9595474"/>
              <a:gd name="connsiteY456" fmla="*/ 4891088 h 6858000"/>
              <a:gd name="connsiteX457" fmla="*/ 5895199 w 9595474"/>
              <a:gd name="connsiteY457" fmla="*/ 4897120 h 6858000"/>
              <a:gd name="connsiteX458" fmla="*/ 5897268 w 9595474"/>
              <a:gd name="connsiteY458" fmla="*/ 4902518 h 6858000"/>
              <a:gd name="connsiteX459" fmla="*/ 5899336 w 9595474"/>
              <a:gd name="connsiteY459" fmla="*/ 4908233 h 6858000"/>
              <a:gd name="connsiteX460" fmla="*/ 5901701 w 9595474"/>
              <a:gd name="connsiteY460" fmla="*/ 4913948 h 6858000"/>
              <a:gd name="connsiteX461" fmla="*/ 5902883 w 9595474"/>
              <a:gd name="connsiteY461" fmla="*/ 4919663 h 6858000"/>
              <a:gd name="connsiteX462" fmla="*/ 5904066 w 9595474"/>
              <a:gd name="connsiteY462" fmla="*/ 4925695 h 6858000"/>
              <a:gd name="connsiteX463" fmla="*/ 5905248 w 9595474"/>
              <a:gd name="connsiteY463" fmla="*/ 4931410 h 6858000"/>
              <a:gd name="connsiteX464" fmla="*/ 5905840 w 9595474"/>
              <a:gd name="connsiteY464" fmla="*/ 4937443 h 6858000"/>
              <a:gd name="connsiteX465" fmla="*/ 5906135 w 9595474"/>
              <a:gd name="connsiteY465" fmla="*/ 4943475 h 6858000"/>
              <a:gd name="connsiteX466" fmla="*/ 5906726 w 9595474"/>
              <a:gd name="connsiteY466" fmla="*/ 4949508 h 6858000"/>
              <a:gd name="connsiteX467" fmla="*/ 5906135 w 9595474"/>
              <a:gd name="connsiteY467" fmla="*/ 4955223 h 6858000"/>
              <a:gd name="connsiteX468" fmla="*/ 5905840 w 9595474"/>
              <a:gd name="connsiteY468" fmla="*/ 4961255 h 6858000"/>
              <a:gd name="connsiteX469" fmla="*/ 5905248 w 9595474"/>
              <a:gd name="connsiteY469" fmla="*/ 4967288 h 6858000"/>
              <a:gd name="connsiteX470" fmla="*/ 5904066 w 9595474"/>
              <a:gd name="connsiteY470" fmla="*/ 4973003 h 6858000"/>
              <a:gd name="connsiteX471" fmla="*/ 5902883 w 9595474"/>
              <a:gd name="connsiteY471" fmla="*/ 4979035 h 6858000"/>
              <a:gd name="connsiteX472" fmla="*/ 5901701 w 9595474"/>
              <a:gd name="connsiteY472" fmla="*/ 4985068 h 6858000"/>
              <a:gd name="connsiteX473" fmla="*/ 5899336 w 9595474"/>
              <a:gd name="connsiteY473" fmla="*/ 4990783 h 6858000"/>
              <a:gd name="connsiteX474" fmla="*/ 5897268 w 9595474"/>
              <a:gd name="connsiteY474" fmla="*/ 4996180 h 6858000"/>
              <a:gd name="connsiteX475" fmla="*/ 5895199 w 9595474"/>
              <a:gd name="connsiteY475" fmla="*/ 5001895 h 6858000"/>
              <a:gd name="connsiteX476" fmla="*/ 5892243 w 9595474"/>
              <a:gd name="connsiteY476" fmla="*/ 5007293 h 6858000"/>
              <a:gd name="connsiteX477" fmla="*/ 5889287 w 9595474"/>
              <a:gd name="connsiteY477" fmla="*/ 5012690 h 6858000"/>
              <a:gd name="connsiteX478" fmla="*/ 5886036 w 9595474"/>
              <a:gd name="connsiteY478" fmla="*/ 5018088 h 6858000"/>
              <a:gd name="connsiteX479" fmla="*/ 5882489 w 9595474"/>
              <a:gd name="connsiteY479" fmla="*/ 5023168 h 6858000"/>
              <a:gd name="connsiteX480" fmla="*/ 5878646 w 9595474"/>
              <a:gd name="connsiteY480" fmla="*/ 5028248 h 6858000"/>
              <a:gd name="connsiteX481" fmla="*/ 5874509 w 9595474"/>
              <a:gd name="connsiteY481" fmla="*/ 5032693 h 6858000"/>
              <a:gd name="connsiteX482" fmla="*/ 5870075 w 9595474"/>
              <a:gd name="connsiteY482" fmla="*/ 5037455 h 6858000"/>
              <a:gd name="connsiteX483" fmla="*/ 5865346 w 9595474"/>
              <a:gd name="connsiteY483" fmla="*/ 5041900 h 6858000"/>
              <a:gd name="connsiteX484" fmla="*/ 5860617 w 9595474"/>
              <a:gd name="connsiteY484" fmla="*/ 5046028 h 6858000"/>
              <a:gd name="connsiteX485" fmla="*/ 5855592 w 9595474"/>
              <a:gd name="connsiteY485" fmla="*/ 5050155 h 6858000"/>
              <a:gd name="connsiteX486" fmla="*/ 5850567 w 9595474"/>
              <a:gd name="connsiteY486" fmla="*/ 5053648 h 6858000"/>
              <a:gd name="connsiteX487" fmla="*/ 5845247 w 9595474"/>
              <a:gd name="connsiteY487" fmla="*/ 5056823 h 6858000"/>
              <a:gd name="connsiteX488" fmla="*/ 5839926 w 9595474"/>
              <a:gd name="connsiteY488" fmla="*/ 5059680 h 6858000"/>
              <a:gd name="connsiteX489" fmla="*/ 5834311 w 9595474"/>
              <a:gd name="connsiteY489" fmla="*/ 5062538 h 6858000"/>
              <a:gd name="connsiteX490" fmla="*/ 5828695 w 9595474"/>
              <a:gd name="connsiteY490" fmla="*/ 5064760 h 6858000"/>
              <a:gd name="connsiteX491" fmla="*/ 5823375 w 9595474"/>
              <a:gd name="connsiteY491" fmla="*/ 5066983 h 6858000"/>
              <a:gd name="connsiteX492" fmla="*/ 5817463 w 9595474"/>
              <a:gd name="connsiteY492" fmla="*/ 5069205 h 6858000"/>
              <a:gd name="connsiteX493" fmla="*/ 5811552 w 9595474"/>
              <a:gd name="connsiteY493" fmla="*/ 5070475 h 6858000"/>
              <a:gd name="connsiteX494" fmla="*/ 5805640 w 9595474"/>
              <a:gd name="connsiteY494" fmla="*/ 5071428 h 6858000"/>
              <a:gd name="connsiteX495" fmla="*/ 5800024 w 9595474"/>
              <a:gd name="connsiteY495" fmla="*/ 5072698 h 6858000"/>
              <a:gd name="connsiteX496" fmla="*/ 5793817 w 9595474"/>
              <a:gd name="connsiteY496" fmla="*/ 5073333 h 6858000"/>
              <a:gd name="connsiteX497" fmla="*/ 5787610 w 9595474"/>
              <a:gd name="connsiteY497" fmla="*/ 5073650 h 6858000"/>
              <a:gd name="connsiteX498" fmla="*/ 5781994 w 9595474"/>
              <a:gd name="connsiteY498" fmla="*/ 5073968 h 6858000"/>
              <a:gd name="connsiteX499" fmla="*/ 5775787 w 9595474"/>
              <a:gd name="connsiteY499" fmla="*/ 5073650 h 6858000"/>
              <a:gd name="connsiteX500" fmla="*/ 5770171 w 9595474"/>
              <a:gd name="connsiteY500" fmla="*/ 5073333 h 6858000"/>
              <a:gd name="connsiteX501" fmla="*/ 5763965 w 9595474"/>
              <a:gd name="connsiteY501" fmla="*/ 5072698 h 6858000"/>
              <a:gd name="connsiteX502" fmla="*/ 5758349 w 9595474"/>
              <a:gd name="connsiteY502" fmla="*/ 5071428 h 6858000"/>
              <a:gd name="connsiteX503" fmla="*/ 5752141 w 9595474"/>
              <a:gd name="connsiteY503" fmla="*/ 5070475 h 6858000"/>
              <a:gd name="connsiteX504" fmla="*/ 5746526 w 9595474"/>
              <a:gd name="connsiteY504" fmla="*/ 5069205 h 6858000"/>
              <a:gd name="connsiteX505" fmla="*/ 5740614 w 9595474"/>
              <a:gd name="connsiteY505" fmla="*/ 5066983 h 6858000"/>
              <a:gd name="connsiteX506" fmla="*/ 5734998 w 9595474"/>
              <a:gd name="connsiteY506" fmla="*/ 5064760 h 6858000"/>
              <a:gd name="connsiteX507" fmla="*/ 5729382 w 9595474"/>
              <a:gd name="connsiteY507" fmla="*/ 5062538 h 6858000"/>
              <a:gd name="connsiteX508" fmla="*/ 5723767 w 9595474"/>
              <a:gd name="connsiteY508" fmla="*/ 5059680 h 6858000"/>
              <a:gd name="connsiteX509" fmla="*/ 5718446 w 9595474"/>
              <a:gd name="connsiteY509" fmla="*/ 5056823 h 6858000"/>
              <a:gd name="connsiteX510" fmla="*/ 5713421 w 9595474"/>
              <a:gd name="connsiteY510" fmla="*/ 5053648 h 6858000"/>
              <a:gd name="connsiteX511" fmla="*/ 5708396 w 9595474"/>
              <a:gd name="connsiteY511" fmla="*/ 5050155 h 6858000"/>
              <a:gd name="connsiteX512" fmla="*/ 5703372 w 9595474"/>
              <a:gd name="connsiteY512" fmla="*/ 5046028 h 6858000"/>
              <a:gd name="connsiteX513" fmla="*/ 5698347 w 9595474"/>
              <a:gd name="connsiteY513" fmla="*/ 5041900 h 6858000"/>
              <a:gd name="connsiteX514" fmla="*/ 5693618 w 9595474"/>
              <a:gd name="connsiteY514" fmla="*/ 5037455 h 6858000"/>
              <a:gd name="connsiteX515" fmla="*/ 5598148 w 9595474"/>
              <a:gd name="connsiteY515" fmla="*/ 4941888 h 6858000"/>
              <a:gd name="connsiteX516" fmla="*/ 5490560 w 9595474"/>
              <a:gd name="connsiteY516" fmla="*/ 4834573 h 6858000"/>
              <a:gd name="connsiteX517" fmla="*/ 5485830 w 9595474"/>
              <a:gd name="connsiteY517" fmla="*/ 4830128 h 6858000"/>
              <a:gd name="connsiteX518" fmla="*/ 5481397 w 9595474"/>
              <a:gd name="connsiteY518" fmla="*/ 4826000 h 6858000"/>
              <a:gd name="connsiteX519" fmla="*/ 5476372 w 9595474"/>
              <a:gd name="connsiteY519" fmla="*/ 4821873 h 6858000"/>
              <a:gd name="connsiteX520" fmla="*/ 5471348 w 9595474"/>
              <a:gd name="connsiteY520" fmla="*/ 4818380 h 6858000"/>
              <a:gd name="connsiteX521" fmla="*/ 5465732 w 9595474"/>
              <a:gd name="connsiteY521" fmla="*/ 4815205 h 6858000"/>
              <a:gd name="connsiteX522" fmla="*/ 5460411 w 9595474"/>
              <a:gd name="connsiteY522" fmla="*/ 4812348 h 6858000"/>
              <a:gd name="connsiteX523" fmla="*/ 5455091 w 9595474"/>
              <a:gd name="connsiteY523" fmla="*/ 4809173 h 6858000"/>
              <a:gd name="connsiteX524" fmla="*/ 5449475 w 9595474"/>
              <a:gd name="connsiteY524" fmla="*/ 4807268 h 6858000"/>
              <a:gd name="connsiteX525" fmla="*/ 5443563 w 9595474"/>
              <a:gd name="connsiteY525" fmla="*/ 4805045 h 6858000"/>
              <a:gd name="connsiteX526" fmla="*/ 5437948 w 9595474"/>
              <a:gd name="connsiteY526" fmla="*/ 4802823 h 6858000"/>
              <a:gd name="connsiteX527" fmla="*/ 5432036 w 9595474"/>
              <a:gd name="connsiteY527" fmla="*/ 4801553 h 6858000"/>
              <a:gd name="connsiteX528" fmla="*/ 5426420 w 9595474"/>
              <a:gd name="connsiteY528" fmla="*/ 4800283 h 6858000"/>
              <a:gd name="connsiteX529" fmla="*/ 5420509 w 9595474"/>
              <a:gd name="connsiteY529" fmla="*/ 4799330 h 6858000"/>
              <a:gd name="connsiteX530" fmla="*/ 5414597 w 9595474"/>
              <a:gd name="connsiteY530" fmla="*/ 4798695 h 6858000"/>
              <a:gd name="connsiteX531" fmla="*/ 5408391 w 9595474"/>
              <a:gd name="connsiteY531" fmla="*/ 4798060 h 6858000"/>
              <a:gd name="connsiteX532" fmla="*/ 5402775 w 9595474"/>
              <a:gd name="connsiteY532" fmla="*/ 4797743 h 6858000"/>
              <a:gd name="connsiteX533" fmla="*/ 5396568 w 9595474"/>
              <a:gd name="connsiteY533" fmla="*/ 4798060 h 6858000"/>
              <a:gd name="connsiteX534" fmla="*/ 5390361 w 9595474"/>
              <a:gd name="connsiteY534" fmla="*/ 4798695 h 6858000"/>
              <a:gd name="connsiteX535" fmla="*/ 5384745 w 9595474"/>
              <a:gd name="connsiteY535" fmla="*/ 4799330 h 6858000"/>
              <a:gd name="connsiteX536" fmla="*/ 5378538 w 9595474"/>
              <a:gd name="connsiteY536" fmla="*/ 4800283 h 6858000"/>
              <a:gd name="connsiteX537" fmla="*/ 5372922 w 9595474"/>
              <a:gd name="connsiteY537" fmla="*/ 4801553 h 6858000"/>
              <a:gd name="connsiteX538" fmla="*/ 5367010 w 9595474"/>
              <a:gd name="connsiteY538" fmla="*/ 4802823 h 6858000"/>
              <a:gd name="connsiteX539" fmla="*/ 5361394 w 9595474"/>
              <a:gd name="connsiteY539" fmla="*/ 4805045 h 6858000"/>
              <a:gd name="connsiteX540" fmla="*/ 5355483 w 9595474"/>
              <a:gd name="connsiteY540" fmla="*/ 4807268 h 6858000"/>
              <a:gd name="connsiteX541" fmla="*/ 5350163 w 9595474"/>
              <a:gd name="connsiteY541" fmla="*/ 4809173 h 6858000"/>
              <a:gd name="connsiteX542" fmla="*/ 5344547 w 9595474"/>
              <a:gd name="connsiteY542" fmla="*/ 4812348 h 6858000"/>
              <a:gd name="connsiteX543" fmla="*/ 5338931 w 9595474"/>
              <a:gd name="connsiteY543" fmla="*/ 4815205 h 6858000"/>
              <a:gd name="connsiteX544" fmla="*/ 5333906 w 9595474"/>
              <a:gd name="connsiteY544" fmla="*/ 4818380 h 6858000"/>
              <a:gd name="connsiteX545" fmla="*/ 5328881 w 9595474"/>
              <a:gd name="connsiteY545" fmla="*/ 4821873 h 6858000"/>
              <a:gd name="connsiteX546" fmla="*/ 5323857 w 9595474"/>
              <a:gd name="connsiteY546" fmla="*/ 4826000 h 6858000"/>
              <a:gd name="connsiteX547" fmla="*/ 5318832 w 9595474"/>
              <a:gd name="connsiteY547" fmla="*/ 4830128 h 6858000"/>
              <a:gd name="connsiteX548" fmla="*/ 5314398 w 9595474"/>
              <a:gd name="connsiteY548" fmla="*/ 4834573 h 6858000"/>
              <a:gd name="connsiteX549" fmla="*/ 5307305 w 9595474"/>
              <a:gd name="connsiteY549" fmla="*/ 4841875 h 6858000"/>
              <a:gd name="connsiteX550" fmla="*/ 5301393 w 9595474"/>
              <a:gd name="connsiteY550" fmla="*/ 4849813 h 6858000"/>
              <a:gd name="connsiteX551" fmla="*/ 5295482 w 9595474"/>
              <a:gd name="connsiteY551" fmla="*/ 4858068 h 6858000"/>
              <a:gd name="connsiteX552" fmla="*/ 5291048 w 9595474"/>
              <a:gd name="connsiteY552" fmla="*/ 4867275 h 6858000"/>
              <a:gd name="connsiteX553" fmla="*/ 5286910 w 9595474"/>
              <a:gd name="connsiteY553" fmla="*/ 4875848 h 6858000"/>
              <a:gd name="connsiteX554" fmla="*/ 5283659 w 9595474"/>
              <a:gd name="connsiteY554" fmla="*/ 4885055 h 6858000"/>
              <a:gd name="connsiteX555" fmla="*/ 5281294 w 9595474"/>
              <a:gd name="connsiteY555" fmla="*/ 4894580 h 6858000"/>
              <a:gd name="connsiteX556" fmla="*/ 5279521 w 9595474"/>
              <a:gd name="connsiteY556" fmla="*/ 4903788 h 6858000"/>
              <a:gd name="connsiteX557" fmla="*/ 5278339 w 9595474"/>
              <a:gd name="connsiteY557" fmla="*/ 4913630 h 6858000"/>
              <a:gd name="connsiteX558" fmla="*/ 5278339 w 9595474"/>
              <a:gd name="connsiteY558" fmla="*/ 4923155 h 6858000"/>
              <a:gd name="connsiteX559" fmla="*/ 5278634 w 9595474"/>
              <a:gd name="connsiteY559" fmla="*/ 4932998 h 6858000"/>
              <a:gd name="connsiteX560" fmla="*/ 5279816 w 9595474"/>
              <a:gd name="connsiteY560" fmla="*/ 4942205 h 6858000"/>
              <a:gd name="connsiteX561" fmla="*/ 5281885 w 9595474"/>
              <a:gd name="connsiteY561" fmla="*/ 4952048 h 6858000"/>
              <a:gd name="connsiteX562" fmla="*/ 5284546 w 9595474"/>
              <a:gd name="connsiteY562" fmla="*/ 4960938 h 6858000"/>
              <a:gd name="connsiteX563" fmla="*/ 5288092 w 9595474"/>
              <a:gd name="connsiteY563" fmla="*/ 4970145 h 6858000"/>
              <a:gd name="connsiteX564" fmla="*/ 5291935 w 9595474"/>
              <a:gd name="connsiteY564" fmla="*/ 4979353 h 6858000"/>
              <a:gd name="connsiteX565" fmla="*/ 5583665 w 9595474"/>
              <a:gd name="connsiteY565" fmla="*/ 5270500 h 6858000"/>
              <a:gd name="connsiteX566" fmla="*/ 5588098 w 9595474"/>
              <a:gd name="connsiteY566" fmla="*/ 5275263 h 6858000"/>
              <a:gd name="connsiteX567" fmla="*/ 5592237 w 9595474"/>
              <a:gd name="connsiteY567" fmla="*/ 5280343 h 6858000"/>
              <a:gd name="connsiteX568" fmla="*/ 5595784 w 9595474"/>
              <a:gd name="connsiteY568" fmla="*/ 5284788 h 6858000"/>
              <a:gd name="connsiteX569" fmla="*/ 5599626 w 9595474"/>
              <a:gd name="connsiteY569" fmla="*/ 5290185 h 6858000"/>
              <a:gd name="connsiteX570" fmla="*/ 5602582 w 9595474"/>
              <a:gd name="connsiteY570" fmla="*/ 5295265 h 6858000"/>
              <a:gd name="connsiteX571" fmla="*/ 5605833 w 9595474"/>
              <a:gd name="connsiteY571" fmla="*/ 5300663 h 6858000"/>
              <a:gd name="connsiteX572" fmla="*/ 5608493 w 9595474"/>
              <a:gd name="connsiteY572" fmla="*/ 5306060 h 6858000"/>
              <a:gd name="connsiteX573" fmla="*/ 5610857 w 9595474"/>
              <a:gd name="connsiteY573" fmla="*/ 5311775 h 6858000"/>
              <a:gd name="connsiteX574" fmla="*/ 5613222 w 9595474"/>
              <a:gd name="connsiteY574" fmla="*/ 5317490 h 6858000"/>
              <a:gd name="connsiteX575" fmla="*/ 5614996 w 9595474"/>
              <a:gd name="connsiteY575" fmla="*/ 5323523 h 6858000"/>
              <a:gd name="connsiteX576" fmla="*/ 5616474 w 9595474"/>
              <a:gd name="connsiteY576" fmla="*/ 5329238 h 6858000"/>
              <a:gd name="connsiteX577" fmla="*/ 5617656 w 9595474"/>
              <a:gd name="connsiteY577" fmla="*/ 5334953 h 6858000"/>
              <a:gd name="connsiteX578" fmla="*/ 5618838 w 9595474"/>
              <a:gd name="connsiteY578" fmla="*/ 5340985 h 6858000"/>
              <a:gd name="connsiteX579" fmla="*/ 5619725 w 9595474"/>
              <a:gd name="connsiteY579" fmla="*/ 5346700 h 6858000"/>
              <a:gd name="connsiteX580" fmla="*/ 5620021 w 9595474"/>
              <a:gd name="connsiteY580" fmla="*/ 5352733 h 6858000"/>
              <a:gd name="connsiteX581" fmla="*/ 5620021 w 9595474"/>
              <a:gd name="connsiteY581" fmla="*/ 5359083 h 6858000"/>
              <a:gd name="connsiteX582" fmla="*/ 5620021 w 9595474"/>
              <a:gd name="connsiteY582" fmla="*/ 5364798 h 6858000"/>
              <a:gd name="connsiteX583" fmla="*/ 5619725 w 9595474"/>
              <a:gd name="connsiteY583" fmla="*/ 5370830 h 6858000"/>
              <a:gd name="connsiteX584" fmla="*/ 5618838 w 9595474"/>
              <a:gd name="connsiteY584" fmla="*/ 5376545 h 6858000"/>
              <a:gd name="connsiteX585" fmla="*/ 5617656 w 9595474"/>
              <a:gd name="connsiteY585" fmla="*/ 5382578 h 6858000"/>
              <a:gd name="connsiteX586" fmla="*/ 5616474 w 9595474"/>
              <a:gd name="connsiteY586" fmla="*/ 5388293 h 6858000"/>
              <a:gd name="connsiteX587" fmla="*/ 5614996 w 9595474"/>
              <a:gd name="connsiteY587" fmla="*/ 5394008 h 6858000"/>
              <a:gd name="connsiteX588" fmla="*/ 5613222 w 9595474"/>
              <a:gd name="connsiteY588" fmla="*/ 5400040 h 6858000"/>
              <a:gd name="connsiteX589" fmla="*/ 5610857 w 9595474"/>
              <a:gd name="connsiteY589" fmla="*/ 5405755 h 6858000"/>
              <a:gd name="connsiteX590" fmla="*/ 5608493 w 9595474"/>
              <a:gd name="connsiteY590" fmla="*/ 5411470 h 6858000"/>
              <a:gd name="connsiteX591" fmla="*/ 5605833 w 9595474"/>
              <a:gd name="connsiteY591" fmla="*/ 5416868 h 6858000"/>
              <a:gd name="connsiteX592" fmla="*/ 5602582 w 9595474"/>
              <a:gd name="connsiteY592" fmla="*/ 5422265 h 6858000"/>
              <a:gd name="connsiteX593" fmla="*/ 5599626 w 9595474"/>
              <a:gd name="connsiteY593" fmla="*/ 5427663 h 6858000"/>
              <a:gd name="connsiteX594" fmla="*/ 5595784 w 9595474"/>
              <a:gd name="connsiteY594" fmla="*/ 5432743 h 6858000"/>
              <a:gd name="connsiteX595" fmla="*/ 5592237 w 9595474"/>
              <a:gd name="connsiteY595" fmla="*/ 5437505 h 6858000"/>
              <a:gd name="connsiteX596" fmla="*/ 5588098 w 9595474"/>
              <a:gd name="connsiteY596" fmla="*/ 5442268 h 6858000"/>
              <a:gd name="connsiteX597" fmla="*/ 5583665 w 9595474"/>
              <a:gd name="connsiteY597" fmla="*/ 5447030 h 6858000"/>
              <a:gd name="connsiteX598" fmla="*/ 5578936 w 9595474"/>
              <a:gd name="connsiteY598" fmla="*/ 5451158 h 6858000"/>
              <a:gd name="connsiteX599" fmla="*/ 5573911 w 9595474"/>
              <a:gd name="connsiteY599" fmla="*/ 5455603 h 6858000"/>
              <a:gd name="connsiteX600" fmla="*/ 5569182 w 9595474"/>
              <a:gd name="connsiteY600" fmla="*/ 5459095 h 6858000"/>
              <a:gd name="connsiteX601" fmla="*/ 5563862 w 9595474"/>
              <a:gd name="connsiteY601" fmla="*/ 5462905 h 6858000"/>
              <a:gd name="connsiteX602" fmla="*/ 5558837 w 9595474"/>
              <a:gd name="connsiteY602" fmla="*/ 5466080 h 6858000"/>
              <a:gd name="connsiteX603" fmla="*/ 5553517 w 9595474"/>
              <a:gd name="connsiteY603" fmla="*/ 5469255 h 6858000"/>
              <a:gd name="connsiteX604" fmla="*/ 5548196 w 9595474"/>
              <a:gd name="connsiteY604" fmla="*/ 5471795 h 6858000"/>
              <a:gd name="connsiteX605" fmla="*/ 5542285 w 9595474"/>
              <a:gd name="connsiteY605" fmla="*/ 5474335 h 6858000"/>
              <a:gd name="connsiteX606" fmla="*/ 5536964 w 9595474"/>
              <a:gd name="connsiteY606" fmla="*/ 5476558 h 6858000"/>
              <a:gd name="connsiteX607" fmla="*/ 5531348 w 9595474"/>
              <a:gd name="connsiteY607" fmla="*/ 5478145 h 6858000"/>
              <a:gd name="connsiteX608" fmla="*/ 5525437 w 9595474"/>
              <a:gd name="connsiteY608" fmla="*/ 5479733 h 6858000"/>
              <a:gd name="connsiteX609" fmla="*/ 5519230 w 9595474"/>
              <a:gd name="connsiteY609" fmla="*/ 5481003 h 6858000"/>
              <a:gd name="connsiteX610" fmla="*/ 5513614 w 9595474"/>
              <a:gd name="connsiteY610" fmla="*/ 5482273 h 6858000"/>
              <a:gd name="connsiteX611" fmla="*/ 5507999 w 9595474"/>
              <a:gd name="connsiteY611" fmla="*/ 5482908 h 6858000"/>
              <a:gd name="connsiteX612" fmla="*/ 5501791 w 9595474"/>
              <a:gd name="connsiteY612" fmla="*/ 5483225 h 6858000"/>
              <a:gd name="connsiteX613" fmla="*/ 5495585 w 9595474"/>
              <a:gd name="connsiteY613" fmla="*/ 5483543 h 6858000"/>
              <a:gd name="connsiteX614" fmla="*/ 6873545 w 9595474"/>
              <a:gd name="connsiteY614" fmla="*/ 6858000 h 6858000"/>
              <a:gd name="connsiteX615" fmla="*/ 9595474 w 9595474"/>
              <a:gd name="connsiteY615" fmla="*/ 6858000 h 6858000"/>
              <a:gd name="connsiteX0" fmla="*/ 9595474 w 9595474"/>
              <a:gd name="connsiteY0" fmla="*/ 0 h 6858000"/>
              <a:gd name="connsiteX1" fmla="*/ 3372834 w 9595474"/>
              <a:gd name="connsiteY1" fmla="*/ 0 h 6858000"/>
              <a:gd name="connsiteX2" fmla="*/ 2914643 w 9595474"/>
              <a:gd name="connsiteY2" fmla="*/ 0 h 6858000"/>
              <a:gd name="connsiteX3" fmla="*/ 2857270 w 9595474"/>
              <a:gd name="connsiteY3" fmla="*/ 0 h 6858000"/>
              <a:gd name="connsiteX4" fmla="*/ 0 w 9595474"/>
              <a:gd name="connsiteY4" fmla="*/ 0 h 6858000"/>
              <a:gd name="connsiteX5" fmla="*/ 692823 w 9595474"/>
              <a:gd name="connsiteY5" fmla="*/ 691198 h 6858000"/>
              <a:gd name="connsiteX6" fmla="*/ 691345 w 9595474"/>
              <a:gd name="connsiteY6" fmla="*/ 683895 h 6858000"/>
              <a:gd name="connsiteX7" fmla="*/ 690754 w 9595474"/>
              <a:gd name="connsiteY7" fmla="*/ 676275 h 6858000"/>
              <a:gd name="connsiteX8" fmla="*/ 690754 w 9595474"/>
              <a:gd name="connsiteY8" fmla="*/ 669290 h 6858000"/>
              <a:gd name="connsiteX9" fmla="*/ 690754 w 9595474"/>
              <a:gd name="connsiteY9" fmla="*/ 661988 h 6858000"/>
              <a:gd name="connsiteX10" fmla="*/ 691345 w 9595474"/>
              <a:gd name="connsiteY10" fmla="*/ 654368 h 6858000"/>
              <a:gd name="connsiteX11" fmla="*/ 692527 w 9595474"/>
              <a:gd name="connsiteY11" fmla="*/ 647383 h 6858000"/>
              <a:gd name="connsiteX12" fmla="*/ 694005 w 9595474"/>
              <a:gd name="connsiteY12" fmla="*/ 640080 h 6858000"/>
              <a:gd name="connsiteX13" fmla="*/ 695778 w 9595474"/>
              <a:gd name="connsiteY13" fmla="*/ 633095 h 6858000"/>
              <a:gd name="connsiteX14" fmla="*/ 698143 w 9595474"/>
              <a:gd name="connsiteY14" fmla="*/ 625793 h 6858000"/>
              <a:gd name="connsiteX15" fmla="*/ 700803 w 9595474"/>
              <a:gd name="connsiteY15" fmla="*/ 618808 h 6858000"/>
              <a:gd name="connsiteX16" fmla="*/ 704054 w 9595474"/>
              <a:gd name="connsiteY16" fmla="*/ 612140 h 6858000"/>
              <a:gd name="connsiteX17" fmla="*/ 707601 w 9595474"/>
              <a:gd name="connsiteY17" fmla="*/ 605790 h 6858000"/>
              <a:gd name="connsiteX18" fmla="*/ 712035 w 9595474"/>
              <a:gd name="connsiteY18" fmla="*/ 599123 h 6858000"/>
              <a:gd name="connsiteX19" fmla="*/ 716173 w 9595474"/>
              <a:gd name="connsiteY19" fmla="*/ 592773 h 6858000"/>
              <a:gd name="connsiteX20" fmla="*/ 721198 w 9595474"/>
              <a:gd name="connsiteY20" fmla="*/ 587058 h 6858000"/>
              <a:gd name="connsiteX21" fmla="*/ 726518 w 9595474"/>
              <a:gd name="connsiteY21" fmla="*/ 581343 h 6858000"/>
              <a:gd name="connsiteX22" fmla="*/ 731247 w 9595474"/>
              <a:gd name="connsiteY22" fmla="*/ 576898 h 6858000"/>
              <a:gd name="connsiteX23" fmla="*/ 735976 w 9595474"/>
              <a:gd name="connsiteY23" fmla="*/ 572453 h 6858000"/>
              <a:gd name="connsiteX24" fmla="*/ 741001 w 9595474"/>
              <a:gd name="connsiteY24" fmla="*/ 568960 h 6858000"/>
              <a:gd name="connsiteX25" fmla="*/ 746026 w 9595474"/>
              <a:gd name="connsiteY25" fmla="*/ 565468 h 6858000"/>
              <a:gd name="connsiteX26" fmla="*/ 751050 w 9595474"/>
              <a:gd name="connsiteY26" fmla="*/ 562293 h 6858000"/>
              <a:gd name="connsiteX27" fmla="*/ 756371 w 9595474"/>
              <a:gd name="connsiteY27" fmla="*/ 558800 h 6858000"/>
              <a:gd name="connsiteX28" fmla="*/ 761691 w 9595474"/>
              <a:gd name="connsiteY28" fmla="*/ 556578 h 6858000"/>
              <a:gd name="connsiteX29" fmla="*/ 767602 w 9595474"/>
              <a:gd name="connsiteY29" fmla="*/ 554038 h 6858000"/>
              <a:gd name="connsiteX30" fmla="*/ 772923 w 9595474"/>
              <a:gd name="connsiteY30" fmla="*/ 551815 h 6858000"/>
              <a:gd name="connsiteX31" fmla="*/ 778834 w 9595474"/>
              <a:gd name="connsiteY31" fmla="*/ 549910 h 6858000"/>
              <a:gd name="connsiteX32" fmla="*/ 784450 w 9595474"/>
              <a:gd name="connsiteY32" fmla="*/ 548640 h 6858000"/>
              <a:gd name="connsiteX33" fmla="*/ 790066 w 9595474"/>
              <a:gd name="connsiteY33" fmla="*/ 547370 h 6858000"/>
              <a:gd name="connsiteX34" fmla="*/ 795977 w 9595474"/>
              <a:gd name="connsiteY34" fmla="*/ 546418 h 6858000"/>
              <a:gd name="connsiteX35" fmla="*/ 802184 w 9595474"/>
              <a:gd name="connsiteY35" fmla="*/ 545783 h 6858000"/>
              <a:gd name="connsiteX36" fmla="*/ 807800 w 9595474"/>
              <a:gd name="connsiteY36" fmla="*/ 545465 h 6858000"/>
              <a:gd name="connsiteX37" fmla="*/ 814007 w 9595474"/>
              <a:gd name="connsiteY37" fmla="*/ 544830 h 6858000"/>
              <a:gd name="connsiteX38" fmla="*/ 819623 w 9595474"/>
              <a:gd name="connsiteY38" fmla="*/ 545465 h 6858000"/>
              <a:gd name="connsiteX39" fmla="*/ 825830 w 9595474"/>
              <a:gd name="connsiteY39" fmla="*/ 545783 h 6858000"/>
              <a:gd name="connsiteX40" fmla="*/ 831446 w 9595474"/>
              <a:gd name="connsiteY40" fmla="*/ 546418 h 6858000"/>
              <a:gd name="connsiteX41" fmla="*/ 837358 w 9595474"/>
              <a:gd name="connsiteY41" fmla="*/ 547370 h 6858000"/>
              <a:gd name="connsiteX42" fmla="*/ 842974 w 9595474"/>
              <a:gd name="connsiteY42" fmla="*/ 548640 h 6858000"/>
              <a:gd name="connsiteX43" fmla="*/ 848885 w 9595474"/>
              <a:gd name="connsiteY43" fmla="*/ 549910 h 6858000"/>
              <a:gd name="connsiteX44" fmla="*/ 854501 w 9595474"/>
              <a:gd name="connsiteY44" fmla="*/ 551815 h 6858000"/>
              <a:gd name="connsiteX45" fmla="*/ 860117 w 9595474"/>
              <a:gd name="connsiteY45" fmla="*/ 554038 h 6858000"/>
              <a:gd name="connsiteX46" fmla="*/ 865733 w 9595474"/>
              <a:gd name="connsiteY46" fmla="*/ 556578 h 6858000"/>
              <a:gd name="connsiteX47" fmla="*/ 871053 w 9595474"/>
              <a:gd name="connsiteY47" fmla="*/ 558800 h 6858000"/>
              <a:gd name="connsiteX48" fmla="*/ 876373 w 9595474"/>
              <a:gd name="connsiteY48" fmla="*/ 562293 h 6858000"/>
              <a:gd name="connsiteX49" fmla="*/ 881398 w 9595474"/>
              <a:gd name="connsiteY49" fmla="*/ 565468 h 6858000"/>
              <a:gd name="connsiteX50" fmla="*/ 886718 w 9595474"/>
              <a:gd name="connsiteY50" fmla="*/ 568960 h 6858000"/>
              <a:gd name="connsiteX51" fmla="*/ 891447 w 9595474"/>
              <a:gd name="connsiteY51" fmla="*/ 572453 h 6858000"/>
              <a:gd name="connsiteX52" fmla="*/ 896177 w 9595474"/>
              <a:gd name="connsiteY52" fmla="*/ 576898 h 6858000"/>
              <a:gd name="connsiteX53" fmla="*/ 900906 w 9595474"/>
              <a:gd name="connsiteY53" fmla="*/ 581343 h 6858000"/>
              <a:gd name="connsiteX54" fmla="*/ 1431459 w 9595474"/>
              <a:gd name="connsiteY54" fmla="*/ 1111568 h 6858000"/>
              <a:gd name="connsiteX55" fmla="*/ 2394731 w 9595474"/>
              <a:gd name="connsiteY55" fmla="*/ 2074863 h 6858000"/>
              <a:gd name="connsiteX56" fmla="*/ 2399164 w 9595474"/>
              <a:gd name="connsiteY56" fmla="*/ 2079308 h 6858000"/>
              <a:gd name="connsiteX57" fmla="*/ 2404189 w 9595474"/>
              <a:gd name="connsiteY57" fmla="*/ 2083435 h 6858000"/>
              <a:gd name="connsiteX58" fmla="*/ 2408918 w 9595474"/>
              <a:gd name="connsiteY58" fmla="*/ 2087245 h 6858000"/>
              <a:gd name="connsiteX59" fmla="*/ 2413943 w 9595474"/>
              <a:gd name="connsiteY59" fmla="*/ 2090738 h 6858000"/>
              <a:gd name="connsiteX60" fmla="*/ 2419263 w 9595474"/>
              <a:gd name="connsiteY60" fmla="*/ 2093913 h 6858000"/>
              <a:gd name="connsiteX61" fmla="*/ 2424583 w 9595474"/>
              <a:gd name="connsiteY61" fmla="*/ 2096770 h 6858000"/>
              <a:gd name="connsiteX62" fmla="*/ 2430199 w 9595474"/>
              <a:gd name="connsiteY62" fmla="*/ 2099628 h 6858000"/>
              <a:gd name="connsiteX63" fmla="*/ 2435520 w 9595474"/>
              <a:gd name="connsiteY63" fmla="*/ 2101850 h 6858000"/>
              <a:gd name="connsiteX64" fmla="*/ 2441136 w 9595474"/>
              <a:gd name="connsiteY64" fmla="*/ 2104073 h 6858000"/>
              <a:gd name="connsiteX65" fmla="*/ 2447047 w 9595474"/>
              <a:gd name="connsiteY65" fmla="*/ 2105660 h 6858000"/>
              <a:gd name="connsiteX66" fmla="*/ 2452663 w 9595474"/>
              <a:gd name="connsiteY66" fmla="*/ 2107565 h 6858000"/>
              <a:gd name="connsiteX67" fmla="*/ 2458574 w 9595474"/>
              <a:gd name="connsiteY67" fmla="*/ 2108518 h 6858000"/>
              <a:gd name="connsiteX68" fmla="*/ 2464190 w 9595474"/>
              <a:gd name="connsiteY68" fmla="*/ 2109788 h 6858000"/>
              <a:gd name="connsiteX69" fmla="*/ 2469806 w 9595474"/>
              <a:gd name="connsiteY69" fmla="*/ 2110423 h 6858000"/>
              <a:gd name="connsiteX70" fmla="*/ 2476013 w 9595474"/>
              <a:gd name="connsiteY70" fmla="*/ 2110740 h 6858000"/>
              <a:gd name="connsiteX71" fmla="*/ 2481925 w 9595474"/>
              <a:gd name="connsiteY71" fmla="*/ 2111058 h 6858000"/>
              <a:gd name="connsiteX72" fmla="*/ 2487836 w 9595474"/>
              <a:gd name="connsiteY72" fmla="*/ 2110740 h 6858000"/>
              <a:gd name="connsiteX73" fmla="*/ 2493747 w 9595474"/>
              <a:gd name="connsiteY73" fmla="*/ 2110423 h 6858000"/>
              <a:gd name="connsiteX74" fmla="*/ 2499363 w 9595474"/>
              <a:gd name="connsiteY74" fmla="*/ 2109788 h 6858000"/>
              <a:gd name="connsiteX75" fmla="*/ 2505570 w 9595474"/>
              <a:gd name="connsiteY75" fmla="*/ 2108518 h 6858000"/>
              <a:gd name="connsiteX76" fmla="*/ 2511186 w 9595474"/>
              <a:gd name="connsiteY76" fmla="*/ 2107565 h 6858000"/>
              <a:gd name="connsiteX77" fmla="*/ 2517098 w 9595474"/>
              <a:gd name="connsiteY77" fmla="*/ 2105660 h 6858000"/>
              <a:gd name="connsiteX78" fmla="*/ 2522714 w 9595474"/>
              <a:gd name="connsiteY78" fmla="*/ 2104073 h 6858000"/>
              <a:gd name="connsiteX79" fmla="*/ 2528034 w 9595474"/>
              <a:gd name="connsiteY79" fmla="*/ 2101850 h 6858000"/>
              <a:gd name="connsiteX80" fmla="*/ 2533945 w 9595474"/>
              <a:gd name="connsiteY80" fmla="*/ 2099628 h 6858000"/>
              <a:gd name="connsiteX81" fmla="*/ 2539266 w 9595474"/>
              <a:gd name="connsiteY81" fmla="*/ 2096770 h 6858000"/>
              <a:gd name="connsiteX82" fmla="*/ 2544290 w 9595474"/>
              <a:gd name="connsiteY82" fmla="*/ 2093913 h 6858000"/>
              <a:gd name="connsiteX83" fmla="*/ 2549611 w 9595474"/>
              <a:gd name="connsiteY83" fmla="*/ 2090738 h 6858000"/>
              <a:gd name="connsiteX84" fmla="*/ 2554635 w 9595474"/>
              <a:gd name="connsiteY84" fmla="*/ 2087245 h 6858000"/>
              <a:gd name="connsiteX85" fmla="*/ 2559660 w 9595474"/>
              <a:gd name="connsiteY85" fmla="*/ 2083435 h 6858000"/>
              <a:gd name="connsiteX86" fmla="*/ 2564389 w 9595474"/>
              <a:gd name="connsiteY86" fmla="*/ 2079308 h 6858000"/>
              <a:gd name="connsiteX87" fmla="*/ 2569119 w 9595474"/>
              <a:gd name="connsiteY87" fmla="*/ 2074863 h 6858000"/>
              <a:gd name="connsiteX88" fmla="*/ 2573257 w 9595474"/>
              <a:gd name="connsiteY88" fmla="*/ 2070100 h 6858000"/>
              <a:gd name="connsiteX89" fmla="*/ 2577395 w 9595474"/>
              <a:gd name="connsiteY89" fmla="*/ 2065655 h 6858000"/>
              <a:gd name="connsiteX90" fmla="*/ 2581237 w 9595474"/>
              <a:gd name="connsiteY90" fmla="*/ 2060575 h 6858000"/>
              <a:gd name="connsiteX91" fmla="*/ 2584784 w 9595474"/>
              <a:gd name="connsiteY91" fmla="*/ 2055495 h 6858000"/>
              <a:gd name="connsiteX92" fmla="*/ 2588035 w 9595474"/>
              <a:gd name="connsiteY92" fmla="*/ 2050415 h 6858000"/>
              <a:gd name="connsiteX93" fmla="*/ 2590991 w 9595474"/>
              <a:gd name="connsiteY93" fmla="*/ 2045018 h 6858000"/>
              <a:gd name="connsiteX94" fmla="*/ 2593651 w 9595474"/>
              <a:gd name="connsiteY94" fmla="*/ 2039620 h 6858000"/>
              <a:gd name="connsiteX95" fmla="*/ 2596016 w 9595474"/>
              <a:gd name="connsiteY95" fmla="*/ 2034223 h 6858000"/>
              <a:gd name="connsiteX96" fmla="*/ 2598085 w 9595474"/>
              <a:gd name="connsiteY96" fmla="*/ 2028508 h 6858000"/>
              <a:gd name="connsiteX97" fmla="*/ 2599858 w 9595474"/>
              <a:gd name="connsiteY97" fmla="*/ 2022793 h 6858000"/>
              <a:gd name="connsiteX98" fmla="*/ 2601336 w 9595474"/>
              <a:gd name="connsiteY98" fmla="*/ 2017078 h 6858000"/>
              <a:gd name="connsiteX99" fmla="*/ 2602814 w 9595474"/>
              <a:gd name="connsiteY99" fmla="*/ 2011363 h 6858000"/>
              <a:gd name="connsiteX100" fmla="*/ 2603996 w 9595474"/>
              <a:gd name="connsiteY100" fmla="*/ 2005648 h 6858000"/>
              <a:gd name="connsiteX101" fmla="*/ 2604587 w 9595474"/>
              <a:gd name="connsiteY101" fmla="*/ 1999615 h 6858000"/>
              <a:gd name="connsiteX102" fmla="*/ 2604883 w 9595474"/>
              <a:gd name="connsiteY102" fmla="*/ 1993583 h 6858000"/>
              <a:gd name="connsiteX103" fmla="*/ 2604883 w 9595474"/>
              <a:gd name="connsiteY103" fmla="*/ 1987550 h 6858000"/>
              <a:gd name="connsiteX104" fmla="*/ 2604883 w 9595474"/>
              <a:gd name="connsiteY104" fmla="*/ 1981835 h 6858000"/>
              <a:gd name="connsiteX105" fmla="*/ 2604587 w 9595474"/>
              <a:gd name="connsiteY105" fmla="*/ 1976120 h 6858000"/>
              <a:gd name="connsiteX106" fmla="*/ 2603996 w 9595474"/>
              <a:gd name="connsiteY106" fmla="*/ 1970088 h 6858000"/>
              <a:gd name="connsiteX107" fmla="*/ 2602814 w 9595474"/>
              <a:gd name="connsiteY107" fmla="*/ 1964373 h 6858000"/>
              <a:gd name="connsiteX108" fmla="*/ 2601336 w 9595474"/>
              <a:gd name="connsiteY108" fmla="*/ 1958658 h 6858000"/>
              <a:gd name="connsiteX109" fmla="*/ 2599858 w 9595474"/>
              <a:gd name="connsiteY109" fmla="*/ 1952625 h 6858000"/>
              <a:gd name="connsiteX110" fmla="*/ 2598085 w 9595474"/>
              <a:gd name="connsiteY110" fmla="*/ 1946910 h 6858000"/>
              <a:gd name="connsiteX111" fmla="*/ 2596016 w 9595474"/>
              <a:gd name="connsiteY111" fmla="*/ 1941195 h 6858000"/>
              <a:gd name="connsiteX112" fmla="*/ 2593651 w 9595474"/>
              <a:gd name="connsiteY112" fmla="*/ 1935798 h 6858000"/>
              <a:gd name="connsiteX113" fmla="*/ 2590991 w 9595474"/>
              <a:gd name="connsiteY113" fmla="*/ 1930400 h 6858000"/>
              <a:gd name="connsiteX114" fmla="*/ 2588035 w 9595474"/>
              <a:gd name="connsiteY114" fmla="*/ 1925003 h 6858000"/>
              <a:gd name="connsiteX115" fmla="*/ 2584784 w 9595474"/>
              <a:gd name="connsiteY115" fmla="*/ 1919923 h 6858000"/>
              <a:gd name="connsiteX116" fmla="*/ 2581237 w 9595474"/>
              <a:gd name="connsiteY116" fmla="*/ 1915160 h 6858000"/>
              <a:gd name="connsiteX117" fmla="*/ 2577395 w 9595474"/>
              <a:gd name="connsiteY117" fmla="*/ 1910080 h 6858000"/>
              <a:gd name="connsiteX118" fmla="*/ 2573257 w 9595474"/>
              <a:gd name="connsiteY118" fmla="*/ 1905318 h 6858000"/>
              <a:gd name="connsiteX119" fmla="*/ 2569119 w 9595474"/>
              <a:gd name="connsiteY119" fmla="*/ 1900555 h 6858000"/>
              <a:gd name="connsiteX120" fmla="*/ 1590477 w 9595474"/>
              <a:gd name="connsiteY120" fmla="*/ 922020 h 6858000"/>
              <a:gd name="connsiteX121" fmla="*/ 1272736 w 9595474"/>
              <a:gd name="connsiteY121" fmla="*/ 604203 h 6858000"/>
              <a:gd name="connsiteX122" fmla="*/ 1268303 w 9595474"/>
              <a:gd name="connsiteY122" fmla="*/ 599440 h 6858000"/>
              <a:gd name="connsiteX123" fmla="*/ 1264165 w 9595474"/>
              <a:gd name="connsiteY123" fmla="*/ 594995 h 6858000"/>
              <a:gd name="connsiteX124" fmla="*/ 1260322 w 9595474"/>
              <a:gd name="connsiteY124" fmla="*/ 589915 h 6858000"/>
              <a:gd name="connsiteX125" fmla="*/ 1256776 w 9595474"/>
              <a:gd name="connsiteY125" fmla="*/ 584835 h 6858000"/>
              <a:gd name="connsiteX126" fmla="*/ 1253524 w 9595474"/>
              <a:gd name="connsiteY126" fmla="*/ 579755 h 6858000"/>
              <a:gd name="connsiteX127" fmla="*/ 1250864 w 9595474"/>
              <a:gd name="connsiteY127" fmla="*/ 574358 h 6858000"/>
              <a:gd name="connsiteX128" fmla="*/ 1247908 w 9595474"/>
              <a:gd name="connsiteY128" fmla="*/ 568960 h 6858000"/>
              <a:gd name="connsiteX129" fmla="*/ 1245839 w 9595474"/>
              <a:gd name="connsiteY129" fmla="*/ 563563 h 6858000"/>
              <a:gd name="connsiteX130" fmla="*/ 1243475 w 9595474"/>
              <a:gd name="connsiteY130" fmla="*/ 557848 h 6858000"/>
              <a:gd name="connsiteX131" fmla="*/ 1241701 w 9595474"/>
              <a:gd name="connsiteY131" fmla="*/ 552133 h 6858000"/>
              <a:gd name="connsiteX132" fmla="*/ 1239928 w 9595474"/>
              <a:gd name="connsiteY132" fmla="*/ 546418 h 6858000"/>
              <a:gd name="connsiteX133" fmla="*/ 1238746 w 9595474"/>
              <a:gd name="connsiteY133" fmla="*/ 540703 h 6858000"/>
              <a:gd name="connsiteX134" fmla="*/ 1237859 w 9595474"/>
              <a:gd name="connsiteY134" fmla="*/ 534988 h 6858000"/>
              <a:gd name="connsiteX135" fmla="*/ 1236972 w 9595474"/>
              <a:gd name="connsiteY135" fmla="*/ 528638 h 6858000"/>
              <a:gd name="connsiteX136" fmla="*/ 1236677 w 9595474"/>
              <a:gd name="connsiteY136" fmla="*/ 522923 h 6858000"/>
              <a:gd name="connsiteX137" fmla="*/ 1236381 w 9595474"/>
              <a:gd name="connsiteY137" fmla="*/ 516890 h 6858000"/>
              <a:gd name="connsiteX138" fmla="*/ 1236677 w 9595474"/>
              <a:gd name="connsiteY138" fmla="*/ 511175 h 6858000"/>
              <a:gd name="connsiteX139" fmla="*/ 1236972 w 9595474"/>
              <a:gd name="connsiteY139" fmla="*/ 505460 h 6858000"/>
              <a:gd name="connsiteX140" fmla="*/ 1237859 w 9595474"/>
              <a:gd name="connsiteY140" fmla="*/ 499428 h 6858000"/>
              <a:gd name="connsiteX141" fmla="*/ 1238746 w 9595474"/>
              <a:gd name="connsiteY141" fmla="*/ 493713 h 6858000"/>
              <a:gd name="connsiteX142" fmla="*/ 1239928 w 9595474"/>
              <a:gd name="connsiteY142" fmla="*/ 487680 h 6858000"/>
              <a:gd name="connsiteX143" fmla="*/ 1241701 w 9595474"/>
              <a:gd name="connsiteY143" fmla="*/ 481965 h 6858000"/>
              <a:gd name="connsiteX144" fmla="*/ 1243475 w 9595474"/>
              <a:gd name="connsiteY144" fmla="*/ 476250 h 6858000"/>
              <a:gd name="connsiteX145" fmla="*/ 1245839 w 9595474"/>
              <a:gd name="connsiteY145" fmla="*/ 470535 h 6858000"/>
              <a:gd name="connsiteX146" fmla="*/ 1247908 w 9595474"/>
              <a:gd name="connsiteY146" fmla="*/ 465138 h 6858000"/>
              <a:gd name="connsiteX147" fmla="*/ 1250864 w 9595474"/>
              <a:gd name="connsiteY147" fmla="*/ 459740 h 6858000"/>
              <a:gd name="connsiteX148" fmla="*/ 1253524 w 9595474"/>
              <a:gd name="connsiteY148" fmla="*/ 454343 h 6858000"/>
              <a:gd name="connsiteX149" fmla="*/ 1256776 w 9595474"/>
              <a:gd name="connsiteY149" fmla="*/ 449263 h 6858000"/>
              <a:gd name="connsiteX150" fmla="*/ 1260322 w 9595474"/>
              <a:gd name="connsiteY150" fmla="*/ 444500 h 6858000"/>
              <a:gd name="connsiteX151" fmla="*/ 1264165 w 9595474"/>
              <a:gd name="connsiteY151" fmla="*/ 439420 h 6858000"/>
              <a:gd name="connsiteX152" fmla="*/ 1268303 w 9595474"/>
              <a:gd name="connsiteY152" fmla="*/ 434658 h 6858000"/>
              <a:gd name="connsiteX153" fmla="*/ 1272736 w 9595474"/>
              <a:gd name="connsiteY153" fmla="*/ 429895 h 6858000"/>
              <a:gd name="connsiteX154" fmla="*/ 1277466 w 9595474"/>
              <a:gd name="connsiteY154" fmla="*/ 425768 h 6858000"/>
              <a:gd name="connsiteX155" fmla="*/ 1281899 w 9595474"/>
              <a:gd name="connsiteY155" fmla="*/ 421323 h 6858000"/>
              <a:gd name="connsiteX156" fmla="*/ 1286924 w 9595474"/>
              <a:gd name="connsiteY156" fmla="*/ 417830 h 6858000"/>
              <a:gd name="connsiteX157" fmla="*/ 1291949 w 9595474"/>
              <a:gd name="connsiteY157" fmla="*/ 414338 h 6858000"/>
              <a:gd name="connsiteX158" fmla="*/ 1296973 w 9595474"/>
              <a:gd name="connsiteY158" fmla="*/ 410845 h 6858000"/>
              <a:gd name="connsiteX159" fmla="*/ 1302589 w 9595474"/>
              <a:gd name="connsiteY159" fmla="*/ 407988 h 6858000"/>
              <a:gd name="connsiteX160" fmla="*/ 1307910 w 9595474"/>
              <a:gd name="connsiteY160" fmla="*/ 405130 h 6858000"/>
              <a:gd name="connsiteX161" fmla="*/ 1313230 w 9595474"/>
              <a:gd name="connsiteY161" fmla="*/ 402908 h 6858000"/>
              <a:gd name="connsiteX162" fmla="*/ 1318846 w 9595474"/>
              <a:gd name="connsiteY162" fmla="*/ 401003 h 6858000"/>
              <a:gd name="connsiteX163" fmla="*/ 1324757 w 9595474"/>
              <a:gd name="connsiteY163" fmla="*/ 399098 h 6858000"/>
              <a:gd name="connsiteX164" fmla="*/ 1330373 w 9595474"/>
              <a:gd name="connsiteY164" fmla="*/ 397193 h 6858000"/>
              <a:gd name="connsiteX165" fmla="*/ 1336285 w 9595474"/>
              <a:gd name="connsiteY165" fmla="*/ 396240 h 6858000"/>
              <a:gd name="connsiteX166" fmla="*/ 1341901 w 9595474"/>
              <a:gd name="connsiteY166" fmla="*/ 395288 h 6858000"/>
              <a:gd name="connsiteX167" fmla="*/ 1348108 w 9595474"/>
              <a:gd name="connsiteY167" fmla="*/ 394335 h 6858000"/>
              <a:gd name="connsiteX168" fmla="*/ 1353723 w 9595474"/>
              <a:gd name="connsiteY168" fmla="*/ 394018 h 6858000"/>
              <a:gd name="connsiteX169" fmla="*/ 1359930 w 9595474"/>
              <a:gd name="connsiteY169" fmla="*/ 393700 h 6858000"/>
              <a:gd name="connsiteX170" fmla="*/ 1365546 w 9595474"/>
              <a:gd name="connsiteY170" fmla="*/ 394018 h 6858000"/>
              <a:gd name="connsiteX171" fmla="*/ 1371458 w 9595474"/>
              <a:gd name="connsiteY171" fmla="*/ 394335 h 6858000"/>
              <a:gd name="connsiteX172" fmla="*/ 1377665 w 9595474"/>
              <a:gd name="connsiteY172" fmla="*/ 395288 h 6858000"/>
              <a:gd name="connsiteX173" fmla="*/ 1383281 w 9595474"/>
              <a:gd name="connsiteY173" fmla="*/ 396240 h 6858000"/>
              <a:gd name="connsiteX174" fmla="*/ 1388897 w 9595474"/>
              <a:gd name="connsiteY174" fmla="*/ 397193 h 6858000"/>
              <a:gd name="connsiteX175" fmla="*/ 1394808 w 9595474"/>
              <a:gd name="connsiteY175" fmla="*/ 399098 h 6858000"/>
              <a:gd name="connsiteX176" fmla="*/ 1400424 w 9595474"/>
              <a:gd name="connsiteY176" fmla="*/ 401003 h 6858000"/>
              <a:gd name="connsiteX177" fmla="*/ 1406335 w 9595474"/>
              <a:gd name="connsiteY177" fmla="*/ 402908 h 6858000"/>
              <a:gd name="connsiteX178" fmla="*/ 1411656 w 9595474"/>
              <a:gd name="connsiteY178" fmla="*/ 405130 h 6858000"/>
              <a:gd name="connsiteX179" fmla="*/ 1416976 w 9595474"/>
              <a:gd name="connsiteY179" fmla="*/ 407988 h 6858000"/>
              <a:gd name="connsiteX180" fmla="*/ 1422296 w 9595474"/>
              <a:gd name="connsiteY180" fmla="*/ 410845 h 6858000"/>
              <a:gd name="connsiteX181" fmla="*/ 1427617 w 9595474"/>
              <a:gd name="connsiteY181" fmla="*/ 414338 h 6858000"/>
              <a:gd name="connsiteX182" fmla="*/ 1432641 w 9595474"/>
              <a:gd name="connsiteY182" fmla="*/ 417830 h 6858000"/>
              <a:gd name="connsiteX183" fmla="*/ 1437666 w 9595474"/>
              <a:gd name="connsiteY183" fmla="*/ 421323 h 6858000"/>
              <a:gd name="connsiteX184" fmla="*/ 1442100 w 9595474"/>
              <a:gd name="connsiteY184" fmla="*/ 425768 h 6858000"/>
              <a:gd name="connsiteX185" fmla="*/ 1446829 w 9595474"/>
              <a:gd name="connsiteY185" fmla="*/ 429895 h 6858000"/>
              <a:gd name="connsiteX186" fmla="*/ 1907036 w 9595474"/>
              <a:gd name="connsiteY186" fmla="*/ 890270 h 6858000"/>
              <a:gd name="connsiteX187" fmla="*/ 2165662 w 9595474"/>
              <a:gd name="connsiteY187" fmla="*/ 1148715 h 6858000"/>
              <a:gd name="connsiteX188" fmla="*/ 2170391 w 9595474"/>
              <a:gd name="connsiteY188" fmla="*/ 1153160 h 6858000"/>
              <a:gd name="connsiteX189" fmla="*/ 2175416 w 9595474"/>
              <a:gd name="connsiteY189" fmla="*/ 1157288 h 6858000"/>
              <a:gd name="connsiteX190" fmla="*/ 2180145 w 9595474"/>
              <a:gd name="connsiteY190" fmla="*/ 1161098 h 6858000"/>
              <a:gd name="connsiteX191" fmla="*/ 2185170 w 9595474"/>
              <a:gd name="connsiteY191" fmla="*/ 1164590 h 6858000"/>
              <a:gd name="connsiteX192" fmla="*/ 2190490 w 9595474"/>
              <a:gd name="connsiteY192" fmla="*/ 1167765 h 6858000"/>
              <a:gd name="connsiteX193" fmla="*/ 2195810 w 9595474"/>
              <a:gd name="connsiteY193" fmla="*/ 1170623 h 6858000"/>
              <a:gd name="connsiteX194" fmla="*/ 2201130 w 9595474"/>
              <a:gd name="connsiteY194" fmla="*/ 1173480 h 6858000"/>
              <a:gd name="connsiteX195" fmla="*/ 2206746 w 9595474"/>
              <a:gd name="connsiteY195" fmla="*/ 1176020 h 6858000"/>
              <a:gd name="connsiteX196" fmla="*/ 2212362 w 9595474"/>
              <a:gd name="connsiteY196" fmla="*/ 1177925 h 6858000"/>
              <a:gd name="connsiteX197" fmla="*/ 2217683 w 9595474"/>
              <a:gd name="connsiteY197" fmla="*/ 1180148 h 6858000"/>
              <a:gd name="connsiteX198" fmla="*/ 2223594 w 9595474"/>
              <a:gd name="connsiteY198" fmla="*/ 1181418 h 6858000"/>
              <a:gd name="connsiteX199" fmla="*/ 2229505 w 9595474"/>
              <a:gd name="connsiteY199" fmla="*/ 1182688 h 6858000"/>
              <a:gd name="connsiteX200" fmla="*/ 2235417 w 9595474"/>
              <a:gd name="connsiteY200" fmla="*/ 1183640 h 6858000"/>
              <a:gd name="connsiteX201" fmla="*/ 2241033 w 9595474"/>
              <a:gd name="connsiteY201" fmla="*/ 1184275 h 6858000"/>
              <a:gd name="connsiteX202" fmla="*/ 2247240 w 9595474"/>
              <a:gd name="connsiteY202" fmla="*/ 1184593 h 6858000"/>
              <a:gd name="connsiteX203" fmla="*/ 2252856 w 9595474"/>
              <a:gd name="connsiteY203" fmla="*/ 1185228 h 6858000"/>
              <a:gd name="connsiteX204" fmla="*/ 2259063 w 9595474"/>
              <a:gd name="connsiteY204" fmla="*/ 1184593 h 6858000"/>
              <a:gd name="connsiteX205" fmla="*/ 2264679 w 9595474"/>
              <a:gd name="connsiteY205" fmla="*/ 1184275 h 6858000"/>
              <a:gd name="connsiteX206" fmla="*/ 2270590 w 9595474"/>
              <a:gd name="connsiteY206" fmla="*/ 1183640 h 6858000"/>
              <a:gd name="connsiteX207" fmla="*/ 2276797 w 9595474"/>
              <a:gd name="connsiteY207" fmla="*/ 1182688 h 6858000"/>
              <a:gd name="connsiteX208" fmla="*/ 2282413 w 9595474"/>
              <a:gd name="connsiteY208" fmla="*/ 1181418 h 6858000"/>
              <a:gd name="connsiteX209" fmla="*/ 2288029 w 9595474"/>
              <a:gd name="connsiteY209" fmla="*/ 1180148 h 6858000"/>
              <a:gd name="connsiteX210" fmla="*/ 2293940 w 9595474"/>
              <a:gd name="connsiteY210" fmla="*/ 1177925 h 6858000"/>
              <a:gd name="connsiteX211" fmla="*/ 2299261 w 9595474"/>
              <a:gd name="connsiteY211" fmla="*/ 1176020 h 6858000"/>
              <a:gd name="connsiteX212" fmla="*/ 2304581 w 9595474"/>
              <a:gd name="connsiteY212" fmla="*/ 1173480 h 6858000"/>
              <a:gd name="connsiteX213" fmla="*/ 2310492 w 9595474"/>
              <a:gd name="connsiteY213" fmla="*/ 1170623 h 6858000"/>
              <a:gd name="connsiteX214" fmla="*/ 2315517 w 9595474"/>
              <a:gd name="connsiteY214" fmla="*/ 1167765 h 6858000"/>
              <a:gd name="connsiteX215" fmla="*/ 2320837 w 9595474"/>
              <a:gd name="connsiteY215" fmla="*/ 1164590 h 6858000"/>
              <a:gd name="connsiteX216" fmla="*/ 2325862 w 9595474"/>
              <a:gd name="connsiteY216" fmla="*/ 1161098 h 6858000"/>
              <a:gd name="connsiteX217" fmla="*/ 2330887 w 9595474"/>
              <a:gd name="connsiteY217" fmla="*/ 1157288 h 6858000"/>
              <a:gd name="connsiteX218" fmla="*/ 2335616 w 9595474"/>
              <a:gd name="connsiteY218" fmla="*/ 1153160 h 6858000"/>
              <a:gd name="connsiteX219" fmla="*/ 2340345 w 9595474"/>
              <a:gd name="connsiteY219" fmla="*/ 1148715 h 6858000"/>
              <a:gd name="connsiteX220" fmla="*/ 2344483 w 9595474"/>
              <a:gd name="connsiteY220" fmla="*/ 1144270 h 6858000"/>
              <a:gd name="connsiteX221" fmla="*/ 2348621 w 9595474"/>
              <a:gd name="connsiteY221" fmla="*/ 1139508 h 6858000"/>
              <a:gd name="connsiteX222" fmla="*/ 2352464 w 9595474"/>
              <a:gd name="connsiteY222" fmla="*/ 1134428 h 6858000"/>
              <a:gd name="connsiteX223" fmla="*/ 2356011 w 9595474"/>
              <a:gd name="connsiteY223" fmla="*/ 1129348 h 6858000"/>
              <a:gd name="connsiteX224" fmla="*/ 2359262 w 9595474"/>
              <a:gd name="connsiteY224" fmla="*/ 1124268 h 6858000"/>
              <a:gd name="connsiteX225" fmla="*/ 2362218 w 9595474"/>
              <a:gd name="connsiteY225" fmla="*/ 1118870 h 6858000"/>
              <a:gd name="connsiteX226" fmla="*/ 2364582 w 9595474"/>
              <a:gd name="connsiteY226" fmla="*/ 1113473 h 6858000"/>
              <a:gd name="connsiteX227" fmla="*/ 2367242 w 9595474"/>
              <a:gd name="connsiteY227" fmla="*/ 1108075 h 6858000"/>
              <a:gd name="connsiteX228" fmla="*/ 2369311 w 9595474"/>
              <a:gd name="connsiteY228" fmla="*/ 1102360 h 6858000"/>
              <a:gd name="connsiteX229" fmla="*/ 2371085 w 9595474"/>
              <a:gd name="connsiteY229" fmla="*/ 1096645 h 6858000"/>
              <a:gd name="connsiteX230" fmla="*/ 2372563 w 9595474"/>
              <a:gd name="connsiteY230" fmla="*/ 1090930 h 6858000"/>
              <a:gd name="connsiteX231" fmla="*/ 2374041 w 9595474"/>
              <a:gd name="connsiteY231" fmla="*/ 1085215 h 6858000"/>
              <a:gd name="connsiteX232" fmla="*/ 2375223 w 9595474"/>
              <a:gd name="connsiteY232" fmla="*/ 1079500 h 6858000"/>
              <a:gd name="connsiteX233" fmla="*/ 2375814 w 9595474"/>
              <a:gd name="connsiteY233" fmla="*/ 1073785 h 6858000"/>
              <a:gd name="connsiteX234" fmla="*/ 2376110 w 9595474"/>
              <a:gd name="connsiteY234" fmla="*/ 1067753 h 6858000"/>
              <a:gd name="connsiteX235" fmla="*/ 2376110 w 9595474"/>
              <a:gd name="connsiteY235" fmla="*/ 1061720 h 6858000"/>
              <a:gd name="connsiteX236" fmla="*/ 2376110 w 9595474"/>
              <a:gd name="connsiteY236" fmla="*/ 1055688 h 6858000"/>
              <a:gd name="connsiteX237" fmla="*/ 2375814 w 9595474"/>
              <a:gd name="connsiteY237" fmla="*/ 1049973 h 6858000"/>
              <a:gd name="connsiteX238" fmla="*/ 2375223 w 9595474"/>
              <a:gd name="connsiteY238" fmla="*/ 1043940 h 6858000"/>
              <a:gd name="connsiteX239" fmla="*/ 2374041 w 9595474"/>
              <a:gd name="connsiteY239" fmla="*/ 1038225 h 6858000"/>
              <a:gd name="connsiteX240" fmla="*/ 2372563 w 9595474"/>
              <a:gd name="connsiteY240" fmla="*/ 1032510 h 6858000"/>
              <a:gd name="connsiteX241" fmla="*/ 2371085 w 9595474"/>
              <a:gd name="connsiteY241" fmla="*/ 1026795 h 6858000"/>
              <a:gd name="connsiteX242" fmla="*/ 2369311 w 9595474"/>
              <a:gd name="connsiteY242" fmla="*/ 1021080 h 6858000"/>
              <a:gd name="connsiteX243" fmla="*/ 2367242 w 9595474"/>
              <a:gd name="connsiteY243" fmla="*/ 1015683 h 6858000"/>
              <a:gd name="connsiteX244" fmla="*/ 2364582 w 9595474"/>
              <a:gd name="connsiteY244" fmla="*/ 1009650 h 6858000"/>
              <a:gd name="connsiteX245" fmla="*/ 2362218 w 9595474"/>
              <a:gd name="connsiteY245" fmla="*/ 1004253 h 6858000"/>
              <a:gd name="connsiteX246" fmla="*/ 2359262 w 9595474"/>
              <a:gd name="connsiteY246" fmla="*/ 998855 h 6858000"/>
              <a:gd name="connsiteX247" fmla="*/ 2356011 w 9595474"/>
              <a:gd name="connsiteY247" fmla="*/ 994093 h 6858000"/>
              <a:gd name="connsiteX248" fmla="*/ 2352464 w 9595474"/>
              <a:gd name="connsiteY248" fmla="*/ 989013 h 6858000"/>
              <a:gd name="connsiteX249" fmla="*/ 2348621 w 9595474"/>
              <a:gd name="connsiteY249" fmla="*/ 983933 h 6858000"/>
              <a:gd name="connsiteX250" fmla="*/ 2344483 w 9595474"/>
              <a:gd name="connsiteY250" fmla="*/ 979170 h 6858000"/>
              <a:gd name="connsiteX251" fmla="*/ 2340345 w 9595474"/>
              <a:gd name="connsiteY251" fmla="*/ 974725 h 6858000"/>
              <a:gd name="connsiteX252" fmla="*/ 2240737 w 9595474"/>
              <a:gd name="connsiteY252" fmla="*/ 875030 h 6858000"/>
              <a:gd name="connsiteX253" fmla="*/ 1991865 w 9595474"/>
              <a:gd name="connsiteY253" fmla="*/ 626428 h 6858000"/>
              <a:gd name="connsiteX254" fmla="*/ 1987431 w 9595474"/>
              <a:gd name="connsiteY254" fmla="*/ 621665 h 6858000"/>
              <a:gd name="connsiteX255" fmla="*/ 1983589 w 9595474"/>
              <a:gd name="connsiteY255" fmla="*/ 616903 h 6858000"/>
              <a:gd name="connsiteX256" fmla="*/ 1979451 w 9595474"/>
              <a:gd name="connsiteY256" fmla="*/ 612140 h 6858000"/>
              <a:gd name="connsiteX257" fmla="*/ 1975904 w 9595474"/>
              <a:gd name="connsiteY257" fmla="*/ 607060 h 6858000"/>
              <a:gd name="connsiteX258" fmla="*/ 1972653 w 9595474"/>
              <a:gd name="connsiteY258" fmla="*/ 601663 h 6858000"/>
              <a:gd name="connsiteX259" fmla="*/ 1969993 w 9595474"/>
              <a:gd name="connsiteY259" fmla="*/ 596265 h 6858000"/>
              <a:gd name="connsiteX260" fmla="*/ 1967037 w 9595474"/>
              <a:gd name="connsiteY260" fmla="*/ 590868 h 6858000"/>
              <a:gd name="connsiteX261" fmla="*/ 1964968 w 9595474"/>
              <a:gd name="connsiteY261" fmla="*/ 585470 h 6858000"/>
              <a:gd name="connsiteX262" fmla="*/ 1962603 w 9595474"/>
              <a:gd name="connsiteY262" fmla="*/ 579755 h 6858000"/>
              <a:gd name="connsiteX263" fmla="*/ 1960830 w 9595474"/>
              <a:gd name="connsiteY263" fmla="*/ 574358 h 6858000"/>
              <a:gd name="connsiteX264" fmla="*/ 1959056 w 9595474"/>
              <a:gd name="connsiteY264" fmla="*/ 568643 h 6858000"/>
              <a:gd name="connsiteX265" fmla="*/ 1958170 w 9595474"/>
              <a:gd name="connsiteY265" fmla="*/ 562610 h 6858000"/>
              <a:gd name="connsiteX266" fmla="*/ 1956987 w 9595474"/>
              <a:gd name="connsiteY266" fmla="*/ 556895 h 6858000"/>
              <a:gd name="connsiteX267" fmla="*/ 1956396 w 9595474"/>
              <a:gd name="connsiteY267" fmla="*/ 551180 h 6858000"/>
              <a:gd name="connsiteX268" fmla="*/ 1955805 w 9595474"/>
              <a:gd name="connsiteY268" fmla="*/ 544830 h 6858000"/>
              <a:gd name="connsiteX269" fmla="*/ 1955805 w 9595474"/>
              <a:gd name="connsiteY269" fmla="*/ 539115 h 6858000"/>
              <a:gd name="connsiteX270" fmla="*/ 1955805 w 9595474"/>
              <a:gd name="connsiteY270" fmla="*/ 533083 h 6858000"/>
              <a:gd name="connsiteX271" fmla="*/ 1956396 w 9595474"/>
              <a:gd name="connsiteY271" fmla="*/ 527368 h 6858000"/>
              <a:gd name="connsiteX272" fmla="*/ 1956987 w 9595474"/>
              <a:gd name="connsiteY272" fmla="*/ 521653 h 6858000"/>
              <a:gd name="connsiteX273" fmla="*/ 1958170 w 9595474"/>
              <a:gd name="connsiteY273" fmla="*/ 515620 h 6858000"/>
              <a:gd name="connsiteX274" fmla="*/ 1959056 w 9595474"/>
              <a:gd name="connsiteY274" fmla="*/ 509588 h 6858000"/>
              <a:gd name="connsiteX275" fmla="*/ 1960830 w 9595474"/>
              <a:gd name="connsiteY275" fmla="*/ 503873 h 6858000"/>
              <a:gd name="connsiteX276" fmla="*/ 1962603 w 9595474"/>
              <a:gd name="connsiteY276" fmla="*/ 498158 h 6858000"/>
              <a:gd name="connsiteX277" fmla="*/ 1964968 w 9595474"/>
              <a:gd name="connsiteY277" fmla="*/ 492760 h 6858000"/>
              <a:gd name="connsiteX278" fmla="*/ 1967037 w 9595474"/>
              <a:gd name="connsiteY278" fmla="*/ 487363 h 6858000"/>
              <a:gd name="connsiteX279" fmla="*/ 1969993 w 9595474"/>
              <a:gd name="connsiteY279" fmla="*/ 481648 h 6858000"/>
              <a:gd name="connsiteX280" fmla="*/ 1972653 w 9595474"/>
              <a:gd name="connsiteY280" fmla="*/ 476568 h 6858000"/>
              <a:gd name="connsiteX281" fmla="*/ 1975904 w 9595474"/>
              <a:gd name="connsiteY281" fmla="*/ 471170 h 6858000"/>
              <a:gd name="connsiteX282" fmla="*/ 1979451 w 9595474"/>
              <a:gd name="connsiteY282" fmla="*/ 466408 h 6858000"/>
              <a:gd name="connsiteX283" fmla="*/ 1983589 w 9595474"/>
              <a:gd name="connsiteY283" fmla="*/ 461328 h 6858000"/>
              <a:gd name="connsiteX284" fmla="*/ 1987431 w 9595474"/>
              <a:gd name="connsiteY284" fmla="*/ 456565 h 6858000"/>
              <a:gd name="connsiteX285" fmla="*/ 1991865 w 9595474"/>
              <a:gd name="connsiteY285" fmla="*/ 451803 h 6858000"/>
              <a:gd name="connsiteX286" fmla="*/ 1996594 w 9595474"/>
              <a:gd name="connsiteY286" fmla="*/ 447675 h 6858000"/>
              <a:gd name="connsiteX287" fmla="*/ 2001028 w 9595474"/>
              <a:gd name="connsiteY287" fmla="*/ 443548 h 6858000"/>
              <a:gd name="connsiteX288" fmla="*/ 2006052 w 9595474"/>
              <a:gd name="connsiteY288" fmla="*/ 439738 h 6858000"/>
              <a:gd name="connsiteX289" fmla="*/ 2011077 w 9595474"/>
              <a:gd name="connsiteY289" fmla="*/ 436245 h 6858000"/>
              <a:gd name="connsiteX290" fmla="*/ 2016102 w 9595474"/>
              <a:gd name="connsiteY290" fmla="*/ 432753 h 6858000"/>
              <a:gd name="connsiteX291" fmla="*/ 2021718 w 9595474"/>
              <a:gd name="connsiteY291" fmla="*/ 429895 h 6858000"/>
              <a:gd name="connsiteX292" fmla="*/ 2027038 w 9595474"/>
              <a:gd name="connsiteY292" fmla="*/ 427355 h 6858000"/>
              <a:gd name="connsiteX293" fmla="*/ 2032654 w 9595474"/>
              <a:gd name="connsiteY293" fmla="*/ 424815 h 6858000"/>
              <a:gd name="connsiteX294" fmla="*/ 2038270 w 9595474"/>
              <a:gd name="connsiteY294" fmla="*/ 422910 h 6858000"/>
              <a:gd name="connsiteX295" fmla="*/ 2043886 w 9595474"/>
              <a:gd name="connsiteY295" fmla="*/ 421005 h 6858000"/>
              <a:gd name="connsiteX296" fmla="*/ 2049502 w 9595474"/>
              <a:gd name="connsiteY296" fmla="*/ 419735 h 6858000"/>
              <a:gd name="connsiteX297" fmla="*/ 2055413 w 9595474"/>
              <a:gd name="connsiteY297" fmla="*/ 418148 h 6858000"/>
              <a:gd name="connsiteX298" fmla="*/ 2061029 w 9595474"/>
              <a:gd name="connsiteY298" fmla="*/ 417195 h 6858000"/>
              <a:gd name="connsiteX299" fmla="*/ 2067236 w 9595474"/>
              <a:gd name="connsiteY299" fmla="*/ 416243 h 6858000"/>
              <a:gd name="connsiteX300" fmla="*/ 2072852 w 9595474"/>
              <a:gd name="connsiteY300" fmla="*/ 415925 h 6858000"/>
              <a:gd name="connsiteX301" fmla="*/ 2079059 w 9595474"/>
              <a:gd name="connsiteY301" fmla="*/ 415925 h 6858000"/>
              <a:gd name="connsiteX302" fmla="*/ 2084970 w 9595474"/>
              <a:gd name="connsiteY302" fmla="*/ 415925 h 6858000"/>
              <a:gd name="connsiteX303" fmla="*/ 2090882 w 9595474"/>
              <a:gd name="connsiteY303" fmla="*/ 416243 h 6858000"/>
              <a:gd name="connsiteX304" fmla="*/ 2096793 w 9595474"/>
              <a:gd name="connsiteY304" fmla="*/ 417195 h 6858000"/>
              <a:gd name="connsiteX305" fmla="*/ 2102409 w 9595474"/>
              <a:gd name="connsiteY305" fmla="*/ 418148 h 6858000"/>
              <a:gd name="connsiteX306" fmla="*/ 2108321 w 9595474"/>
              <a:gd name="connsiteY306" fmla="*/ 419735 h 6858000"/>
              <a:gd name="connsiteX307" fmla="*/ 2113936 w 9595474"/>
              <a:gd name="connsiteY307" fmla="*/ 421005 h 6858000"/>
              <a:gd name="connsiteX308" fmla="*/ 2119552 w 9595474"/>
              <a:gd name="connsiteY308" fmla="*/ 422910 h 6858000"/>
              <a:gd name="connsiteX309" fmla="*/ 2125464 w 9595474"/>
              <a:gd name="connsiteY309" fmla="*/ 424815 h 6858000"/>
              <a:gd name="connsiteX310" fmla="*/ 2130784 w 9595474"/>
              <a:gd name="connsiteY310" fmla="*/ 427355 h 6858000"/>
              <a:gd name="connsiteX311" fmla="*/ 2136104 w 9595474"/>
              <a:gd name="connsiteY311" fmla="*/ 429895 h 6858000"/>
              <a:gd name="connsiteX312" fmla="*/ 2141720 w 9595474"/>
              <a:gd name="connsiteY312" fmla="*/ 432753 h 6858000"/>
              <a:gd name="connsiteX313" fmla="*/ 2146745 w 9595474"/>
              <a:gd name="connsiteY313" fmla="*/ 436245 h 6858000"/>
              <a:gd name="connsiteX314" fmla="*/ 2152065 w 9595474"/>
              <a:gd name="connsiteY314" fmla="*/ 439738 h 6858000"/>
              <a:gd name="connsiteX315" fmla="*/ 2156795 w 9595474"/>
              <a:gd name="connsiteY315" fmla="*/ 443548 h 6858000"/>
              <a:gd name="connsiteX316" fmla="*/ 2161819 w 9595474"/>
              <a:gd name="connsiteY316" fmla="*/ 447675 h 6858000"/>
              <a:gd name="connsiteX317" fmla="*/ 2165957 w 9595474"/>
              <a:gd name="connsiteY317" fmla="*/ 451803 h 6858000"/>
              <a:gd name="connsiteX318" fmla="*/ 2966073 w 9595474"/>
              <a:gd name="connsiteY318" fmla="*/ 1251903 h 6858000"/>
              <a:gd name="connsiteX319" fmla="*/ 5612631 w 9595474"/>
              <a:gd name="connsiteY319" fmla="*/ 3898583 h 6858000"/>
              <a:gd name="connsiteX320" fmla="*/ 5617360 w 9595474"/>
              <a:gd name="connsiteY320" fmla="*/ 3903345 h 6858000"/>
              <a:gd name="connsiteX321" fmla="*/ 5621498 w 9595474"/>
              <a:gd name="connsiteY321" fmla="*/ 3908425 h 6858000"/>
              <a:gd name="connsiteX322" fmla="*/ 5625341 w 9595474"/>
              <a:gd name="connsiteY322" fmla="*/ 3913505 h 6858000"/>
              <a:gd name="connsiteX323" fmla="*/ 5628888 w 9595474"/>
              <a:gd name="connsiteY323" fmla="*/ 3918585 h 6858000"/>
              <a:gd name="connsiteX324" fmla="*/ 5632139 w 9595474"/>
              <a:gd name="connsiteY324" fmla="*/ 3923348 h 6858000"/>
              <a:gd name="connsiteX325" fmla="*/ 5635094 w 9595474"/>
              <a:gd name="connsiteY325" fmla="*/ 3928745 h 6858000"/>
              <a:gd name="connsiteX326" fmla="*/ 5638050 w 9595474"/>
              <a:gd name="connsiteY326" fmla="*/ 3934460 h 6858000"/>
              <a:gd name="connsiteX327" fmla="*/ 5640415 w 9595474"/>
              <a:gd name="connsiteY327" fmla="*/ 3939858 h 6858000"/>
              <a:gd name="connsiteX328" fmla="*/ 5642484 w 9595474"/>
              <a:gd name="connsiteY328" fmla="*/ 3945890 h 6858000"/>
              <a:gd name="connsiteX329" fmla="*/ 5644257 w 9595474"/>
              <a:gd name="connsiteY329" fmla="*/ 3951605 h 6858000"/>
              <a:gd name="connsiteX330" fmla="*/ 5645735 w 9595474"/>
              <a:gd name="connsiteY330" fmla="*/ 3957320 h 6858000"/>
              <a:gd name="connsiteX331" fmla="*/ 5647213 w 9595474"/>
              <a:gd name="connsiteY331" fmla="*/ 3963353 h 6858000"/>
              <a:gd name="connsiteX332" fmla="*/ 5648100 w 9595474"/>
              <a:gd name="connsiteY332" fmla="*/ 3969068 h 6858000"/>
              <a:gd name="connsiteX333" fmla="*/ 5648691 w 9595474"/>
              <a:gd name="connsiteY333" fmla="*/ 3975100 h 6858000"/>
              <a:gd name="connsiteX334" fmla="*/ 5649282 w 9595474"/>
              <a:gd name="connsiteY334" fmla="*/ 3980815 h 6858000"/>
              <a:gd name="connsiteX335" fmla="*/ 5649282 w 9595474"/>
              <a:gd name="connsiteY335" fmla="*/ 3987165 h 6858000"/>
              <a:gd name="connsiteX336" fmla="*/ 5649282 w 9595474"/>
              <a:gd name="connsiteY336" fmla="*/ 3992880 h 6858000"/>
              <a:gd name="connsiteX337" fmla="*/ 5648691 w 9595474"/>
              <a:gd name="connsiteY337" fmla="*/ 3998913 h 6858000"/>
              <a:gd name="connsiteX338" fmla="*/ 5648100 w 9595474"/>
              <a:gd name="connsiteY338" fmla="*/ 4004945 h 6858000"/>
              <a:gd name="connsiteX339" fmla="*/ 5647213 w 9595474"/>
              <a:gd name="connsiteY339" fmla="*/ 4010660 h 6858000"/>
              <a:gd name="connsiteX340" fmla="*/ 5645735 w 9595474"/>
              <a:gd name="connsiteY340" fmla="*/ 4016375 h 6858000"/>
              <a:gd name="connsiteX341" fmla="*/ 5644257 w 9595474"/>
              <a:gd name="connsiteY341" fmla="*/ 4022725 h 6858000"/>
              <a:gd name="connsiteX342" fmla="*/ 5642484 w 9595474"/>
              <a:gd name="connsiteY342" fmla="*/ 4028440 h 6858000"/>
              <a:gd name="connsiteX343" fmla="*/ 5640415 w 9595474"/>
              <a:gd name="connsiteY343" fmla="*/ 4033838 h 6858000"/>
              <a:gd name="connsiteX344" fmla="*/ 5638050 w 9595474"/>
              <a:gd name="connsiteY344" fmla="*/ 4039553 h 6858000"/>
              <a:gd name="connsiteX345" fmla="*/ 5635094 w 9595474"/>
              <a:gd name="connsiteY345" fmla="*/ 4044950 h 6858000"/>
              <a:gd name="connsiteX346" fmla="*/ 5632139 w 9595474"/>
              <a:gd name="connsiteY346" fmla="*/ 4050348 h 6858000"/>
              <a:gd name="connsiteX347" fmla="*/ 5628888 w 9595474"/>
              <a:gd name="connsiteY347" fmla="*/ 4055745 h 6858000"/>
              <a:gd name="connsiteX348" fmla="*/ 5625341 w 9595474"/>
              <a:gd name="connsiteY348" fmla="*/ 4060825 h 6858000"/>
              <a:gd name="connsiteX349" fmla="*/ 5621498 w 9595474"/>
              <a:gd name="connsiteY349" fmla="*/ 4065588 h 6858000"/>
              <a:gd name="connsiteX350" fmla="*/ 5617360 w 9595474"/>
              <a:gd name="connsiteY350" fmla="*/ 4070350 h 6858000"/>
              <a:gd name="connsiteX351" fmla="*/ 5612631 w 9595474"/>
              <a:gd name="connsiteY351" fmla="*/ 4075113 h 6858000"/>
              <a:gd name="connsiteX352" fmla="*/ 5608198 w 9595474"/>
              <a:gd name="connsiteY352" fmla="*/ 4079875 h 6858000"/>
              <a:gd name="connsiteX353" fmla="*/ 5603468 w 9595474"/>
              <a:gd name="connsiteY353" fmla="*/ 4083685 h 6858000"/>
              <a:gd name="connsiteX354" fmla="*/ 5598443 w 9595474"/>
              <a:gd name="connsiteY354" fmla="*/ 4087495 h 6858000"/>
              <a:gd name="connsiteX355" fmla="*/ 5593419 w 9595474"/>
              <a:gd name="connsiteY355" fmla="*/ 4091305 h 6858000"/>
              <a:gd name="connsiteX356" fmla="*/ 5588098 w 9595474"/>
              <a:gd name="connsiteY356" fmla="*/ 4094480 h 6858000"/>
              <a:gd name="connsiteX357" fmla="*/ 5582482 w 9595474"/>
              <a:gd name="connsiteY357" fmla="*/ 4097338 h 6858000"/>
              <a:gd name="connsiteX358" fmla="*/ 5577162 w 9595474"/>
              <a:gd name="connsiteY358" fmla="*/ 4100195 h 6858000"/>
              <a:gd name="connsiteX359" fmla="*/ 5571842 w 9595474"/>
              <a:gd name="connsiteY359" fmla="*/ 4102418 h 6858000"/>
              <a:gd name="connsiteX360" fmla="*/ 5565931 w 9595474"/>
              <a:gd name="connsiteY360" fmla="*/ 4104640 h 6858000"/>
              <a:gd name="connsiteX361" fmla="*/ 5560315 w 9595474"/>
              <a:gd name="connsiteY361" fmla="*/ 4106545 h 6858000"/>
              <a:gd name="connsiteX362" fmla="*/ 5554699 w 9595474"/>
              <a:gd name="connsiteY362" fmla="*/ 4108133 h 6858000"/>
              <a:gd name="connsiteX363" fmla="*/ 5548492 w 9595474"/>
              <a:gd name="connsiteY363" fmla="*/ 4109403 h 6858000"/>
              <a:gd name="connsiteX364" fmla="*/ 5542580 w 9595474"/>
              <a:gd name="connsiteY364" fmla="*/ 4110355 h 6858000"/>
              <a:gd name="connsiteX365" fmla="*/ 5536669 w 9595474"/>
              <a:gd name="connsiteY365" fmla="*/ 4110990 h 6858000"/>
              <a:gd name="connsiteX366" fmla="*/ 5530758 w 9595474"/>
              <a:gd name="connsiteY366" fmla="*/ 4111308 h 6858000"/>
              <a:gd name="connsiteX367" fmla="*/ 5524846 w 9595474"/>
              <a:gd name="connsiteY367" fmla="*/ 4111625 h 6858000"/>
              <a:gd name="connsiteX368" fmla="*/ 5518639 w 9595474"/>
              <a:gd name="connsiteY368" fmla="*/ 4111308 h 6858000"/>
              <a:gd name="connsiteX369" fmla="*/ 5513023 w 9595474"/>
              <a:gd name="connsiteY369" fmla="*/ 4110990 h 6858000"/>
              <a:gd name="connsiteX370" fmla="*/ 5506816 w 9595474"/>
              <a:gd name="connsiteY370" fmla="*/ 4110355 h 6858000"/>
              <a:gd name="connsiteX371" fmla="*/ 5501200 w 9595474"/>
              <a:gd name="connsiteY371" fmla="*/ 4109403 h 6858000"/>
              <a:gd name="connsiteX372" fmla="*/ 5494993 w 9595474"/>
              <a:gd name="connsiteY372" fmla="*/ 4108133 h 6858000"/>
              <a:gd name="connsiteX373" fmla="*/ 5489081 w 9595474"/>
              <a:gd name="connsiteY373" fmla="*/ 4106545 h 6858000"/>
              <a:gd name="connsiteX374" fmla="*/ 5483466 w 9595474"/>
              <a:gd name="connsiteY374" fmla="*/ 4104640 h 6858000"/>
              <a:gd name="connsiteX375" fmla="*/ 5477850 w 9595474"/>
              <a:gd name="connsiteY375" fmla="*/ 4102418 h 6858000"/>
              <a:gd name="connsiteX376" fmla="*/ 5472234 w 9595474"/>
              <a:gd name="connsiteY376" fmla="*/ 4100195 h 6858000"/>
              <a:gd name="connsiteX377" fmla="*/ 5466913 w 9595474"/>
              <a:gd name="connsiteY377" fmla="*/ 4097338 h 6858000"/>
              <a:gd name="connsiteX378" fmla="*/ 5461593 w 9595474"/>
              <a:gd name="connsiteY378" fmla="*/ 4094480 h 6858000"/>
              <a:gd name="connsiteX379" fmla="*/ 5456273 w 9595474"/>
              <a:gd name="connsiteY379" fmla="*/ 4091305 h 6858000"/>
              <a:gd name="connsiteX380" fmla="*/ 5451248 w 9595474"/>
              <a:gd name="connsiteY380" fmla="*/ 4087495 h 6858000"/>
              <a:gd name="connsiteX381" fmla="*/ 5446223 w 9595474"/>
              <a:gd name="connsiteY381" fmla="*/ 4083685 h 6858000"/>
              <a:gd name="connsiteX382" fmla="*/ 5441495 w 9595474"/>
              <a:gd name="connsiteY382" fmla="*/ 4079875 h 6858000"/>
              <a:gd name="connsiteX383" fmla="*/ 5436765 w 9595474"/>
              <a:gd name="connsiteY383" fmla="*/ 4075113 h 6858000"/>
              <a:gd name="connsiteX384" fmla="*/ 5322379 w 9595474"/>
              <a:gd name="connsiteY384" fmla="*/ 3960813 h 6858000"/>
              <a:gd name="connsiteX385" fmla="*/ 5317945 w 9595474"/>
              <a:gd name="connsiteY385" fmla="*/ 3956368 h 6858000"/>
              <a:gd name="connsiteX386" fmla="*/ 5312921 w 9595474"/>
              <a:gd name="connsiteY386" fmla="*/ 3952240 h 6858000"/>
              <a:gd name="connsiteX387" fmla="*/ 5307896 w 9595474"/>
              <a:gd name="connsiteY387" fmla="*/ 3948748 h 6858000"/>
              <a:gd name="connsiteX388" fmla="*/ 5302871 w 9595474"/>
              <a:gd name="connsiteY388" fmla="*/ 3944938 h 6858000"/>
              <a:gd name="connsiteX389" fmla="*/ 5297255 w 9595474"/>
              <a:gd name="connsiteY389" fmla="*/ 3941763 h 6858000"/>
              <a:gd name="connsiteX390" fmla="*/ 5292230 w 9595474"/>
              <a:gd name="connsiteY390" fmla="*/ 3938588 h 6858000"/>
              <a:gd name="connsiteX391" fmla="*/ 5286615 w 9595474"/>
              <a:gd name="connsiteY391" fmla="*/ 3936048 h 6858000"/>
              <a:gd name="connsiteX392" fmla="*/ 5281294 w 9595474"/>
              <a:gd name="connsiteY392" fmla="*/ 3933508 h 6858000"/>
              <a:gd name="connsiteX393" fmla="*/ 5275383 w 9595474"/>
              <a:gd name="connsiteY393" fmla="*/ 3931285 h 6858000"/>
              <a:gd name="connsiteX394" fmla="*/ 5269767 w 9595474"/>
              <a:gd name="connsiteY394" fmla="*/ 3929698 h 6858000"/>
              <a:gd name="connsiteX395" fmla="*/ 5263855 w 9595474"/>
              <a:gd name="connsiteY395" fmla="*/ 3927793 h 6858000"/>
              <a:gd name="connsiteX396" fmla="*/ 5257944 w 9595474"/>
              <a:gd name="connsiteY396" fmla="*/ 3926840 h 6858000"/>
              <a:gd name="connsiteX397" fmla="*/ 5252033 w 9595474"/>
              <a:gd name="connsiteY397" fmla="*/ 3925570 h 6858000"/>
              <a:gd name="connsiteX398" fmla="*/ 5246121 w 9595474"/>
              <a:gd name="connsiteY398" fmla="*/ 3924935 h 6858000"/>
              <a:gd name="connsiteX399" fmla="*/ 5240210 w 9595474"/>
              <a:gd name="connsiteY399" fmla="*/ 3924618 h 6858000"/>
              <a:gd name="connsiteX400" fmla="*/ 5234298 w 9595474"/>
              <a:gd name="connsiteY400" fmla="*/ 3924618 h 6858000"/>
              <a:gd name="connsiteX401" fmla="*/ 5228091 w 9595474"/>
              <a:gd name="connsiteY401" fmla="*/ 3924618 h 6858000"/>
              <a:gd name="connsiteX402" fmla="*/ 5222180 w 9595474"/>
              <a:gd name="connsiteY402" fmla="*/ 3924935 h 6858000"/>
              <a:gd name="connsiteX403" fmla="*/ 5216268 w 9595474"/>
              <a:gd name="connsiteY403" fmla="*/ 3925570 h 6858000"/>
              <a:gd name="connsiteX404" fmla="*/ 5210357 w 9595474"/>
              <a:gd name="connsiteY404" fmla="*/ 3926840 h 6858000"/>
              <a:gd name="connsiteX405" fmla="*/ 5204741 w 9595474"/>
              <a:gd name="connsiteY405" fmla="*/ 3927793 h 6858000"/>
              <a:gd name="connsiteX406" fmla="*/ 5198534 w 9595474"/>
              <a:gd name="connsiteY406" fmla="*/ 3929698 h 6858000"/>
              <a:gd name="connsiteX407" fmla="*/ 5192918 w 9595474"/>
              <a:gd name="connsiteY407" fmla="*/ 3931285 h 6858000"/>
              <a:gd name="connsiteX408" fmla="*/ 5187598 w 9595474"/>
              <a:gd name="connsiteY408" fmla="*/ 3933508 h 6858000"/>
              <a:gd name="connsiteX409" fmla="*/ 5181686 w 9595474"/>
              <a:gd name="connsiteY409" fmla="*/ 3936048 h 6858000"/>
              <a:gd name="connsiteX410" fmla="*/ 5176366 w 9595474"/>
              <a:gd name="connsiteY410" fmla="*/ 3938588 h 6858000"/>
              <a:gd name="connsiteX411" fmla="*/ 5171046 w 9595474"/>
              <a:gd name="connsiteY411" fmla="*/ 3941763 h 6858000"/>
              <a:gd name="connsiteX412" fmla="*/ 5165430 w 9595474"/>
              <a:gd name="connsiteY412" fmla="*/ 3944938 h 6858000"/>
              <a:gd name="connsiteX413" fmla="*/ 5160405 w 9595474"/>
              <a:gd name="connsiteY413" fmla="*/ 3948748 h 6858000"/>
              <a:gd name="connsiteX414" fmla="*/ 5155380 w 9595474"/>
              <a:gd name="connsiteY414" fmla="*/ 3952240 h 6858000"/>
              <a:gd name="connsiteX415" fmla="*/ 5150947 w 9595474"/>
              <a:gd name="connsiteY415" fmla="*/ 3956368 h 6858000"/>
              <a:gd name="connsiteX416" fmla="*/ 5146218 w 9595474"/>
              <a:gd name="connsiteY416" fmla="*/ 3960813 h 6858000"/>
              <a:gd name="connsiteX417" fmla="*/ 5141488 w 9595474"/>
              <a:gd name="connsiteY417" fmla="*/ 3965575 h 6858000"/>
              <a:gd name="connsiteX418" fmla="*/ 5137646 w 9595474"/>
              <a:gd name="connsiteY418" fmla="*/ 3970655 h 6858000"/>
              <a:gd name="connsiteX419" fmla="*/ 5133508 w 9595474"/>
              <a:gd name="connsiteY419" fmla="*/ 3975100 h 6858000"/>
              <a:gd name="connsiteX420" fmla="*/ 5129961 w 9595474"/>
              <a:gd name="connsiteY420" fmla="*/ 3980498 h 6858000"/>
              <a:gd name="connsiteX421" fmla="*/ 5126710 w 9595474"/>
              <a:gd name="connsiteY421" fmla="*/ 3985578 h 6858000"/>
              <a:gd name="connsiteX422" fmla="*/ 5123754 w 9595474"/>
              <a:gd name="connsiteY422" fmla="*/ 3990975 h 6858000"/>
              <a:gd name="connsiteX423" fmla="*/ 5121094 w 9595474"/>
              <a:gd name="connsiteY423" fmla="*/ 3996373 h 6858000"/>
              <a:gd name="connsiteX424" fmla="*/ 5118729 w 9595474"/>
              <a:gd name="connsiteY424" fmla="*/ 4002088 h 6858000"/>
              <a:gd name="connsiteX425" fmla="*/ 5116660 w 9595474"/>
              <a:gd name="connsiteY425" fmla="*/ 4007803 h 6858000"/>
              <a:gd name="connsiteX426" fmla="*/ 5114591 w 9595474"/>
              <a:gd name="connsiteY426" fmla="*/ 4013518 h 6858000"/>
              <a:gd name="connsiteX427" fmla="*/ 5113113 w 9595474"/>
              <a:gd name="connsiteY427" fmla="*/ 4019233 h 6858000"/>
              <a:gd name="connsiteX428" fmla="*/ 5111636 w 9595474"/>
              <a:gd name="connsiteY428" fmla="*/ 4025265 h 6858000"/>
              <a:gd name="connsiteX429" fmla="*/ 5111044 w 9595474"/>
              <a:gd name="connsiteY429" fmla="*/ 4031298 h 6858000"/>
              <a:gd name="connsiteX430" fmla="*/ 5110158 w 9595474"/>
              <a:gd name="connsiteY430" fmla="*/ 4037013 h 6858000"/>
              <a:gd name="connsiteX431" fmla="*/ 5109862 w 9595474"/>
              <a:gd name="connsiteY431" fmla="*/ 4043045 h 6858000"/>
              <a:gd name="connsiteX432" fmla="*/ 5109567 w 9595474"/>
              <a:gd name="connsiteY432" fmla="*/ 4049078 h 6858000"/>
              <a:gd name="connsiteX433" fmla="*/ 5109862 w 9595474"/>
              <a:gd name="connsiteY433" fmla="*/ 4055110 h 6858000"/>
              <a:gd name="connsiteX434" fmla="*/ 5110158 w 9595474"/>
              <a:gd name="connsiteY434" fmla="*/ 4061143 h 6858000"/>
              <a:gd name="connsiteX435" fmla="*/ 5111044 w 9595474"/>
              <a:gd name="connsiteY435" fmla="*/ 4066858 h 6858000"/>
              <a:gd name="connsiteX436" fmla="*/ 5111636 w 9595474"/>
              <a:gd name="connsiteY436" fmla="*/ 4072890 h 6858000"/>
              <a:gd name="connsiteX437" fmla="*/ 5113113 w 9595474"/>
              <a:gd name="connsiteY437" fmla="*/ 4078605 h 6858000"/>
              <a:gd name="connsiteX438" fmla="*/ 5114591 w 9595474"/>
              <a:gd name="connsiteY438" fmla="*/ 4084320 h 6858000"/>
              <a:gd name="connsiteX439" fmla="*/ 5116660 w 9595474"/>
              <a:gd name="connsiteY439" fmla="*/ 4090035 h 6858000"/>
              <a:gd name="connsiteX440" fmla="*/ 5118729 w 9595474"/>
              <a:gd name="connsiteY440" fmla="*/ 4095750 h 6858000"/>
              <a:gd name="connsiteX441" fmla="*/ 5121094 w 9595474"/>
              <a:gd name="connsiteY441" fmla="*/ 4101783 h 6858000"/>
              <a:gd name="connsiteX442" fmla="*/ 5123754 w 9595474"/>
              <a:gd name="connsiteY442" fmla="*/ 4107180 h 6858000"/>
              <a:gd name="connsiteX443" fmla="*/ 5126710 w 9595474"/>
              <a:gd name="connsiteY443" fmla="*/ 4112578 h 6858000"/>
              <a:gd name="connsiteX444" fmla="*/ 5129961 w 9595474"/>
              <a:gd name="connsiteY444" fmla="*/ 4117975 h 6858000"/>
              <a:gd name="connsiteX445" fmla="*/ 5133508 w 9595474"/>
              <a:gd name="connsiteY445" fmla="*/ 4122738 h 6858000"/>
              <a:gd name="connsiteX446" fmla="*/ 5137646 w 9595474"/>
              <a:gd name="connsiteY446" fmla="*/ 4127818 h 6858000"/>
              <a:gd name="connsiteX447" fmla="*/ 5141488 w 9595474"/>
              <a:gd name="connsiteY447" fmla="*/ 4132580 h 6858000"/>
              <a:gd name="connsiteX448" fmla="*/ 5146218 w 9595474"/>
              <a:gd name="connsiteY448" fmla="*/ 4137343 h 6858000"/>
              <a:gd name="connsiteX449" fmla="*/ 5870075 w 9595474"/>
              <a:gd name="connsiteY449" fmla="*/ 4860925 h 6858000"/>
              <a:gd name="connsiteX450" fmla="*/ 5874509 w 9595474"/>
              <a:gd name="connsiteY450" fmla="*/ 4865688 h 6858000"/>
              <a:gd name="connsiteX451" fmla="*/ 5878646 w 9595474"/>
              <a:gd name="connsiteY451" fmla="*/ 4870768 h 6858000"/>
              <a:gd name="connsiteX452" fmla="*/ 5882489 w 9595474"/>
              <a:gd name="connsiteY452" fmla="*/ 4875848 h 6858000"/>
              <a:gd name="connsiteX453" fmla="*/ 5886036 w 9595474"/>
              <a:gd name="connsiteY453" fmla="*/ 4880928 h 6858000"/>
              <a:gd name="connsiteX454" fmla="*/ 5889287 w 9595474"/>
              <a:gd name="connsiteY454" fmla="*/ 4885690 h 6858000"/>
              <a:gd name="connsiteX455" fmla="*/ 5892243 w 9595474"/>
              <a:gd name="connsiteY455" fmla="*/ 4891088 h 6858000"/>
              <a:gd name="connsiteX456" fmla="*/ 5895199 w 9595474"/>
              <a:gd name="connsiteY456" fmla="*/ 4897120 h 6858000"/>
              <a:gd name="connsiteX457" fmla="*/ 5897268 w 9595474"/>
              <a:gd name="connsiteY457" fmla="*/ 4902518 h 6858000"/>
              <a:gd name="connsiteX458" fmla="*/ 5899336 w 9595474"/>
              <a:gd name="connsiteY458" fmla="*/ 4908233 h 6858000"/>
              <a:gd name="connsiteX459" fmla="*/ 5901701 w 9595474"/>
              <a:gd name="connsiteY459" fmla="*/ 4913948 h 6858000"/>
              <a:gd name="connsiteX460" fmla="*/ 5902883 w 9595474"/>
              <a:gd name="connsiteY460" fmla="*/ 4919663 h 6858000"/>
              <a:gd name="connsiteX461" fmla="*/ 5904066 w 9595474"/>
              <a:gd name="connsiteY461" fmla="*/ 4925695 h 6858000"/>
              <a:gd name="connsiteX462" fmla="*/ 5905248 w 9595474"/>
              <a:gd name="connsiteY462" fmla="*/ 4931410 h 6858000"/>
              <a:gd name="connsiteX463" fmla="*/ 5905840 w 9595474"/>
              <a:gd name="connsiteY463" fmla="*/ 4937443 h 6858000"/>
              <a:gd name="connsiteX464" fmla="*/ 5906135 w 9595474"/>
              <a:gd name="connsiteY464" fmla="*/ 4943475 h 6858000"/>
              <a:gd name="connsiteX465" fmla="*/ 5906726 w 9595474"/>
              <a:gd name="connsiteY465" fmla="*/ 4949508 h 6858000"/>
              <a:gd name="connsiteX466" fmla="*/ 5906135 w 9595474"/>
              <a:gd name="connsiteY466" fmla="*/ 4955223 h 6858000"/>
              <a:gd name="connsiteX467" fmla="*/ 5905840 w 9595474"/>
              <a:gd name="connsiteY467" fmla="*/ 4961255 h 6858000"/>
              <a:gd name="connsiteX468" fmla="*/ 5905248 w 9595474"/>
              <a:gd name="connsiteY468" fmla="*/ 4967288 h 6858000"/>
              <a:gd name="connsiteX469" fmla="*/ 5904066 w 9595474"/>
              <a:gd name="connsiteY469" fmla="*/ 4973003 h 6858000"/>
              <a:gd name="connsiteX470" fmla="*/ 5902883 w 9595474"/>
              <a:gd name="connsiteY470" fmla="*/ 4979035 h 6858000"/>
              <a:gd name="connsiteX471" fmla="*/ 5901701 w 9595474"/>
              <a:gd name="connsiteY471" fmla="*/ 4985068 h 6858000"/>
              <a:gd name="connsiteX472" fmla="*/ 5899336 w 9595474"/>
              <a:gd name="connsiteY472" fmla="*/ 4990783 h 6858000"/>
              <a:gd name="connsiteX473" fmla="*/ 5897268 w 9595474"/>
              <a:gd name="connsiteY473" fmla="*/ 4996180 h 6858000"/>
              <a:gd name="connsiteX474" fmla="*/ 5895199 w 9595474"/>
              <a:gd name="connsiteY474" fmla="*/ 5001895 h 6858000"/>
              <a:gd name="connsiteX475" fmla="*/ 5892243 w 9595474"/>
              <a:gd name="connsiteY475" fmla="*/ 5007293 h 6858000"/>
              <a:gd name="connsiteX476" fmla="*/ 5889287 w 9595474"/>
              <a:gd name="connsiteY476" fmla="*/ 5012690 h 6858000"/>
              <a:gd name="connsiteX477" fmla="*/ 5886036 w 9595474"/>
              <a:gd name="connsiteY477" fmla="*/ 5018088 h 6858000"/>
              <a:gd name="connsiteX478" fmla="*/ 5882489 w 9595474"/>
              <a:gd name="connsiteY478" fmla="*/ 5023168 h 6858000"/>
              <a:gd name="connsiteX479" fmla="*/ 5878646 w 9595474"/>
              <a:gd name="connsiteY479" fmla="*/ 5028248 h 6858000"/>
              <a:gd name="connsiteX480" fmla="*/ 5874509 w 9595474"/>
              <a:gd name="connsiteY480" fmla="*/ 5032693 h 6858000"/>
              <a:gd name="connsiteX481" fmla="*/ 5870075 w 9595474"/>
              <a:gd name="connsiteY481" fmla="*/ 5037455 h 6858000"/>
              <a:gd name="connsiteX482" fmla="*/ 5865346 w 9595474"/>
              <a:gd name="connsiteY482" fmla="*/ 5041900 h 6858000"/>
              <a:gd name="connsiteX483" fmla="*/ 5860617 w 9595474"/>
              <a:gd name="connsiteY483" fmla="*/ 5046028 h 6858000"/>
              <a:gd name="connsiteX484" fmla="*/ 5855592 w 9595474"/>
              <a:gd name="connsiteY484" fmla="*/ 5050155 h 6858000"/>
              <a:gd name="connsiteX485" fmla="*/ 5850567 w 9595474"/>
              <a:gd name="connsiteY485" fmla="*/ 5053648 h 6858000"/>
              <a:gd name="connsiteX486" fmla="*/ 5845247 w 9595474"/>
              <a:gd name="connsiteY486" fmla="*/ 5056823 h 6858000"/>
              <a:gd name="connsiteX487" fmla="*/ 5839926 w 9595474"/>
              <a:gd name="connsiteY487" fmla="*/ 5059680 h 6858000"/>
              <a:gd name="connsiteX488" fmla="*/ 5834311 w 9595474"/>
              <a:gd name="connsiteY488" fmla="*/ 5062538 h 6858000"/>
              <a:gd name="connsiteX489" fmla="*/ 5828695 w 9595474"/>
              <a:gd name="connsiteY489" fmla="*/ 5064760 h 6858000"/>
              <a:gd name="connsiteX490" fmla="*/ 5823375 w 9595474"/>
              <a:gd name="connsiteY490" fmla="*/ 5066983 h 6858000"/>
              <a:gd name="connsiteX491" fmla="*/ 5817463 w 9595474"/>
              <a:gd name="connsiteY491" fmla="*/ 5069205 h 6858000"/>
              <a:gd name="connsiteX492" fmla="*/ 5811552 w 9595474"/>
              <a:gd name="connsiteY492" fmla="*/ 5070475 h 6858000"/>
              <a:gd name="connsiteX493" fmla="*/ 5805640 w 9595474"/>
              <a:gd name="connsiteY493" fmla="*/ 5071428 h 6858000"/>
              <a:gd name="connsiteX494" fmla="*/ 5800024 w 9595474"/>
              <a:gd name="connsiteY494" fmla="*/ 5072698 h 6858000"/>
              <a:gd name="connsiteX495" fmla="*/ 5793817 w 9595474"/>
              <a:gd name="connsiteY495" fmla="*/ 5073333 h 6858000"/>
              <a:gd name="connsiteX496" fmla="*/ 5787610 w 9595474"/>
              <a:gd name="connsiteY496" fmla="*/ 5073650 h 6858000"/>
              <a:gd name="connsiteX497" fmla="*/ 5781994 w 9595474"/>
              <a:gd name="connsiteY497" fmla="*/ 5073968 h 6858000"/>
              <a:gd name="connsiteX498" fmla="*/ 5775787 w 9595474"/>
              <a:gd name="connsiteY498" fmla="*/ 5073650 h 6858000"/>
              <a:gd name="connsiteX499" fmla="*/ 5770171 w 9595474"/>
              <a:gd name="connsiteY499" fmla="*/ 5073333 h 6858000"/>
              <a:gd name="connsiteX500" fmla="*/ 5763965 w 9595474"/>
              <a:gd name="connsiteY500" fmla="*/ 5072698 h 6858000"/>
              <a:gd name="connsiteX501" fmla="*/ 5758349 w 9595474"/>
              <a:gd name="connsiteY501" fmla="*/ 5071428 h 6858000"/>
              <a:gd name="connsiteX502" fmla="*/ 5752141 w 9595474"/>
              <a:gd name="connsiteY502" fmla="*/ 5070475 h 6858000"/>
              <a:gd name="connsiteX503" fmla="*/ 5746526 w 9595474"/>
              <a:gd name="connsiteY503" fmla="*/ 5069205 h 6858000"/>
              <a:gd name="connsiteX504" fmla="*/ 5740614 w 9595474"/>
              <a:gd name="connsiteY504" fmla="*/ 5066983 h 6858000"/>
              <a:gd name="connsiteX505" fmla="*/ 5734998 w 9595474"/>
              <a:gd name="connsiteY505" fmla="*/ 5064760 h 6858000"/>
              <a:gd name="connsiteX506" fmla="*/ 5729382 w 9595474"/>
              <a:gd name="connsiteY506" fmla="*/ 5062538 h 6858000"/>
              <a:gd name="connsiteX507" fmla="*/ 5723767 w 9595474"/>
              <a:gd name="connsiteY507" fmla="*/ 5059680 h 6858000"/>
              <a:gd name="connsiteX508" fmla="*/ 5718446 w 9595474"/>
              <a:gd name="connsiteY508" fmla="*/ 5056823 h 6858000"/>
              <a:gd name="connsiteX509" fmla="*/ 5713421 w 9595474"/>
              <a:gd name="connsiteY509" fmla="*/ 5053648 h 6858000"/>
              <a:gd name="connsiteX510" fmla="*/ 5708396 w 9595474"/>
              <a:gd name="connsiteY510" fmla="*/ 5050155 h 6858000"/>
              <a:gd name="connsiteX511" fmla="*/ 5703372 w 9595474"/>
              <a:gd name="connsiteY511" fmla="*/ 5046028 h 6858000"/>
              <a:gd name="connsiteX512" fmla="*/ 5698347 w 9595474"/>
              <a:gd name="connsiteY512" fmla="*/ 5041900 h 6858000"/>
              <a:gd name="connsiteX513" fmla="*/ 5693618 w 9595474"/>
              <a:gd name="connsiteY513" fmla="*/ 5037455 h 6858000"/>
              <a:gd name="connsiteX514" fmla="*/ 5598148 w 9595474"/>
              <a:gd name="connsiteY514" fmla="*/ 4941888 h 6858000"/>
              <a:gd name="connsiteX515" fmla="*/ 5490560 w 9595474"/>
              <a:gd name="connsiteY515" fmla="*/ 4834573 h 6858000"/>
              <a:gd name="connsiteX516" fmla="*/ 5485830 w 9595474"/>
              <a:gd name="connsiteY516" fmla="*/ 4830128 h 6858000"/>
              <a:gd name="connsiteX517" fmla="*/ 5481397 w 9595474"/>
              <a:gd name="connsiteY517" fmla="*/ 4826000 h 6858000"/>
              <a:gd name="connsiteX518" fmla="*/ 5476372 w 9595474"/>
              <a:gd name="connsiteY518" fmla="*/ 4821873 h 6858000"/>
              <a:gd name="connsiteX519" fmla="*/ 5471348 w 9595474"/>
              <a:gd name="connsiteY519" fmla="*/ 4818380 h 6858000"/>
              <a:gd name="connsiteX520" fmla="*/ 5465732 w 9595474"/>
              <a:gd name="connsiteY520" fmla="*/ 4815205 h 6858000"/>
              <a:gd name="connsiteX521" fmla="*/ 5460411 w 9595474"/>
              <a:gd name="connsiteY521" fmla="*/ 4812348 h 6858000"/>
              <a:gd name="connsiteX522" fmla="*/ 5455091 w 9595474"/>
              <a:gd name="connsiteY522" fmla="*/ 4809173 h 6858000"/>
              <a:gd name="connsiteX523" fmla="*/ 5449475 w 9595474"/>
              <a:gd name="connsiteY523" fmla="*/ 4807268 h 6858000"/>
              <a:gd name="connsiteX524" fmla="*/ 5443563 w 9595474"/>
              <a:gd name="connsiteY524" fmla="*/ 4805045 h 6858000"/>
              <a:gd name="connsiteX525" fmla="*/ 5437948 w 9595474"/>
              <a:gd name="connsiteY525" fmla="*/ 4802823 h 6858000"/>
              <a:gd name="connsiteX526" fmla="*/ 5432036 w 9595474"/>
              <a:gd name="connsiteY526" fmla="*/ 4801553 h 6858000"/>
              <a:gd name="connsiteX527" fmla="*/ 5426420 w 9595474"/>
              <a:gd name="connsiteY527" fmla="*/ 4800283 h 6858000"/>
              <a:gd name="connsiteX528" fmla="*/ 5420509 w 9595474"/>
              <a:gd name="connsiteY528" fmla="*/ 4799330 h 6858000"/>
              <a:gd name="connsiteX529" fmla="*/ 5414597 w 9595474"/>
              <a:gd name="connsiteY529" fmla="*/ 4798695 h 6858000"/>
              <a:gd name="connsiteX530" fmla="*/ 5408391 w 9595474"/>
              <a:gd name="connsiteY530" fmla="*/ 4798060 h 6858000"/>
              <a:gd name="connsiteX531" fmla="*/ 5402775 w 9595474"/>
              <a:gd name="connsiteY531" fmla="*/ 4797743 h 6858000"/>
              <a:gd name="connsiteX532" fmla="*/ 5396568 w 9595474"/>
              <a:gd name="connsiteY532" fmla="*/ 4798060 h 6858000"/>
              <a:gd name="connsiteX533" fmla="*/ 5390361 w 9595474"/>
              <a:gd name="connsiteY533" fmla="*/ 4798695 h 6858000"/>
              <a:gd name="connsiteX534" fmla="*/ 5384745 w 9595474"/>
              <a:gd name="connsiteY534" fmla="*/ 4799330 h 6858000"/>
              <a:gd name="connsiteX535" fmla="*/ 5378538 w 9595474"/>
              <a:gd name="connsiteY535" fmla="*/ 4800283 h 6858000"/>
              <a:gd name="connsiteX536" fmla="*/ 5372922 w 9595474"/>
              <a:gd name="connsiteY536" fmla="*/ 4801553 h 6858000"/>
              <a:gd name="connsiteX537" fmla="*/ 5367010 w 9595474"/>
              <a:gd name="connsiteY537" fmla="*/ 4802823 h 6858000"/>
              <a:gd name="connsiteX538" fmla="*/ 5361394 w 9595474"/>
              <a:gd name="connsiteY538" fmla="*/ 4805045 h 6858000"/>
              <a:gd name="connsiteX539" fmla="*/ 5355483 w 9595474"/>
              <a:gd name="connsiteY539" fmla="*/ 4807268 h 6858000"/>
              <a:gd name="connsiteX540" fmla="*/ 5350163 w 9595474"/>
              <a:gd name="connsiteY540" fmla="*/ 4809173 h 6858000"/>
              <a:gd name="connsiteX541" fmla="*/ 5344547 w 9595474"/>
              <a:gd name="connsiteY541" fmla="*/ 4812348 h 6858000"/>
              <a:gd name="connsiteX542" fmla="*/ 5338931 w 9595474"/>
              <a:gd name="connsiteY542" fmla="*/ 4815205 h 6858000"/>
              <a:gd name="connsiteX543" fmla="*/ 5333906 w 9595474"/>
              <a:gd name="connsiteY543" fmla="*/ 4818380 h 6858000"/>
              <a:gd name="connsiteX544" fmla="*/ 5328881 w 9595474"/>
              <a:gd name="connsiteY544" fmla="*/ 4821873 h 6858000"/>
              <a:gd name="connsiteX545" fmla="*/ 5323857 w 9595474"/>
              <a:gd name="connsiteY545" fmla="*/ 4826000 h 6858000"/>
              <a:gd name="connsiteX546" fmla="*/ 5318832 w 9595474"/>
              <a:gd name="connsiteY546" fmla="*/ 4830128 h 6858000"/>
              <a:gd name="connsiteX547" fmla="*/ 5314398 w 9595474"/>
              <a:gd name="connsiteY547" fmla="*/ 4834573 h 6858000"/>
              <a:gd name="connsiteX548" fmla="*/ 5307305 w 9595474"/>
              <a:gd name="connsiteY548" fmla="*/ 4841875 h 6858000"/>
              <a:gd name="connsiteX549" fmla="*/ 5301393 w 9595474"/>
              <a:gd name="connsiteY549" fmla="*/ 4849813 h 6858000"/>
              <a:gd name="connsiteX550" fmla="*/ 5295482 w 9595474"/>
              <a:gd name="connsiteY550" fmla="*/ 4858068 h 6858000"/>
              <a:gd name="connsiteX551" fmla="*/ 5291048 w 9595474"/>
              <a:gd name="connsiteY551" fmla="*/ 4867275 h 6858000"/>
              <a:gd name="connsiteX552" fmla="*/ 5286910 w 9595474"/>
              <a:gd name="connsiteY552" fmla="*/ 4875848 h 6858000"/>
              <a:gd name="connsiteX553" fmla="*/ 5283659 w 9595474"/>
              <a:gd name="connsiteY553" fmla="*/ 4885055 h 6858000"/>
              <a:gd name="connsiteX554" fmla="*/ 5281294 w 9595474"/>
              <a:gd name="connsiteY554" fmla="*/ 4894580 h 6858000"/>
              <a:gd name="connsiteX555" fmla="*/ 5279521 w 9595474"/>
              <a:gd name="connsiteY555" fmla="*/ 4903788 h 6858000"/>
              <a:gd name="connsiteX556" fmla="*/ 5278339 w 9595474"/>
              <a:gd name="connsiteY556" fmla="*/ 4913630 h 6858000"/>
              <a:gd name="connsiteX557" fmla="*/ 5278339 w 9595474"/>
              <a:gd name="connsiteY557" fmla="*/ 4923155 h 6858000"/>
              <a:gd name="connsiteX558" fmla="*/ 5278634 w 9595474"/>
              <a:gd name="connsiteY558" fmla="*/ 4932998 h 6858000"/>
              <a:gd name="connsiteX559" fmla="*/ 5279816 w 9595474"/>
              <a:gd name="connsiteY559" fmla="*/ 4942205 h 6858000"/>
              <a:gd name="connsiteX560" fmla="*/ 5281885 w 9595474"/>
              <a:gd name="connsiteY560" fmla="*/ 4952048 h 6858000"/>
              <a:gd name="connsiteX561" fmla="*/ 5284546 w 9595474"/>
              <a:gd name="connsiteY561" fmla="*/ 4960938 h 6858000"/>
              <a:gd name="connsiteX562" fmla="*/ 5288092 w 9595474"/>
              <a:gd name="connsiteY562" fmla="*/ 4970145 h 6858000"/>
              <a:gd name="connsiteX563" fmla="*/ 5291935 w 9595474"/>
              <a:gd name="connsiteY563" fmla="*/ 4979353 h 6858000"/>
              <a:gd name="connsiteX564" fmla="*/ 5583665 w 9595474"/>
              <a:gd name="connsiteY564" fmla="*/ 5270500 h 6858000"/>
              <a:gd name="connsiteX565" fmla="*/ 5588098 w 9595474"/>
              <a:gd name="connsiteY565" fmla="*/ 5275263 h 6858000"/>
              <a:gd name="connsiteX566" fmla="*/ 5592237 w 9595474"/>
              <a:gd name="connsiteY566" fmla="*/ 5280343 h 6858000"/>
              <a:gd name="connsiteX567" fmla="*/ 5595784 w 9595474"/>
              <a:gd name="connsiteY567" fmla="*/ 5284788 h 6858000"/>
              <a:gd name="connsiteX568" fmla="*/ 5599626 w 9595474"/>
              <a:gd name="connsiteY568" fmla="*/ 5290185 h 6858000"/>
              <a:gd name="connsiteX569" fmla="*/ 5602582 w 9595474"/>
              <a:gd name="connsiteY569" fmla="*/ 5295265 h 6858000"/>
              <a:gd name="connsiteX570" fmla="*/ 5605833 w 9595474"/>
              <a:gd name="connsiteY570" fmla="*/ 5300663 h 6858000"/>
              <a:gd name="connsiteX571" fmla="*/ 5608493 w 9595474"/>
              <a:gd name="connsiteY571" fmla="*/ 5306060 h 6858000"/>
              <a:gd name="connsiteX572" fmla="*/ 5610857 w 9595474"/>
              <a:gd name="connsiteY572" fmla="*/ 5311775 h 6858000"/>
              <a:gd name="connsiteX573" fmla="*/ 5613222 w 9595474"/>
              <a:gd name="connsiteY573" fmla="*/ 5317490 h 6858000"/>
              <a:gd name="connsiteX574" fmla="*/ 5614996 w 9595474"/>
              <a:gd name="connsiteY574" fmla="*/ 5323523 h 6858000"/>
              <a:gd name="connsiteX575" fmla="*/ 5616474 w 9595474"/>
              <a:gd name="connsiteY575" fmla="*/ 5329238 h 6858000"/>
              <a:gd name="connsiteX576" fmla="*/ 5617656 w 9595474"/>
              <a:gd name="connsiteY576" fmla="*/ 5334953 h 6858000"/>
              <a:gd name="connsiteX577" fmla="*/ 5618838 w 9595474"/>
              <a:gd name="connsiteY577" fmla="*/ 5340985 h 6858000"/>
              <a:gd name="connsiteX578" fmla="*/ 5619725 w 9595474"/>
              <a:gd name="connsiteY578" fmla="*/ 5346700 h 6858000"/>
              <a:gd name="connsiteX579" fmla="*/ 5620021 w 9595474"/>
              <a:gd name="connsiteY579" fmla="*/ 5352733 h 6858000"/>
              <a:gd name="connsiteX580" fmla="*/ 5620021 w 9595474"/>
              <a:gd name="connsiteY580" fmla="*/ 5359083 h 6858000"/>
              <a:gd name="connsiteX581" fmla="*/ 5620021 w 9595474"/>
              <a:gd name="connsiteY581" fmla="*/ 5364798 h 6858000"/>
              <a:gd name="connsiteX582" fmla="*/ 5619725 w 9595474"/>
              <a:gd name="connsiteY582" fmla="*/ 5370830 h 6858000"/>
              <a:gd name="connsiteX583" fmla="*/ 5618838 w 9595474"/>
              <a:gd name="connsiteY583" fmla="*/ 5376545 h 6858000"/>
              <a:gd name="connsiteX584" fmla="*/ 5617656 w 9595474"/>
              <a:gd name="connsiteY584" fmla="*/ 5382578 h 6858000"/>
              <a:gd name="connsiteX585" fmla="*/ 5616474 w 9595474"/>
              <a:gd name="connsiteY585" fmla="*/ 5388293 h 6858000"/>
              <a:gd name="connsiteX586" fmla="*/ 5614996 w 9595474"/>
              <a:gd name="connsiteY586" fmla="*/ 5394008 h 6858000"/>
              <a:gd name="connsiteX587" fmla="*/ 5613222 w 9595474"/>
              <a:gd name="connsiteY587" fmla="*/ 5400040 h 6858000"/>
              <a:gd name="connsiteX588" fmla="*/ 5610857 w 9595474"/>
              <a:gd name="connsiteY588" fmla="*/ 5405755 h 6858000"/>
              <a:gd name="connsiteX589" fmla="*/ 5608493 w 9595474"/>
              <a:gd name="connsiteY589" fmla="*/ 5411470 h 6858000"/>
              <a:gd name="connsiteX590" fmla="*/ 5605833 w 9595474"/>
              <a:gd name="connsiteY590" fmla="*/ 5416868 h 6858000"/>
              <a:gd name="connsiteX591" fmla="*/ 5602582 w 9595474"/>
              <a:gd name="connsiteY591" fmla="*/ 5422265 h 6858000"/>
              <a:gd name="connsiteX592" fmla="*/ 5599626 w 9595474"/>
              <a:gd name="connsiteY592" fmla="*/ 5427663 h 6858000"/>
              <a:gd name="connsiteX593" fmla="*/ 5595784 w 9595474"/>
              <a:gd name="connsiteY593" fmla="*/ 5432743 h 6858000"/>
              <a:gd name="connsiteX594" fmla="*/ 5592237 w 9595474"/>
              <a:gd name="connsiteY594" fmla="*/ 5437505 h 6858000"/>
              <a:gd name="connsiteX595" fmla="*/ 5588098 w 9595474"/>
              <a:gd name="connsiteY595" fmla="*/ 5442268 h 6858000"/>
              <a:gd name="connsiteX596" fmla="*/ 5583665 w 9595474"/>
              <a:gd name="connsiteY596" fmla="*/ 5447030 h 6858000"/>
              <a:gd name="connsiteX597" fmla="*/ 5578936 w 9595474"/>
              <a:gd name="connsiteY597" fmla="*/ 5451158 h 6858000"/>
              <a:gd name="connsiteX598" fmla="*/ 5573911 w 9595474"/>
              <a:gd name="connsiteY598" fmla="*/ 5455603 h 6858000"/>
              <a:gd name="connsiteX599" fmla="*/ 5569182 w 9595474"/>
              <a:gd name="connsiteY599" fmla="*/ 5459095 h 6858000"/>
              <a:gd name="connsiteX600" fmla="*/ 5563862 w 9595474"/>
              <a:gd name="connsiteY600" fmla="*/ 5462905 h 6858000"/>
              <a:gd name="connsiteX601" fmla="*/ 5558837 w 9595474"/>
              <a:gd name="connsiteY601" fmla="*/ 5466080 h 6858000"/>
              <a:gd name="connsiteX602" fmla="*/ 5553517 w 9595474"/>
              <a:gd name="connsiteY602" fmla="*/ 5469255 h 6858000"/>
              <a:gd name="connsiteX603" fmla="*/ 5548196 w 9595474"/>
              <a:gd name="connsiteY603" fmla="*/ 5471795 h 6858000"/>
              <a:gd name="connsiteX604" fmla="*/ 5542285 w 9595474"/>
              <a:gd name="connsiteY604" fmla="*/ 5474335 h 6858000"/>
              <a:gd name="connsiteX605" fmla="*/ 5536964 w 9595474"/>
              <a:gd name="connsiteY605" fmla="*/ 5476558 h 6858000"/>
              <a:gd name="connsiteX606" fmla="*/ 5531348 w 9595474"/>
              <a:gd name="connsiteY606" fmla="*/ 5478145 h 6858000"/>
              <a:gd name="connsiteX607" fmla="*/ 5525437 w 9595474"/>
              <a:gd name="connsiteY607" fmla="*/ 5479733 h 6858000"/>
              <a:gd name="connsiteX608" fmla="*/ 5519230 w 9595474"/>
              <a:gd name="connsiteY608" fmla="*/ 5481003 h 6858000"/>
              <a:gd name="connsiteX609" fmla="*/ 5513614 w 9595474"/>
              <a:gd name="connsiteY609" fmla="*/ 5482273 h 6858000"/>
              <a:gd name="connsiteX610" fmla="*/ 5507999 w 9595474"/>
              <a:gd name="connsiteY610" fmla="*/ 5482908 h 6858000"/>
              <a:gd name="connsiteX611" fmla="*/ 5501791 w 9595474"/>
              <a:gd name="connsiteY611" fmla="*/ 5483225 h 6858000"/>
              <a:gd name="connsiteX612" fmla="*/ 5495585 w 9595474"/>
              <a:gd name="connsiteY612" fmla="*/ 5483543 h 6858000"/>
              <a:gd name="connsiteX613" fmla="*/ 6873545 w 9595474"/>
              <a:gd name="connsiteY613" fmla="*/ 6858000 h 6858000"/>
              <a:gd name="connsiteX614" fmla="*/ 9595474 w 9595474"/>
              <a:gd name="connsiteY614" fmla="*/ 6858000 h 6858000"/>
              <a:gd name="connsiteX615" fmla="*/ 9595474 w 9595474"/>
              <a:gd name="connsiteY615" fmla="*/ 0 h 6858000"/>
              <a:gd name="connsiteX0" fmla="*/ 9595474 w 9595474"/>
              <a:gd name="connsiteY0" fmla="*/ 0 h 6858000"/>
              <a:gd name="connsiteX1" fmla="*/ 2914643 w 9595474"/>
              <a:gd name="connsiteY1" fmla="*/ 0 h 6858000"/>
              <a:gd name="connsiteX2" fmla="*/ 2857270 w 9595474"/>
              <a:gd name="connsiteY2" fmla="*/ 0 h 6858000"/>
              <a:gd name="connsiteX3" fmla="*/ 0 w 9595474"/>
              <a:gd name="connsiteY3" fmla="*/ 0 h 6858000"/>
              <a:gd name="connsiteX4" fmla="*/ 692823 w 9595474"/>
              <a:gd name="connsiteY4" fmla="*/ 691198 h 6858000"/>
              <a:gd name="connsiteX5" fmla="*/ 691345 w 9595474"/>
              <a:gd name="connsiteY5" fmla="*/ 683895 h 6858000"/>
              <a:gd name="connsiteX6" fmla="*/ 690754 w 9595474"/>
              <a:gd name="connsiteY6" fmla="*/ 676275 h 6858000"/>
              <a:gd name="connsiteX7" fmla="*/ 690754 w 9595474"/>
              <a:gd name="connsiteY7" fmla="*/ 669290 h 6858000"/>
              <a:gd name="connsiteX8" fmla="*/ 690754 w 9595474"/>
              <a:gd name="connsiteY8" fmla="*/ 661988 h 6858000"/>
              <a:gd name="connsiteX9" fmla="*/ 691345 w 9595474"/>
              <a:gd name="connsiteY9" fmla="*/ 654368 h 6858000"/>
              <a:gd name="connsiteX10" fmla="*/ 692527 w 9595474"/>
              <a:gd name="connsiteY10" fmla="*/ 647383 h 6858000"/>
              <a:gd name="connsiteX11" fmla="*/ 694005 w 9595474"/>
              <a:gd name="connsiteY11" fmla="*/ 640080 h 6858000"/>
              <a:gd name="connsiteX12" fmla="*/ 695778 w 9595474"/>
              <a:gd name="connsiteY12" fmla="*/ 633095 h 6858000"/>
              <a:gd name="connsiteX13" fmla="*/ 698143 w 9595474"/>
              <a:gd name="connsiteY13" fmla="*/ 625793 h 6858000"/>
              <a:gd name="connsiteX14" fmla="*/ 700803 w 9595474"/>
              <a:gd name="connsiteY14" fmla="*/ 618808 h 6858000"/>
              <a:gd name="connsiteX15" fmla="*/ 704054 w 9595474"/>
              <a:gd name="connsiteY15" fmla="*/ 612140 h 6858000"/>
              <a:gd name="connsiteX16" fmla="*/ 707601 w 9595474"/>
              <a:gd name="connsiteY16" fmla="*/ 605790 h 6858000"/>
              <a:gd name="connsiteX17" fmla="*/ 712035 w 9595474"/>
              <a:gd name="connsiteY17" fmla="*/ 599123 h 6858000"/>
              <a:gd name="connsiteX18" fmla="*/ 716173 w 9595474"/>
              <a:gd name="connsiteY18" fmla="*/ 592773 h 6858000"/>
              <a:gd name="connsiteX19" fmla="*/ 721198 w 9595474"/>
              <a:gd name="connsiteY19" fmla="*/ 587058 h 6858000"/>
              <a:gd name="connsiteX20" fmla="*/ 726518 w 9595474"/>
              <a:gd name="connsiteY20" fmla="*/ 581343 h 6858000"/>
              <a:gd name="connsiteX21" fmla="*/ 731247 w 9595474"/>
              <a:gd name="connsiteY21" fmla="*/ 576898 h 6858000"/>
              <a:gd name="connsiteX22" fmla="*/ 735976 w 9595474"/>
              <a:gd name="connsiteY22" fmla="*/ 572453 h 6858000"/>
              <a:gd name="connsiteX23" fmla="*/ 741001 w 9595474"/>
              <a:gd name="connsiteY23" fmla="*/ 568960 h 6858000"/>
              <a:gd name="connsiteX24" fmla="*/ 746026 w 9595474"/>
              <a:gd name="connsiteY24" fmla="*/ 565468 h 6858000"/>
              <a:gd name="connsiteX25" fmla="*/ 751050 w 9595474"/>
              <a:gd name="connsiteY25" fmla="*/ 562293 h 6858000"/>
              <a:gd name="connsiteX26" fmla="*/ 756371 w 9595474"/>
              <a:gd name="connsiteY26" fmla="*/ 558800 h 6858000"/>
              <a:gd name="connsiteX27" fmla="*/ 761691 w 9595474"/>
              <a:gd name="connsiteY27" fmla="*/ 556578 h 6858000"/>
              <a:gd name="connsiteX28" fmla="*/ 767602 w 9595474"/>
              <a:gd name="connsiteY28" fmla="*/ 554038 h 6858000"/>
              <a:gd name="connsiteX29" fmla="*/ 772923 w 9595474"/>
              <a:gd name="connsiteY29" fmla="*/ 551815 h 6858000"/>
              <a:gd name="connsiteX30" fmla="*/ 778834 w 9595474"/>
              <a:gd name="connsiteY30" fmla="*/ 549910 h 6858000"/>
              <a:gd name="connsiteX31" fmla="*/ 784450 w 9595474"/>
              <a:gd name="connsiteY31" fmla="*/ 548640 h 6858000"/>
              <a:gd name="connsiteX32" fmla="*/ 790066 w 9595474"/>
              <a:gd name="connsiteY32" fmla="*/ 547370 h 6858000"/>
              <a:gd name="connsiteX33" fmla="*/ 795977 w 9595474"/>
              <a:gd name="connsiteY33" fmla="*/ 546418 h 6858000"/>
              <a:gd name="connsiteX34" fmla="*/ 802184 w 9595474"/>
              <a:gd name="connsiteY34" fmla="*/ 545783 h 6858000"/>
              <a:gd name="connsiteX35" fmla="*/ 807800 w 9595474"/>
              <a:gd name="connsiteY35" fmla="*/ 545465 h 6858000"/>
              <a:gd name="connsiteX36" fmla="*/ 814007 w 9595474"/>
              <a:gd name="connsiteY36" fmla="*/ 544830 h 6858000"/>
              <a:gd name="connsiteX37" fmla="*/ 819623 w 9595474"/>
              <a:gd name="connsiteY37" fmla="*/ 545465 h 6858000"/>
              <a:gd name="connsiteX38" fmla="*/ 825830 w 9595474"/>
              <a:gd name="connsiteY38" fmla="*/ 545783 h 6858000"/>
              <a:gd name="connsiteX39" fmla="*/ 831446 w 9595474"/>
              <a:gd name="connsiteY39" fmla="*/ 546418 h 6858000"/>
              <a:gd name="connsiteX40" fmla="*/ 837358 w 9595474"/>
              <a:gd name="connsiteY40" fmla="*/ 547370 h 6858000"/>
              <a:gd name="connsiteX41" fmla="*/ 842974 w 9595474"/>
              <a:gd name="connsiteY41" fmla="*/ 548640 h 6858000"/>
              <a:gd name="connsiteX42" fmla="*/ 848885 w 9595474"/>
              <a:gd name="connsiteY42" fmla="*/ 549910 h 6858000"/>
              <a:gd name="connsiteX43" fmla="*/ 854501 w 9595474"/>
              <a:gd name="connsiteY43" fmla="*/ 551815 h 6858000"/>
              <a:gd name="connsiteX44" fmla="*/ 860117 w 9595474"/>
              <a:gd name="connsiteY44" fmla="*/ 554038 h 6858000"/>
              <a:gd name="connsiteX45" fmla="*/ 865733 w 9595474"/>
              <a:gd name="connsiteY45" fmla="*/ 556578 h 6858000"/>
              <a:gd name="connsiteX46" fmla="*/ 871053 w 9595474"/>
              <a:gd name="connsiteY46" fmla="*/ 558800 h 6858000"/>
              <a:gd name="connsiteX47" fmla="*/ 876373 w 9595474"/>
              <a:gd name="connsiteY47" fmla="*/ 562293 h 6858000"/>
              <a:gd name="connsiteX48" fmla="*/ 881398 w 9595474"/>
              <a:gd name="connsiteY48" fmla="*/ 565468 h 6858000"/>
              <a:gd name="connsiteX49" fmla="*/ 886718 w 9595474"/>
              <a:gd name="connsiteY49" fmla="*/ 568960 h 6858000"/>
              <a:gd name="connsiteX50" fmla="*/ 891447 w 9595474"/>
              <a:gd name="connsiteY50" fmla="*/ 572453 h 6858000"/>
              <a:gd name="connsiteX51" fmla="*/ 896177 w 9595474"/>
              <a:gd name="connsiteY51" fmla="*/ 576898 h 6858000"/>
              <a:gd name="connsiteX52" fmla="*/ 900906 w 9595474"/>
              <a:gd name="connsiteY52" fmla="*/ 581343 h 6858000"/>
              <a:gd name="connsiteX53" fmla="*/ 1431459 w 9595474"/>
              <a:gd name="connsiteY53" fmla="*/ 1111568 h 6858000"/>
              <a:gd name="connsiteX54" fmla="*/ 2394731 w 9595474"/>
              <a:gd name="connsiteY54" fmla="*/ 2074863 h 6858000"/>
              <a:gd name="connsiteX55" fmla="*/ 2399164 w 9595474"/>
              <a:gd name="connsiteY55" fmla="*/ 2079308 h 6858000"/>
              <a:gd name="connsiteX56" fmla="*/ 2404189 w 9595474"/>
              <a:gd name="connsiteY56" fmla="*/ 2083435 h 6858000"/>
              <a:gd name="connsiteX57" fmla="*/ 2408918 w 9595474"/>
              <a:gd name="connsiteY57" fmla="*/ 2087245 h 6858000"/>
              <a:gd name="connsiteX58" fmla="*/ 2413943 w 9595474"/>
              <a:gd name="connsiteY58" fmla="*/ 2090738 h 6858000"/>
              <a:gd name="connsiteX59" fmla="*/ 2419263 w 9595474"/>
              <a:gd name="connsiteY59" fmla="*/ 2093913 h 6858000"/>
              <a:gd name="connsiteX60" fmla="*/ 2424583 w 9595474"/>
              <a:gd name="connsiteY60" fmla="*/ 2096770 h 6858000"/>
              <a:gd name="connsiteX61" fmla="*/ 2430199 w 9595474"/>
              <a:gd name="connsiteY61" fmla="*/ 2099628 h 6858000"/>
              <a:gd name="connsiteX62" fmla="*/ 2435520 w 9595474"/>
              <a:gd name="connsiteY62" fmla="*/ 2101850 h 6858000"/>
              <a:gd name="connsiteX63" fmla="*/ 2441136 w 9595474"/>
              <a:gd name="connsiteY63" fmla="*/ 2104073 h 6858000"/>
              <a:gd name="connsiteX64" fmla="*/ 2447047 w 9595474"/>
              <a:gd name="connsiteY64" fmla="*/ 2105660 h 6858000"/>
              <a:gd name="connsiteX65" fmla="*/ 2452663 w 9595474"/>
              <a:gd name="connsiteY65" fmla="*/ 2107565 h 6858000"/>
              <a:gd name="connsiteX66" fmla="*/ 2458574 w 9595474"/>
              <a:gd name="connsiteY66" fmla="*/ 2108518 h 6858000"/>
              <a:gd name="connsiteX67" fmla="*/ 2464190 w 9595474"/>
              <a:gd name="connsiteY67" fmla="*/ 2109788 h 6858000"/>
              <a:gd name="connsiteX68" fmla="*/ 2469806 w 9595474"/>
              <a:gd name="connsiteY68" fmla="*/ 2110423 h 6858000"/>
              <a:gd name="connsiteX69" fmla="*/ 2476013 w 9595474"/>
              <a:gd name="connsiteY69" fmla="*/ 2110740 h 6858000"/>
              <a:gd name="connsiteX70" fmla="*/ 2481925 w 9595474"/>
              <a:gd name="connsiteY70" fmla="*/ 2111058 h 6858000"/>
              <a:gd name="connsiteX71" fmla="*/ 2487836 w 9595474"/>
              <a:gd name="connsiteY71" fmla="*/ 2110740 h 6858000"/>
              <a:gd name="connsiteX72" fmla="*/ 2493747 w 9595474"/>
              <a:gd name="connsiteY72" fmla="*/ 2110423 h 6858000"/>
              <a:gd name="connsiteX73" fmla="*/ 2499363 w 9595474"/>
              <a:gd name="connsiteY73" fmla="*/ 2109788 h 6858000"/>
              <a:gd name="connsiteX74" fmla="*/ 2505570 w 9595474"/>
              <a:gd name="connsiteY74" fmla="*/ 2108518 h 6858000"/>
              <a:gd name="connsiteX75" fmla="*/ 2511186 w 9595474"/>
              <a:gd name="connsiteY75" fmla="*/ 2107565 h 6858000"/>
              <a:gd name="connsiteX76" fmla="*/ 2517098 w 9595474"/>
              <a:gd name="connsiteY76" fmla="*/ 2105660 h 6858000"/>
              <a:gd name="connsiteX77" fmla="*/ 2522714 w 9595474"/>
              <a:gd name="connsiteY77" fmla="*/ 2104073 h 6858000"/>
              <a:gd name="connsiteX78" fmla="*/ 2528034 w 9595474"/>
              <a:gd name="connsiteY78" fmla="*/ 2101850 h 6858000"/>
              <a:gd name="connsiteX79" fmla="*/ 2533945 w 9595474"/>
              <a:gd name="connsiteY79" fmla="*/ 2099628 h 6858000"/>
              <a:gd name="connsiteX80" fmla="*/ 2539266 w 9595474"/>
              <a:gd name="connsiteY80" fmla="*/ 2096770 h 6858000"/>
              <a:gd name="connsiteX81" fmla="*/ 2544290 w 9595474"/>
              <a:gd name="connsiteY81" fmla="*/ 2093913 h 6858000"/>
              <a:gd name="connsiteX82" fmla="*/ 2549611 w 9595474"/>
              <a:gd name="connsiteY82" fmla="*/ 2090738 h 6858000"/>
              <a:gd name="connsiteX83" fmla="*/ 2554635 w 9595474"/>
              <a:gd name="connsiteY83" fmla="*/ 2087245 h 6858000"/>
              <a:gd name="connsiteX84" fmla="*/ 2559660 w 9595474"/>
              <a:gd name="connsiteY84" fmla="*/ 2083435 h 6858000"/>
              <a:gd name="connsiteX85" fmla="*/ 2564389 w 9595474"/>
              <a:gd name="connsiteY85" fmla="*/ 2079308 h 6858000"/>
              <a:gd name="connsiteX86" fmla="*/ 2569119 w 9595474"/>
              <a:gd name="connsiteY86" fmla="*/ 2074863 h 6858000"/>
              <a:gd name="connsiteX87" fmla="*/ 2573257 w 9595474"/>
              <a:gd name="connsiteY87" fmla="*/ 2070100 h 6858000"/>
              <a:gd name="connsiteX88" fmla="*/ 2577395 w 9595474"/>
              <a:gd name="connsiteY88" fmla="*/ 2065655 h 6858000"/>
              <a:gd name="connsiteX89" fmla="*/ 2581237 w 9595474"/>
              <a:gd name="connsiteY89" fmla="*/ 2060575 h 6858000"/>
              <a:gd name="connsiteX90" fmla="*/ 2584784 w 9595474"/>
              <a:gd name="connsiteY90" fmla="*/ 2055495 h 6858000"/>
              <a:gd name="connsiteX91" fmla="*/ 2588035 w 9595474"/>
              <a:gd name="connsiteY91" fmla="*/ 2050415 h 6858000"/>
              <a:gd name="connsiteX92" fmla="*/ 2590991 w 9595474"/>
              <a:gd name="connsiteY92" fmla="*/ 2045018 h 6858000"/>
              <a:gd name="connsiteX93" fmla="*/ 2593651 w 9595474"/>
              <a:gd name="connsiteY93" fmla="*/ 2039620 h 6858000"/>
              <a:gd name="connsiteX94" fmla="*/ 2596016 w 9595474"/>
              <a:gd name="connsiteY94" fmla="*/ 2034223 h 6858000"/>
              <a:gd name="connsiteX95" fmla="*/ 2598085 w 9595474"/>
              <a:gd name="connsiteY95" fmla="*/ 2028508 h 6858000"/>
              <a:gd name="connsiteX96" fmla="*/ 2599858 w 9595474"/>
              <a:gd name="connsiteY96" fmla="*/ 2022793 h 6858000"/>
              <a:gd name="connsiteX97" fmla="*/ 2601336 w 9595474"/>
              <a:gd name="connsiteY97" fmla="*/ 2017078 h 6858000"/>
              <a:gd name="connsiteX98" fmla="*/ 2602814 w 9595474"/>
              <a:gd name="connsiteY98" fmla="*/ 2011363 h 6858000"/>
              <a:gd name="connsiteX99" fmla="*/ 2603996 w 9595474"/>
              <a:gd name="connsiteY99" fmla="*/ 2005648 h 6858000"/>
              <a:gd name="connsiteX100" fmla="*/ 2604587 w 9595474"/>
              <a:gd name="connsiteY100" fmla="*/ 1999615 h 6858000"/>
              <a:gd name="connsiteX101" fmla="*/ 2604883 w 9595474"/>
              <a:gd name="connsiteY101" fmla="*/ 1993583 h 6858000"/>
              <a:gd name="connsiteX102" fmla="*/ 2604883 w 9595474"/>
              <a:gd name="connsiteY102" fmla="*/ 1987550 h 6858000"/>
              <a:gd name="connsiteX103" fmla="*/ 2604883 w 9595474"/>
              <a:gd name="connsiteY103" fmla="*/ 1981835 h 6858000"/>
              <a:gd name="connsiteX104" fmla="*/ 2604587 w 9595474"/>
              <a:gd name="connsiteY104" fmla="*/ 1976120 h 6858000"/>
              <a:gd name="connsiteX105" fmla="*/ 2603996 w 9595474"/>
              <a:gd name="connsiteY105" fmla="*/ 1970088 h 6858000"/>
              <a:gd name="connsiteX106" fmla="*/ 2602814 w 9595474"/>
              <a:gd name="connsiteY106" fmla="*/ 1964373 h 6858000"/>
              <a:gd name="connsiteX107" fmla="*/ 2601336 w 9595474"/>
              <a:gd name="connsiteY107" fmla="*/ 1958658 h 6858000"/>
              <a:gd name="connsiteX108" fmla="*/ 2599858 w 9595474"/>
              <a:gd name="connsiteY108" fmla="*/ 1952625 h 6858000"/>
              <a:gd name="connsiteX109" fmla="*/ 2598085 w 9595474"/>
              <a:gd name="connsiteY109" fmla="*/ 1946910 h 6858000"/>
              <a:gd name="connsiteX110" fmla="*/ 2596016 w 9595474"/>
              <a:gd name="connsiteY110" fmla="*/ 1941195 h 6858000"/>
              <a:gd name="connsiteX111" fmla="*/ 2593651 w 9595474"/>
              <a:gd name="connsiteY111" fmla="*/ 1935798 h 6858000"/>
              <a:gd name="connsiteX112" fmla="*/ 2590991 w 9595474"/>
              <a:gd name="connsiteY112" fmla="*/ 1930400 h 6858000"/>
              <a:gd name="connsiteX113" fmla="*/ 2588035 w 9595474"/>
              <a:gd name="connsiteY113" fmla="*/ 1925003 h 6858000"/>
              <a:gd name="connsiteX114" fmla="*/ 2584784 w 9595474"/>
              <a:gd name="connsiteY114" fmla="*/ 1919923 h 6858000"/>
              <a:gd name="connsiteX115" fmla="*/ 2581237 w 9595474"/>
              <a:gd name="connsiteY115" fmla="*/ 1915160 h 6858000"/>
              <a:gd name="connsiteX116" fmla="*/ 2577395 w 9595474"/>
              <a:gd name="connsiteY116" fmla="*/ 1910080 h 6858000"/>
              <a:gd name="connsiteX117" fmla="*/ 2573257 w 9595474"/>
              <a:gd name="connsiteY117" fmla="*/ 1905318 h 6858000"/>
              <a:gd name="connsiteX118" fmla="*/ 2569119 w 9595474"/>
              <a:gd name="connsiteY118" fmla="*/ 1900555 h 6858000"/>
              <a:gd name="connsiteX119" fmla="*/ 1590477 w 9595474"/>
              <a:gd name="connsiteY119" fmla="*/ 922020 h 6858000"/>
              <a:gd name="connsiteX120" fmla="*/ 1272736 w 9595474"/>
              <a:gd name="connsiteY120" fmla="*/ 604203 h 6858000"/>
              <a:gd name="connsiteX121" fmla="*/ 1268303 w 9595474"/>
              <a:gd name="connsiteY121" fmla="*/ 599440 h 6858000"/>
              <a:gd name="connsiteX122" fmla="*/ 1264165 w 9595474"/>
              <a:gd name="connsiteY122" fmla="*/ 594995 h 6858000"/>
              <a:gd name="connsiteX123" fmla="*/ 1260322 w 9595474"/>
              <a:gd name="connsiteY123" fmla="*/ 589915 h 6858000"/>
              <a:gd name="connsiteX124" fmla="*/ 1256776 w 9595474"/>
              <a:gd name="connsiteY124" fmla="*/ 584835 h 6858000"/>
              <a:gd name="connsiteX125" fmla="*/ 1253524 w 9595474"/>
              <a:gd name="connsiteY125" fmla="*/ 579755 h 6858000"/>
              <a:gd name="connsiteX126" fmla="*/ 1250864 w 9595474"/>
              <a:gd name="connsiteY126" fmla="*/ 574358 h 6858000"/>
              <a:gd name="connsiteX127" fmla="*/ 1247908 w 9595474"/>
              <a:gd name="connsiteY127" fmla="*/ 568960 h 6858000"/>
              <a:gd name="connsiteX128" fmla="*/ 1245839 w 9595474"/>
              <a:gd name="connsiteY128" fmla="*/ 563563 h 6858000"/>
              <a:gd name="connsiteX129" fmla="*/ 1243475 w 9595474"/>
              <a:gd name="connsiteY129" fmla="*/ 557848 h 6858000"/>
              <a:gd name="connsiteX130" fmla="*/ 1241701 w 9595474"/>
              <a:gd name="connsiteY130" fmla="*/ 552133 h 6858000"/>
              <a:gd name="connsiteX131" fmla="*/ 1239928 w 9595474"/>
              <a:gd name="connsiteY131" fmla="*/ 546418 h 6858000"/>
              <a:gd name="connsiteX132" fmla="*/ 1238746 w 9595474"/>
              <a:gd name="connsiteY132" fmla="*/ 540703 h 6858000"/>
              <a:gd name="connsiteX133" fmla="*/ 1237859 w 9595474"/>
              <a:gd name="connsiteY133" fmla="*/ 534988 h 6858000"/>
              <a:gd name="connsiteX134" fmla="*/ 1236972 w 9595474"/>
              <a:gd name="connsiteY134" fmla="*/ 528638 h 6858000"/>
              <a:gd name="connsiteX135" fmla="*/ 1236677 w 9595474"/>
              <a:gd name="connsiteY135" fmla="*/ 522923 h 6858000"/>
              <a:gd name="connsiteX136" fmla="*/ 1236381 w 9595474"/>
              <a:gd name="connsiteY136" fmla="*/ 516890 h 6858000"/>
              <a:gd name="connsiteX137" fmla="*/ 1236677 w 9595474"/>
              <a:gd name="connsiteY137" fmla="*/ 511175 h 6858000"/>
              <a:gd name="connsiteX138" fmla="*/ 1236972 w 9595474"/>
              <a:gd name="connsiteY138" fmla="*/ 505460 h 6858000"/>
              <a:gd name="connsiteX139" fmla="*/ 1237859 w 9595474"/>
              <a:gd name="connsiteY139" fmla="*/ 499428 h 6858000"/>
              <a:gd name="connsiteX140" fmla="*/ 1238746 w 9595474"/>
              <a:gd name="connsiteY140" fmla="*/ 493713 h 6858000"/>
              <a:gd name="connsiteX141" fmla="*/ 1239928 w 9595474"/>
              <a:gd name="connsiteY141" fmla="*/ 487680 h 6858000"/>
              <a:gd name="connsiteX142" fmla="*/ 1241701 w 9595474"/>
              <a:gd name="connsiteY142" fmla="*/ 481965 h 6858000"/>
              <a:gd name="connsiteX143" fmla="*/ 1243475 w 9595474"/>
              <a:gd name="connsiteY143" fmla="*/ 476250 h 6858000"/>
              <a:gd name="connsiteX144" fmla="*/ 1245839 w 9595474"/>
              <a:gd name="connsiteY144" fmla="*/ 470535 h 6858000"/>
              <a:gd name="connsiteX145" fmla="*/ 1247908 w 9595474"/>
              <a:gd name="connsiteY145" fmla="*/ 465138 h 6858000"/>
              <a:gd name="connsiteX146" fmla="*/ 1250864 w 9595474"/>
              <a:gd name="connsiteY146" fmla="*/ 459740 h 6858000"/>
              <a:gd name="connsiteX147" fmla="*/ 1253524 w 9595474"/>
              <a:gd name="connsiteY147" fmla="*/ 454343 h 6858000"/>
              <a:gd name="connsiteX148" fmla="*/ 1256776 w 9595474"/>
              <a:gd name="connsiteY148" fmla="*/ 449263 h 6858000"/>
              <a:gd name="connsiteX149" fmla="*/ 1260322 w 9595474"/>
              <a:gd name="connsiteY149" fmla="*/ 444500 h 6858000"/>
              <a:gd name="connsiteX150" fmla="*/ 1264165 w 9595474"/>
              <a:gd name="connsiteY150" fmla="*/ 439420 h 6858000"/>
              <a:gd name="connsiteX151" fmla="*/ 1268303 w 9595474"/>
              <a:gd name="connsiteY151" fmla="*/ 434658 h 6858000"/>
              <a:gd name="connsiteX152" fmla="*/ 1272736 w 9595474"/>
              <a:gd name="connsiteY152" fmla="*/ 429895 h 6858000"/>
              <a:gd name="connsiteX153" fmla="*/ 1277466 w 9595474"/>
              <a:gd name="connsiteY153" fmla="*/ 425768 h 6858000"/>
              <a:gd name="connsiteX154" fmla="*/ 1281899 w 9595474"/>
              <a:gd name="connsiteY154" fmla="*/ 421323 h 6858000"/>
              <a:gd name="connsiteX155" fmla="*/ 1286924 w 9595474"/>
              <a:gd name="connsiteY155" fmla="*/ 417830 h 6858000"/>
              <a:gd name="connsiteX156" fmla="*/ 1291949 w 9595474"/>
              <a:gd name="connsiteY156" fmla="*/ 414338 h 6858000"/>
              <a:gd name="connsiteX157" fmla="*/ 1296973 w 9595474"/>
              <a:gd name="connsiteY157" fmla="*/ 410845 h 6858000"/>
              <a:gd name="connsiteX158" fmla="*/ 1302589 w 9595474"/>
              <a:gd name="connsiteY158" fmla="*/ 407988 h 6858000"/>
              <a:gd name="connsiteX159" fmla="*/ 1307910 w 9595474"/>
              <a:gd name="connsiteY159" fmla="*/ 405130 h 6858000"/>
              <a:gd name="connsiteX160" fmla="*/ 1313230 w 9595474"/>
              <a:gd name="connsiteY160" fmla="*/ 402908 h 6858000"/>
              <a:gd name="connsiteX161" fmla="*/ 1318846 w 9595474"/>
              <a:gd name="connsiteY161" fmla="*/ 401003 h 6858000"/>
              <a:gd name="connsiteX162" fmla="*/ 1324757 w 9595474"/>
              <a:gd name="connsiteY162" fmla="*/ 399098 h 6858000"/>
              <a:gd name="connsiteX163" fmla="*/ 1330373 w 9595474"/>
              <a:gd name="connsiteY163" fmla="*/ 397193 h 6858000"/>
              <a:gd name="connsiteX164" fmla="*/ 1336285 w 9595474"/>
              <a:gd name="connsiteY164" fmla="*/ 396240 h 6858000"/>
              <a:gd name="connsiteX165" fmla="*/ 1341901 w 9595474"/>
              <a:gd name="connsiteY165" fmla="*/ 395288 h 6858000"/>
              <a:gd name="connsiteX166" fmla="*/ 1348108 w 9595474"/>
              <a:gd name="connsiteY166" fmla="*/ 394335 h 6858000"/>
              <a:gd name="connsiteX167" fmla="*/ 1353723 w 9595474"/>
              <a:gd name="connsiteY167" fmla="*/ 394018 h 6858000"/>
              <a:gd name="connsiteX168" fmla="*/ 1359930 w 9595474"/>
              <a:gd name="connsiteY168" fmla="*/ 393700 h 6858000"/>
              <a:gd name="connsiteX169" fmla="*/ 1365546 w 9595474"/>
              <a:gd name="connsiteY169" fmla="*/ 394018 h 6858000"/>
              <a:gd name="connsiteX170" fmla="*/ 1371458 w 9595474"/>
              <a:gd name="connsiteY170" fmla="*/ 394335 h 6858000"/>
              <a:gd name="connsiteX171" fmla="*/ 1377665 w 9595474"/>
              <a:gd name="connsiteY171" fmla="*/ 395288 h 6858000"/>
              <a:gd name="connsiteX172" fmla="*/ 1383281 w 9595474"/>
              <a:gd name="connsiteY172" fmla="*/ 396240 h 6858000"/>
              <a:gd name="connsiteX173" fmla="*/ 1388897 w 9595474"/>
              <a:gd name="connsiteY173" fmla="*/ 397193 h 6858000"/>
              <a:gd name="connsiteX174" fmla="*/ 1394808 w 9595474"/>
              <a:gd name="connsiteY174" fmla="*/ 399098 h 6858000"/>
              <a:gd name="connsiteX175" fmla="*/ 1400424 w 9595474"/>
              <a:gd name="connsiteY175" fmla="*/ 401003 h 6858000"/>
              <a:gd name="connsiteX176" fmla="*/ 1406335 w 9595474"/>
              <a:gd name="connsiteY176" fmla="*/ 402908 h 6858000"/>
              <a:gd name="connsiteX177" fmla="*/ 1411656 w 9595474"/>
              <a:gd name="connsiteY177" fmla="*/ 405130 h 6858000"/>
              <a:gd name="connsiteX178" fmla="*/ 1416976 w 9595474"/>
              <a:gd name="connsiteY178" fmla="*/ 407988 h 6858000"/>
              <a:gd name="connsiteX179" fmla="*/ 1422296 w 9595474"/>
              <a:gd name="connsiteY179" fmla="*/ 410845 h 6858000"/>
              <a:gd name="connsiteX180" fmla="*/ 1427617 w 9595474"/>
              <a:gd name="connsiteY180" fmla="*/ 414338 h 6858000"/>
              <a:gd name="connsiteX181" fmla="*/ 1432641 w 9595474"/>
              <a:gd name="connsiteY181" fmla="*/ 417830 h 6858000"/>
              <a:gd name="connsiteX182" fmla="*/ 1437666 w 9595474"/>
              <a:gd name="connsiteY182" fmla="*/ 421323 h 6858000"/>
              <a:gd name="connsiteX183" fmla="*/ 1442100 w 9595474"/>
              <a:gd name="connsiteY183" fmla="*/ 425768 h 6858000"/>
              <a:gd name="connsiteX184" fmla="*/ 1446829 w 9595474"/>
              <a:gd name="connsiteY184" fmla="*/ 429895 h 6858000"/>
              <a:gd name="connsiteX185" fmla="*/ 1907036 w 9595474"/>
              <a:gd name="connsiteY185" fmla="*/ 890270 h 6858000"/>
              <a:gd name="connsiteX186" fmla="*/ 2165662 w 9595474"/>
              <a:gd name="connsiteY186" fmla="*/ 1148715 h 6858000"/>
              <a:gd name="connsiteX187" fmla="*/ 2170391 w 9595474"/>
              <a:gd name="connsiteY187" fmla="*/ 1153160 h 6858000"/>
              <a:gd name="connsiteX188" fmla="*/ 2175416 w 9595474"/>
              <a:gd name="connsiteY188" fmla="*/ 1157288 h 6858000"/>
              <a:gd name="connsiteX189" fmla="*/ 2180145 w 9595474"/>
              <a:gd name="connsiteY189" fmla="*/ 1161098 h 6858000"/>
              <a:gd name="connsiteX190" fmla="*/ 2185170 w 9595474"/>
              <a:gd name="connsiteY190" fmla="*/ 1164590 h 6858000"/>
              <a:gd name="connsiteX191" fmla="*/ 2190490 w 9595474"/>
              <a:gd name="connsiteY191" fmla="*/ 1167765 h 6858000"/>
              <a:gd name="connsiteX192" fmla="*/ 2195810 w 9595474"/>
              <a:gd name="connsiteY192" fmla="*/ 1170623 h 6858000"/>
              <a:gd name="connsiteX193" fmla="*/ 2201130 w 9595474"/>
              <a:gd name="connsiteY193" fmla="*/ 1173480 h 6858000"/>
              <a:gd name="connsiteX194" fmla="*/ 2206746 w 9595474"/>
              <a:gd name="connsiteY194" fmla="*/ 1176020 h 6858000"/>
              <a:gd name="connsiteX195" fmla="*/ 2212362 w 9595474"/>
              <a:gd name="connsiteY195" fmla="*/ 1177925 h 6858000"/>
              <a:gd name="connsiteX196" fmla="*/ 2217683 w 9595474"/>
              <a:gd name="connsiteY196" fmla="*/ 1180148 h 6858000"/>
              <a:gd name="connsiteX197" fmla="*/ 2223594 w 9595474"/>
              <a:gd name="connsiteY197" fmla="*/ 1181418 h 6858000"/>
              <a:gd name="connsiteX198" fmla="*/ 2229505 w 9595474"/>
              <a:gd name="connsiteY198" fmla="*/ 1182688 h 6858000"/>
              <a:gd name="connsiteX199" fmla="*/ 2235417 w 9595474"/>
              <a:gd name="connsiteY199" fmla="*/ 1183640 h 6858000"/>
              <a:gd name="connsiteX200" fmla="*/ 2241033 w 9595474"/>
              <a:gd name="connsiteY200" fmla="*/ 1184275 h 6858000"/>
              <a:gd name="connsiteX201" fmla="*/ 2247240 w 9595474"/>
              <a:gd name="connsiteY201" fmla="*/ 1184593 h 6858000"/>
              <a:gd name="connsiteX202" fmla="*/ 2252856 w 9595474"/>
              <a:gd name="connsiteY202" fmla="*/ 1185228 h 6858000"/>
              <a:gd name="connsiteX203" fmla="*/ 2259063 w 9595474"/>
              <a:gd name="connsiteY203" fmla="*/ 1184593 h 6858000"/>
              <a:gd name="connsiteX204" fmla="*/ 2264679 w 9595474"/>
              <a:gd name="connsiteY204" fmla="*/ 1184275 h 6858000"/>
              <a:gd name="connsiteX205" fmla="*/ 2270590 w 9595474"/>
              <a:gd name="connsiteY205" fmla="*/ 1183640 h 6858000"/>
              <a:gd name="connsiteX206" fmla="*/ 2276797 w 9595474"/>
              <a:gd name="connsiteY206" fmla="*/ 1182688 h 6858000"/>
              <a:gd name="connsiteX207" fmla="*/ 2282413 w 9595474"/>
              <a:gd name="connsiteY207" fmla="*/ 1181418 h 6858000"/>
              <a:gd name="connsiteX208" fmla="*/ 2288029 w 9595474"/>
              <a:gd name="connsiteY208" fmla="*/ 1180148 h 6858000"/>
              <a:gd name="connsiteX209" fmla="*/ 2293940 w 9595474"/>
              <a:gd name="connsiteY209" fmla="*/ 1177925 h 6858000"/>
              <a:gd name="connsiteX210" fmla="*/ 2299261 w 9595474"/>
              <a:gd name="connsiteY210" fmla="*/ 1176020 h 6858000"/>
              <a:gd name="connsiteX211" fmla="*/ 2304581 w 9595474"/>
              <a:gd name="connsiteY211" fmla="*/ 1173480 h 6858000"/>
              <a:gd name="connsiteX212" fmla="*/ 2310492 w 9595474"/>
              <a:gd name="connsiteY212" fmla="*/ 1170623 h 6858000"/>
              <a:gd name="connsiteX213" fmla="*/ 2315517 w 9595474"/>
              <a:gd name="connsiteY213" fmla="*/ 1167765 h 6858000"/>
              <a:gd name="connsiteX214" fmla="*/ 2320837 w 9595474"/>
              <a:gd name="connsiteY214" fmla="*/ 1164590 h 6858000"/>
              <a:gd name="connsiteX215" fmla="*/ 2325862 w 9595474"/>
              <a:gd name="connsiteY215" fmla="*/ 1161098 h 6858000"/>
              <a:gd name="connsiteX216" fmla="*/ 2330887 w 9595474"/>
              <a:gd name="connsiteY216" fmla="*/ 1157288 h 6858000"/>
              <a:gd name="connsiteX217" fmla="*/ 2335616 w 9595474"/>
              <a:gd name="connsiteY217" fmla="*/ 1153160 h 6858000"/>
              <a:gd name="connsiteX218" fmla="*/ 2340345 w 9595474"/>
              <a:gd name="connsiteY218" fmla="*/ 1148715 h 6858000"/>
              <a:gd name="connsiteX219" fmla="*/ 2344483 w 9595474"/>
              <a:gd name="connsiteY219" fmla="*/ 1144270 h 6858000"/>
              <a:gd name="connsiteX220" fmla="*/ 2348621 w 9595474"/>
              <a:gd name="connsiteY220" fmla="*/ 1139508 h 6858000"/>
              <a:gd name="connsiteX221" fmla="*/ 2352464 w 9595474"/>
              <a:gd name="connsiteY221" fmla="*/ 1134428 h 6858000"/>
              <a:gd name="connsiteX222" fmla="*/ 2356011 w 9595474"/>
              <a:gd name="connsiteY222" fmla="*/ 1129348 h 6858000"/>
              <a:gd name="connsiteX223" fmla="*/ 2359262 w 9595474"/>
              <a:gd name="connsiteY223" fmla="*/ 1124268 h 6858000"/>
              <a:gd name="connsiteX224" fmla="*/ 2362218 w 9595474"/>
              <a:gd name="connsiteY224" fmla="*/ 1118870 h 6858000"/>
              <a:gd name="connsiteX225" fmla="*/ 2364582 w 9595474"/>
              <a:gd name="connsiteY225" fmla="*/ 1113473 h 6858000"/>
              <a:gd name="connsiteX226" fmla="*/ 2367242 w 9595474"/>
              <a:gd name="connsiteY226" fmla="*/ 1108075 h 6858000"/>
              <a:gd name="connsiteX227" fmla="*/ 2369311 w 9595474"/>
              <a:gd name="connsiteY227" fmla="*/ 1102360 h 6858000"/>
              <a:gd name="connsiteX228" fmla="*/ 2371085 w 9595474"/>
              <a:gd name="connsiteY228" fmla="*/ 1096645 h 6858000"/>
              <a:gd name="connsiteX229" fmla="*/ 2372563 w 9595474"/>
              <a:gd name="connsiteY229" fmla="*/ 1090930 h 6858000"/>
              <a:gd name="connsiteX230" fmla="*/ 2374041 w 9595474"/>
              <a:gd name="connsiteY230" fmla="*/ 1085215 h 6858000"/>
              <a:gd name="connsiteX231" fmla="*/ 2375223 w 9595474"/>
              <a:gd name="connsiteY231" fmla="*/ 1079500 h 6858000"/>
              <a:gd name="connsiteX232" fmla="*/ 2375814 w 9595474"/>
              <a:gd name="connsiteY232" fmla="*/ 1073785 h 6858000"/>
              <a:gd name="connsiteX233" fmla="*/ 2376110 w 9595474"/>
              <a:gd name="connsiteY233" fmla="*/ 1067753 h 6858000"/>
              <a:gd name="connsiteX234" fmla="*/ 2376110 w 9595474"/>
              <a:gd name="connsiteY234" fmla="*/ 1061720 h 6858000"/>
              <a:gd name="connsiteX235" fmla="*/ 2376110 w 9595474"/>
              <a:gd name="connsiteY235" fmla="*/ 1055688 h 6858000"/>
              <a:gd name="connsiteX236" fmla="*/ 2375814 w 9595474"/>
              <a:gd name="connsiteY236" fmla="*/ 1049973 h 6858000"/>
              <a:gd name="connsiteX237" fmla="*/ 2375223 w 9595474"/>
              <a:gd name="connsiteY237" fmla="*/ 1043940 h 6858000"/>
              <a:gd name="connsiteX238" fmla="*/ 2374041 w 9595474"/>
              <a:gd name="connsiteY238" fmla="*/ 1038225 h 6858000"/>
              <a:gd name="connsiteX239" fmla="*/ 2372563 w 9595474"/>
              <a:gd name="connsiteY239" fmla="*/ 1032510 h 6858000"/>
              <a:gd name="connsiteX240" fmla="*/ 2371085 w 9595474"/>
              <a:gd name="connsiteY240" fmla="*/ 1026795 h 6858000"/>
              <a:gd name="connsiteX241" fmla="*/ 2369311 w 9595474"/>
              <a:gd name="connsiteY241" fmla="*/ 1021080 h 6858000"/>
              <a:gd name="connsiteX242" fmla="*/ 2367242 w 9595474"/>
              <a:gd name="connsiteY242" fmla="*/ 1015683 h 6858000"/>
              <a:gd name="connsiteX243" fmla="*/ 2364582 w 9595474"/>
              <a:gd name="connsiteY243" fmla="*/ 1009650 h 6858000"/>
              <a:gd name="connsiteX244" fmla="*/ 2362218 w 9595474"/>
              <a:gd name="connsiteY244" fmla="*/ 1004253 h 6858000"/>
              <a:gd name="connsiteX245" fmla="*/ 2359262 w 9595474"/>
              <a:gd name="connsiteY245" fmla="*/ 998855 h 6858000"/>
              <a:gd name="connsiteX246" fmla="*/ 2356011 w 9595474"/>
              <a:gd name="connsiteY246" fmla="*/ 994093 h 6858000"/>
              <a:gd name="connsiteX247" fmla="*/ 2352464 w 9595474"/>
              <a:gd name="connsiteY247" fmla="*/ 989013 h 6858000"/>
              <a:gd name="connsiteX248" fmla="*/ 2348621 w 9595474"/>
              <a:gd name="connsiteY248" fmla="*/ 983933 h 6858000"/>
              <a:gd name="connsiteX249" fmla="*/ 2344483 w 9595474"/>
              <a:gd name="connsiteY249" fmla="*/ 979170 h 6858000"/>
              <a:gd name="connsiteX250" fmla="*/ 2340345 w 9595474"/>
              <a:gd name="connsiteY250" fmla="*/ 974725 h 6858000"/>
              <a:gd name="connsiteX251" fmla="*/ 2240737 w 9595474"/>
              <a:gd name="connsiteY251" fmla="*/ 875030 h 6858000"/>
              <a:gd name="connsiteX252" fmla="*/ 1991865 w 9595474"/>
              <a:gd name="connsiteY252" fmla="*/ 626428 h 6858000"/>
              <a:gd name="connsiteX253" fmla="*/ 1987431 w 9595474"/>
              <a:gd name="connsiteY253" fmla="*/ 621665 h 6858000"/>
              <a:gd name="connsiteX254" fmla="*/ 1983589 w 9595474"/>
              <a:gd name="connsiteY254" fmla="*/ 616903 h 6858000"/>
              <a:gd name="connsiteX255" fmla="*/ 1979451 w 9595474"/>
              <a:gd name="connsiteY255" fmla="*/ 612140 h 6858000"/>
              <a:gd name="connsiteX256" fmla="*/ 1975904 w 9595474"/>
              <a:gd name="connsiteY256" fmla="*/ 607060 h 6858000"/>
              <a:gd name="connsiteX257" fmla="*/ 1972653 w 9595474"/>
              <a:gd name="connsiteY257" fmla="*/ 601663 h 6858000"/>
              <a:gd name="connsiteX258" fmla="*/ 1969993 w 9595474"/>
              <a:gd name="connsiteY258" fmla="*/ 596265 h 6858000"/>
              <a:gd name="connsiteX259" fmla="*/ 1967037 w 9595474"/>
              <a:gd name="connsiteY259" fmla="*/ 590868 h 6858000"/>
              <a:gd name="connsiteX260" fmla="*/ 1964968 w 9595474"/>
              <a:gd name="connsiteY260" fmla="*/ 585470 h 6858000"/>
              <a:gd name="connsiteX261" fmla="*/ 1962603 w 9595474"/>
              <a:gd name="connsiteY261" fmla="*/ 579755 h 6858000"/>
              <a:gd name="connsiteX262" fmla="*/ 1960830 w 9595474"/>
              <a:gd name="connsiteY262" fmla="*/ 574358 h 6858000"/>
              <a:gd name="connsiteX263" fmla="*/ 1959056 w 9595474"/>
              <a:gd name="connsiteY263" fmla="*/ 568643 h 6858000"/>
              <a:gd name="connsiteX264" fmla="*/ 1958170 w 9595474"/>
              <a:gd name="connsiteY264" fmla="*/ 562610 h 6858000"/>
              <a:gd name="connsiteX265" fmla="*/ 1956987 w 9595474"/>
              <a:gd name="connsiteY265" fmla="*/ 556895 h 6858000"/>
              <a:gd name="connsiteX266" fmla="*/ 1956396 w 9595474"/>
              <a:gd name="connsiteY266" fmla="*/ 551180 h 6858000"/>
              <a:gd name="connsiteX267" fmla="*/ 1955805 w 9595474"/>
              <a:gd name="connsiteY267" fmla="*/ 544830 h 6858000"/>
              <a:gd name="connsiteX268" fmla="*/ 1955805 w 9595474"/>
              <a:gd name="connsiteY268" fmla="*/ 539115 h 6858000"/>
              <a:gd name="connsiteX269" fmla="*/ 1955805 w 9595474"/>
              <a:gd name="connsiteY269" fmla="*/ 533083 h 6858000"/>
              <a:gd name="connsiteX270" fmla="*/ 1956396 w 9595474"/>
              <a:gd name="connsiteY270" fmla="*/ 527368 h 6858000"/>
              <a:gd name="connsiteX271" fmla="*/ 1956987 w 9595474"/>
              <a:gd name="connsiteY271" fmla="*/ 521653 h 6858000"/>
              <a:gd name="connsiteX272" fmla="*/ 1958170 w 9595474"/>
              <a:gd name="connsiteY272" fmla="*/ 515620 h 6858000"/>
              <a:gd name="connsiteX273" fmla="*/ 1959056 w 9595474"/>
              <a:gd name="connsiteY273" fmla="*/ 509588 h 6858000"/>
              <a:gd name="connsiteX274" fmla="*/ 1960830 w 9595474"/>
              <a:gd name="connsiteY274" fmla="*/ 503873 h 6858000"/>
              <a:gd name="connsiteX275" fmla="*/ 1962603 w 9595474"/>
              <a:gd name="connsiteY275" fmla="*/ 498158 h 6858000"/>
              <a:gd name="connsiteX276" fmla="*/ 1964968 w 9595474"/>
              <a:gd name="connsiteY276" fmla="*/ 492760 h 6858000"/>
              <a:gd name="connsiteX277" fmla="*/ 1967037 w 9595474"/>
              <a:gd name="connsiteY277" fmla="*/ 487363 h 6858000"/>
              <a:gd name="connsiteX278" fmla="*/ 1969993 w 9595474"/>
              <a:gd name="connsiteY278" fmla="*/ 481648 h 6858000"/>
              <a:gd name="connsiteX279" fmla="*/ 1972653 w 9595474"/>
              <a:gd name="connsiteY279" fmla="*/ 476568 h 6858000"/>
              <a:gd name="connsiteX280" fmla="*/ 1975904 w 9595474"/>
              <a:gd name="connsiteY280" fmla="*/ 471170 h 6858000"/>
              <a:gd name="connsiteX281" fmla="*/ 1979451 w 9595474"/>
              <a:gd name="connsiteY281" fmla="*/ 466408 h 6858000"/>
              <a:gd name="connsiteX282" fmla="*/ 1983589 w 9595474"/>
              <a:gd name="connsiteY282" fmla="*/ 461328 h 6858000"/>
              <a:gd name="connsiteX283" fmla="*/ 1987431 w 9595474"/>
              <a:gd name="connsiteY283" fmla="*/ 456565 h 6858000"/>
              <a:gd name="connsiteX284" fmla="*/ 1991865 w 9595474"/>
              <a:gd name="connsiteY284" fmla="*/ 451803 h 6858000"/>
              <a:gd name="connsiteX285" fmla="*/ 1996594 w 9595474"/>
              <a:gd name="connsiteY285" fmla="*/ 447675 h 6858000"/>
              <a:gd name="connsiteX286" fmla="*/ 2001028 w 9595474"/>
              <a:gd name="connsiteY286" fmla="*/ 443548 h 6858000"/>
              <a:gd name="connsiteX287" fmla="*/ 2006052 w 9595474"/>
              <a:gd name="connsiteY287" fmla="*/ 439738 h 6858000"/>
              <a:gd name="connsiteX288" fmla="*/ 2011077 w 9595474"/>
              <a:gd name="connsiteY288" fmla="*/ 436245 h 6858000"/>
              <a:gd name="connsiteX289" fmla="*/ 2016102 w 9595474"/>
              <a:gd name="connsiteY289" fmla="*/ 432753 h 6858000"/>
              <a:gd name="connsiteX290" fmla="*/ 2021718 w 9595474"/>
              <a:gd name="connsiteY290" fmla="*/ 429895 h 6858000"/>
              <a:gd name="connsiteX291" fmla="*/ 2027038 w 9595474"/>
              <a:gd name="connsiteY291" fmla="*/ 427355 h 6858000"/>
              <a:gd name="connsiteX292" fmla="*/ 2032654 w 9595474"/>
              <a:gd name="connsiteY292" fmla="*/ 424815 h 6858000"/>
              <a:gd name="connsiteX293" fmla="*/ 2038270 w 9595474"/>
              <a:gd name="connsiteY293" fmla="*/ 422910 h 6858000"/>
              <a:gd name="connsiteX294" fmla="*/ 2043886 w 9595474"/>
              <a:gd name="connsiteY294" fmla="*/ 421005 h 6858000"/>
              <a:gd name="connsiteX295" fmla="*/ 2049502 w 9595474"/>
              <a:gd name="connsiteY295" fmla="*/ 419735 h 6858000"/>
              <a:gd name="connsiteX296" fmla="*/ 2055413 w 9595474"/>
              <a:gd name="connsiteY296" fmla="*/ 418148 h 6858000"/>
              <a:gd name="connsiteX297" fmla="*/ 2061029 w 9595474"/>
              <a:gd name="connsiteY297" fmla="*/ 417195 h 6858000"/>
              <a:gd name="connsiteX298" fmla="*/ 2067236 w 9595474"/>
              <a:gd name="connsiteY298" fmla="*/ 416243 h 6858000"/>
              <a:gd name="connsiteX299" fmla="*/ 2072852 w 9595474"/>
              <a:gd name="connsiteY299" fmla="*/ 415925 h 6858000"/>
              <a:gd name="connsiteX300" fmla="*/ 2079059 w 9595474"/>
              <a:gd name="connsiteY300" fmla="*/ 415925 h 6858000"/>
              <a:gd name="connsiteX301" fmla="*/ 2084970 w 9595474"/>
              <a:gd name="connsiteY301" fmla="*/ 415925 h 6858000"/>
              <a:gd name="connsiteX302" fmla="*/ 2090882 w 9595474"/>
              <a:gd name="connsiteY302" fmla="*/ 416243 h 6858000"/>
              <a:gd name="connsiteX303" fmla="*/ 2096793 w 9595474"/>
              <a:gd name="connsiteY303" fmla="*/ 417195 h 6858000"/>
              <a:gd name="connsiteX304" fmla="*/ 2102409 w 9595474"/>
              <a:gd name="connsiteY304" fmla="*/ 418148 h 6858000"/>
              <a:gd name="connsiteX305" fmla="*/ 2108321 w 9595474"/>
              <a:gd name="connsiteY305" fmla="*/ 419735 h 6858000"/>
              <a:gd name="connsiteX306" fmla="*/ 2113936 w 9595474"/>
              <a:gd name="connsiteY306" fmla="*/ 421005 h 6858000"/>
              <a:gd name="connsiteX307" fmla="*/ 2119552 w 9595474"/>
              <a:gd name="connsiteY307" fmla="*/ 422910 h 6858000"/>
              <a:gd name="connsiteX308" fmla="*/ 2125464 w 9595474"/>
              <a:gd name="connsiteY308" fmla="*/ 424815 h 6858000"/>
              <a:gd name="connsiteX309" fmla="*/ 2130784 w 9595474"/>
              <a:gd name="connsiteY309" fmla="*/ 427355 h 6858000"/>
              <a:gd name="connsiteX310" fmla="*/ 2136104 w 9595474"/>
              <a:gd name="connsiteY310" fmla="*/ 429895 h 6858000"/>
              <a:gd name="connsiteX311" fmla="*/ 2141720 w 9595474"/>
              <a:gd name="connsiteY311" fmla="*/ 432753 h 6858000"/>
              <a:gd name="connsiteX312" fmla="*/ 2146745 w 9595474"/>
              <a:gd name="connsiteY312" fmla="*/ 436245 h 6858000"/>
              <a:gd name="connsiteX313" fmla="*/ 2152065 w 9595474"/>
              <a:gd name="connsiteY313" fmla="*/ 439738 h 6858000"/>
              <a:gd name="connsiteX314" fmla="*/ 2156795 w 9595474"/>
              <a:gd name="connsiteY314" fmla="*/ 443548 h 6858000"/>
              <a:gd name="connsiteX315" fmla="*/ 2161819 w 9595474"/>
              <a:gd name="connsiteY315" fmla="*/ 447675 h 6858000"/>
              <a:gd name="connsiteX316" fmla="*/ 2165957 w 9595474"/>
              <a:gd name="connsiteY316" fmla="*/ 451803 h 6858000"/>
              <a:gd name="connsiteX317" fmla="*/ 2966073 w 9595474"/>
              <a:gd name="connsiteY317" fmla="*/ 1251903 h 6858000"/>
              <a:gd name="connsiteX318" fmla="*/ 5612631 w 9595474"/>
              <a:gd name="connsiteY318" fmla="*/ 3898583 h 6858000"/>
              <a:gd name="connsiteX319" fmla="*/ 5617360 w 9595474"/>
              <a:gd name="connsiteY319" fmla="*/ 3903345 h 6858000"/>
              <a:gd name="connsiteX320" fmla="*/ 5621498 w 9595474"/>
              <a:gd name="connsiteY320" fmla="*/ 3908425 h 6858000"/>
              <a:gd name="connsiteX321" fmla="*/ 5625341 w 9595474"/>
              <a:gd name="connsiteY321" fmla="*/ 3913505 h 6858000"/>
              <a:gd name="connsiteX322" fmla="*/ 5628888 w 9595474"/>
              <a:gd name="connsiteY322" fmla="*/ 3918585 h 6858000"/>
              <a:gd name="connsiteX323" fmla="*/ 5632139 w 9595474"/>
              <a:gd name="connsiteY323" fmla="*/ 3923348 h 6858000"/>
              <a:gd name="connsiteX324" fmla="*/ 5635094 w 9595474"/>
              <a:gd name="connsiteY324" fmla="*/ 3928745 h 6858000"/>
              <a:gd name="connsiteX325" fmla="*/ 5638050 w 9595474"/>
              <a:gd name="connsiteY325" fmla="*/ 3934460 h 6858000"/>
              <a:gd name="connsiteX326" fmla="*/ 5640415 w 9595474"/>
              <a:gd name="connsiteY326" fmla="*/ 3939858 h 6858000"/>
              <a:gd name="connsiteX327" fmla="*/ 5642484 w 9595474"/>
              <a:gd name="connsiteY327" fmla="*/ 3945890 h 6858000"/>
              <a:gd name="connsiteX328" fmla="*/ 5644257 w 9595474"/>
              <a:gd name="connsiteY328" fmla="*/ 3951605 h 6858000"/>
              <a:gd name="connsiteX329" fmla="*/ 5645735 w 9595474"/>
              <a:gd name="connsiteY329" fmla="*/ 3957320 h 6858000"/>
              <a:gd name="connsiteX330" fmla="*/ 5647213 w 9595474"/>
              <a:gd name="connsiteY330" fmla="*/ 3963353 h 6858000"/>
              <a:gd name="connsiteX331" fmla="*/ 5648100 w 9595474"/>
              <a:gd name="connsiteY331" fmla="*/ 3969068 h 6858000"/>
              <a:gd name="connsiteX332" fmla="*/ 5648691 w 9595474"/>
              <a:gd name="connsiteY332" fmla="*/ 3975100 h 6858000"/>
              <a:gd name="connsiteX333" fmla="*/ 5649282 w 9595474"/>
              <a:gd name="connsiteY333" fmla="*/ 3980815 h 6858000"/>
              <a:gd name="connsiteX334" fmla="*/ 5649282 w 9595474"/>
              <a:gd name="connsiteY334" fmla="*/ 3987165 h 6858000"/>
              <a:gd name="connsiteX335" fmla="*/ 5649282 w 9595474"/>
              <a:gd name="connsiteY335" fmla="*/ 3992880 h 6858000"/>
              <a:gd name="connsiteX336" fmla="*/ 5648691 w 9595474"/>
              <a:gd name="connsiteY336" fmla="*/ 3998913 h 6858000"/>
              <a:gd name="connsiteX337" fmla="*/ 5648100 w 9595474"/>
              <a:gd name="connsiteY337" fmla="*/ 4004945 h 6858000"/>
              <a:gd name="connsiteX338" fmla="*/ 5647213 w 9595474"/>
              <a:gd name="connsiteY338" fmla="*/ 4010660 h 6858000"/>
              <a:gd name="connsiteX339" fmla="*/ 5645735 w 9595474"/>
              <a:gd name="connsiteY339" fmla="*/ 4016375 h 6858000"/>
              <a:gd name="connsiteX340" fmla="*/ 5644257 w 9595474"/>
              <a:gd name="connsiteY340" fmla="*/ 4022725 h 6858000"/>
              <a:gd name="connsiteX341" fmla="*/ 5642484 w 9595474"/>
              <a:gd name="connsiteY341" fmla="*/ 4028440 h 6858000"/>
              <a:gd name="connsiteX342" fmla="*/ 5640415 w 9595474"/>
              <a:gd name="connsiteY342" fmla="*/ 4033838 h 6858000"/>
              <a:gd name="connsiteX343" fmla="*/ 5638050 w 9595474"/>
              <a:gd name="connsiteY343" fmla="*/ 4039553 h 6858000"/>
              <a:gd name="connsiteX344" fmla="*/ 5635094 w 9595474"/>
              <a:gd name="connsiteY344" fmla="*/ 4044950 h 6858000"/>
              <a:gd name="connsiteX345" fmla="*/ 5632139 w 9595474"/>
              <a:gd name="connsiteY345" fmla="*/ 4050348 h 6858000"/>
              <a:gd name="connsiteX346" fmla="*/ 5628888 w 9595474"/>
              <a:gd name="connsiteY346" fmla="*/ 4055745 h 6858000"/>
              <a:gd name="connsiteX347" fmla="*/ 5625341 w 9595474"/>
              <a:gd name="connsiteY347" fmla="*/ 4060825 h 6858000"/>
              <a:gd name="connsiteX348" fmla="*/ 5621498 w 9595474"/>
              <a:gd name="connsiteY348" fmla="*/ 4065588 h 6858000"/>
              <a:gd name="connsiteX349" fmla="*/ 5617360 w 9595474"/>
              <a:gd name="connsiteY349" fmla="*/ 4070350 h 6858000"/>
              <a:gd name="connsiteX350" fmla="*/ 5612631 w 9595474"/>
              <a:gd name="connsiteY350" fmla="*/ 4075113 h 6858000"/>
              <a:gd name="connsiteX351" fmla="*/ 5608198 w 9595474"/>
              <a:gd name="connsiteY351" fmla="*/ 4079875 h 6858000"/>
              <a:gd name="connsiteX352" fmla="*/ 5603468 w 9595474"/>
              <a:gd name="connsiteY352" fmla="*/ 4083685 h 6858000"/>
              <a:gd name="connsiteX353" fmla="*/ 5598443 w 9595474"/>
              <a:gd name="connsiteY353" fmla="*/ 4087495 h 6858000"/>
              <a:gd name="connsiteX354" fmla="*/ 5593419 w 9595474"/>
              <a:gd name="connsiteY354" fmla="*/ 4091305 h 6858000"/>
              <a:gd name="connsiteX355" fmla="*/ 5588098 w 9595474"/>
              <a:gd name="connsiteY355" fmla="*/ 4094480 h 6858000"/>
              <a:gd name="connsiteX356" fmla="*/ 5582482 w 9595474"/>
              <a:gd name="connsiteY356" fmla="*/ 4097338 h 6858000"/>
              <a:gd name="connsiteX357" fmla="*/ 5577162 w 9595474"/>
              <a:gd name="connsiteY357" fmla="*/ 4100195 h 6858000"/>
              <a:gd name="connsiteX358" fmla="*/ 5571842 w 9595474"/>
              <a:gd name="connsiteY358" fmla="*/ 4102418 h 6858000"/>
              <a:gd name="connsiteX359" fmla="*/ 5565931 w 9595474"/>
              <a:gd name="connsiteY359" fmla="*/ 4104640 h 6858000"/>
              <a:gd name="connsiteX360" fmla="*/ 5560315 w 9595474"/>
              <a:gd name="connsiteY360" fmla="*/ 4106545 h 6858000"/>
              <a:gd name="connsiteX361" fmla="*/ 5554699 w 9595474"/>
              <a:gd name="connsiteY361" fmla="*/ 4108133 h 6858000"/>
              <a:gd name="connsiteX362" fmla="*/ 5548492 w 9595474"/>
              <a:gd name="connsiteY362" fmla="*/ 4109403 h 6858000"/>
              <a:gd name="connsiteX363" fmla="*/ 5542580 w 9595474"/>
              <a:gd name="connsiteY363" fmla="*/ 4110355 h 6858000"/>
              <a:gd name="connsiteX364" fmla="*/ 5536669 w 9595474"/>
              <a:gd name="connsiteY364" fmla="*/ 4110990 h 6858000"/>
              <a:gd name="connsiteX365" fmla="*/ 5530758 w 9595474"/>
              <a:gd name="connsiteY365" fmla="*/ 4111308 h 6858000"/>
              <a:gd name="connsiteX366" fmla="*/ 5524846 w 9595474"/>
              <a:gd name="connsiteY366" fmla="*/ 4111625 h 6858000"/>
              <a:gd name="connsiteX367" fmla="*/ 5518639 w 9595474"/>
              <a:gd name="connsiteY367" fmla="*/ 4111308 h 6858000"/>
              <a:gd name="connsiteX368" fmla="*/ 5513023 w 9595474"/>
              <a:gd name="connsiteY368" fmla="*/ 4110990 h 6858000"/>
              <a:gd name="connsiteX369" fmla="*/ 5506816 w 9595474"/>
              <a:gd name="connsiteY369" fmla="*/ 4110355 h 6858000"/>
              <a:gd name="connsiteX370" fmla="*/ 5501200 w 9595474"/>
              <a:gd name="connsiteY370" fmla="*/ 4109403 h 6858000"/>
              <a:gd name="connsiteX371" fmla="*/ 5494993 w 9595474"/>
              <a:gd name="connsiteY371" fmla="*/ 4108133 h 6858000"/>
              <a:gd name="connsiteX372" fmla="*/ 5489081 w 9595474"/>
              <a:gd name="connsiteY372" fmla="*/ 4106545 h 6858000"/>
              <a:gd name="connsiteX373" fmla="*/ 5483466 w 9595474"/>
              <a:gd name="connsiteY373" fmla="*/ 4104640 h 6858000"/>
              <a:gd name="connsiteX374" fmla="*/ 5477850 w 9595474"/>
              <a:gd name="connsiteY374" fmla="*/ 4102418 h 6858000"/>
              <a:gd name="connsiteX375" fmla="*/ 5472234 w 9595474"/>
              <a:gd name="connsiteY375" fmla="*/ 4100195 h 6858000"/>
              <a:gd name="connsiteX376" fmla="*/ 5466913 w 9595474"/>
              <a:gd name="connsiteY376" fmla="*/ 4097338 h 6858000"/>
              <a:gd name="connsiteX377" fmla="*/ 5461593 w 9595474"/>
              <a:gd name="connsiteY377" fmla="*/ 4094480 h 6858000"/>
              <a:gd name="connsiteX378" fmla="*/ 5456273 w 9595474"/>
              <a:gd name="connsiteY378" fmla="*/ 4091305 h 6858000"/>
              <a:gd name="connsiteX379" fmla="*/ 5451248 w 9595474"/>
              <a:gd name="connsiteY379" fmla="*/ 4087495 h 6858000"/>
              <a:gd name="connsiteX380" fmla="*/ 5446223 w 9595474"/>
              <a:gd name="connsiteY380" fmla="*/ 4083685 h 6858000"/>
              <a:gd name="connsiteX381" fmla="*/ 5441495 w 9595474"/>
              <a:gd name="connsiteY381" fmla="*/ 4079875 h 6858000"/>
              <a:gd name="connsiteX382" fmla="*/ 5436765 w 9595474"/>
              <a:gd name="connsiteY382" fmla="*/ 4075113 h 6858000"/>
              <a:gd name="connsiteX383" fmla="*/ 5322379 w 9595474"/>
              <a:gd name="connsiteY383" fmla="*/ 3960813 h 6858000"/>
              <a:gd name="connsiteX384" fmla="*/ 5317945 w 9595474"/>
              <a:gd name="connsiteY384" fmla="*/ 3956368 h 6858000"/>
              <a:gd name="connsiteX385" fmla="*/ 5312921 w 9595474"/>
              <a:gd name="connsiteY385" fmla="*/ 3952240 h 6858000"/>
              <a:gd name="connsiteX386" fmla="*/ 5307896 w 9595474"/>
              <a:gd name="connsiteY386" fmla="*/ 3948748 h 6858000"/>
              <a:gd name="connsiteX387" fmla="*/ 5302871 w 9595474"/>
              <a:gd name="connsiteY387" fmla="*/ 3944938 h 6858000"/>
              <a:gd name="connsiteX388" fmla="*/ 5297255 w 9595474"/>
              <a:gd name="connsiteY388" fmla="*/ 3941763 h 6858000"/>
              <a:gd name="connsiteX389" fmla="*/ 5292230 w 9595474"/>
              <a:gd name="connsiteY389" fmla="*/ 3938588 h 6858000"/>
              <a:gd name="connsiteX390" fmla="*/ 5286615 w 9595474"/>
              <a:gd name="connsiteY390" fmla="*/ 3936048 h 6858000"/>
              <a:gd name="connsiteX391" fmla="*/ 5281294 w 9595474"/>
              <a:gd name="connsiteY391" fmla="*/ 3933508 h 6858000"/>
              <a:gd name="connsiteX392" fmla="*/ 5275383 w 9595474"/>
              <a:gd name="connsiteY392" fmla="*/ 3931285 h 6858000"/>
              <a:gd name="connsiteX393" fmla="*/ 5269767 w 9595474"/>
              <a:gd name="connsiteY393" fmla="*/ 3929698 h 6858000"/>
              <a:gd name="connsiteX394" fmla="*/ 5263855 w 9595474"/>
              <a:gd name="connsiteY394" fmla="*/ 3927793 h 6858000"/>
              <a:gd name="connsiteX395" fmla="*/ 5257944 w 9595474"/>
              <a:gd name="connsiteY395" fmla="*/ 3926840 h 6858000"/>
              <a:gd name="connsiteX396" fmla="*/ 5252033 w 9595474"/>
              <a:gd name="connsiteY396" fmla="*/ 3925570 h 6858000"/>
              <a:gd name="connsiteX397" fmla="*/ 5246121 w 9595474"/>
              <a:gd name="connsiteY397" fmla="*/ 3924935 h 6858000"/>
              <a:gd name="connsiteX398" fmla="*/ 5240210 w 9595474"/>
              <a:gd name="connsiteY398" fmla="*/ 3924618 h 6858000"/>
              <a:gd name="connsiteX399" fmla="*/ 5234298 w 9595474"/>
              <a:gd name="connsiteY399" fmla="*/ 3924618 h 6858000"/>
              <a:gd name="connsiteX400" fmla="*/ 5228091 w 9595474"/>
              <a:gd name="connsiteY400" fmla="*/ 3924618 h 6858000"/>
              <a:gd name="connsiteX401" fmla="*/ 5222180 w 9595474"/>
              <a:gd name="connsiteY401" fmla="*/ 3924935 h 6858000"/>
              <a:gd name="connsiteX402" fmla="*/ 5216268 w 9595474"/>
              <a:gd name="connsiteY402" fmla="*/ 3925570 h 6858000"/>
              <a:gd name="connsiteX403" fmla="*/ 5210357 w 9595474"/>
              <a:gd name="connsiteY403" fmla="*/ 3926840 h 6858000"/>
              <a:gd name="connsiteX404" fmla="*/ 5204741 w 9595474"/>
              <a:gd name="connsiteY404" fmla="*/ 3927793 h 6858000"/>
              <a:gd name="connsiteX405" fmla="*/ 5198534 w 9595474"/>
              <a:gd name="connsiteY405" fmla="*/ 3929698 h 6858000"/>
              <a:gd name="connsiteX406" fmla="*/ 5192918 w 9595474"/>
              <a:gd name="connsiteY406" fmla="*/ 3931285 h 6858000"/>
              <a:gd name="connsiteX407" fmla="*/ 5187598 w 9595474"/>
              <a:gd name="connsiteY407" fmla="*/ 3933508 h 6858000"/>
              <a:gd name="connsiteX408" fmla="*/ 5181686 w 9595474"/>
              <a:gd name="connsiteY408" fmla="*/ 3936048 h 6858000"/>
              <a:gd name="connsiteX409" fmla="*/ 5176366 w 9595474"/>
              <a:gd name="connsiteY409" fmla="*/ 3938588 h 6858000"/>
              <a:gd name="connsiteX410" fmla="*/ 5171046 w 9595474"/>
              <a:gd name="connsiteY410" fmla="*/ 3941763 h 6858000"/>
              <a:gd name="connsiteX411" fmla="*/ 5165430 w 9595474"/>
              <a:gd name="connsiteY411" fmla="*/ 3944938 h 6858000"/>
              <a:gd name="connsiteX412" fmla="*/ 5160405 w 9595474"/>
              <a:gd name="connsiteY412" fmla="*/ 3948748 h 6858000"/>
              <a:gd name="connsiteX413" fmla="*/ 5155380 w 9595474"/>
              <a:gd name="connsiteY413" fmla="*/ 3952240 h 6858000"/>
              <a:gd name="connsiteX414" fmla="*/ 5150947 w 9595474"/>
              <a:gd name="connsiteY414" fmla="*/ 3956368 h 6858000"/>
              <a:gd name="connsiteX415" fmla="*/ 5146218 w 9595474"/>
              <a:gd name="connsiteY415" fmla="*/ 3960813 h 6858000"/>
              <a:gd name="connsiteX416" fmla="*/ 5141488 w 9595474"/>
              <a:gd name="connsiteY416" fmla="*/ 3965575 h 6858000"/>
              <a:gd name="connsiteX417" fmla="*/ 5137646 w 9595474"/>
              <a:gd name="connsiteY417" fmla="*/ 3970655 h 6858000"/>
              <a:gd name="connsiteX418" fmla="*/ 5133508 w 9595474"/>
              <a:gd name="connsiteY418" fmla="*/ 3975100 h 6858000"/>
              <a:gd name="connsiteX419" fmla="*/ 5129961 w 9595474"/>
              <a:gd name="connsiteY419" fmla="*/ 3980498 h 6858000"/>
              <a:gd name="connsiteX420" fmla="*/ 5126710 w 9595474"/>
              <a:gd name="connsiteY420" fmla="*/ 3985578 h 6858000"/>
              <a:gd name="connsiteX421" fmla="*/ 5123754 w 9595474"/>
              <a:gd name="connsiteY421" fmla="*/ 3990975 h 6858000"/>
              <a:gd name="connsiteX422" fmla="*/ 5121094 w 9595474"/>
              <a:gd name="connsiteY422" fmla="*/ 3996373 h 6858000"/>
              <a:gd name="connsiteX423" fmla="*/ 5118729 w 9595474"/>
              <a:gd name="connsiteY423" fmla="*/ 4002088 h 6858000"/>
              <a:gd name="connsiteX424" fmla="*/ 5116660 w 9595474"/>
              <a:gd name="connsiteY424" fmla="*/ 4007803 h 6858000"/>
              <a:gd name="connsiteX425" fmla="*/ 5114591 w 9595474"/>
              <a:gd name="connsiteY425" fmla="*/ 4013518 h 6858000"/>
              <a:gd name="connsiteX426" fmla="*/ 5113113 w 9595474"/>
              <a:gd name="connsiteY426" fmla="*/ 4019233 h 6858000"/>
              <a:gd name="connsiteX427" fmla="*/ 5111636 w 9595474"/>
              <a:gd name="connsiteY427" fmla="*/ 4025265 h 6858000"/>
              <a:gd name="connsiteX428" fmla="*/ 5111044 w 9595474"/>
              <a:gd name="connsiteY428" fmla="*/ 4031298 h 6858000"/>
              <a:gd name="connsiteX429" fmla="*/ 5110158 w 9595474"/>
              <a:gd name="connsiteY429" fmla="*/ 4037013 h 6858000"/>
              <a:gd name="connsiteX430" fmla="*/ 5109862 w 9595474"/>
              <a:gd name="connsiteY430" fmla="*/ 4043045 h 6858000"/>
              <a:gd name="connsiteX431" fmla="*/ 5109567 w 9595474"/>
              <a:gd name="connsiteY431" fmla="*/ 4049078 h 6858000"/>
              <a:gd name="connsiteX432" fmla="*/ 5109862 w 9595474"/>
              <a:gd name="connsiteY432" fmla="*/ 4055110 h 6858000"/>
              <a:gd name="connsiteX433" fmla="*/ 5110158 w 9595474"/>
              <a:gd name="connsiteY433" fmla="*/ 4061143 h 6858000"/>
              <a:gd name="connsiteX434" fmla="*/ 5111044 w 9595474"/>
              <a:gd name="connsiteY434" fmla="*/ 4066858 h 6858000"/>
              <a:gd name="connsiteX435" fmla="*/ 5111636 w 9595474"/>
              <a:gd name="connsiteY435" fmla="*/ 4072890 h 6858000"/>
              <a:gd name="connsiteX436" fmla="*/ 5113113 w 9595474"/>
              <a:gd name="connsiteY436" fmla="*/ 4078605 h 6858000"/>
              <a:gd name="connsiteX437" fmla="*/ 5114591 w 9595474"/>
              <a:gd name="connsiteY437" fmla="*/ 4084320 h 6858000"/>
              <a:gd name="connsiteX438" fmla="*/ 5116660 w 9595474"/>
              <a:gd name="connsiteY438" fmla="*/ 4090035 h 6858000"/>
              <a:gd name="connsiteX439" fmla="*/ 5118729 w 9595474"/>
              <a:gd name="connsiteY439" fmla="*/ 4095750 h 6858000"/>
              <a:gd name="connsiteX440" fmla="*/ 5121094 w 9595474"/>
              <a:gd name="connsiteY440" fmla="*/ 4101783 h 6858000"/>
              <a:gd name="connsiteX441" fmla="*/ 5123754 w 9595474"/>
              <a:gd name="connsiteY441" fmla="*/ 4107180 h 6858000"/>
              <a:gd name="connsiteX442" fmla="*/ 5126710 w 9595474"/>
              <a:gd name="connsiteY442" fmla="*/ 4112578 h 6858000"/>
              <a:gd name="connsiteX443" fmla="*/ 5129961 w 9595474"/>
              <a:gd name="connsiteY443" fmla="*/ 4117975 h 6858000"/>
              <a:gd name="connsiteX444" fmla="*/ 5133508 w 9595474"/>
              <a:gd name="connsiteY444" fmla="*/ 4122738 h 6858000"/>
              <a:gd name="connsiteX445" fmla="*/ 5137646 w 9595474"/>
              <a:gd name="connsiteY445" fmla="*/ 4127818 h 6858000"/>
              <a:gd name="connsiteX446" fmla="*/ 5141488 w 9595474"/>
              <a:gd name="connsiteY446" fmla="*/ 4132580 h 6858000"/>
              <a:gd name="connsiteX447" fmla="*/ 5146218 w 9595474"/>
              <a:gd name="connsiteY447" fmla="*/ 4137343 h 6858000"/>
              <a:gd name="connsiteX448" fmla="*/ 5870075 w 9595474"/>
              <a:gd name="connsiteY448" fmla="*/ 4860925 h 6858000"/>
              <a:gd name="connsiteX449" fmla="*/ 5874509 w 9595474"/>
              <a:gd name="connsiteY449" fmla="*/ 4865688 h 6858000"/>
              <a:gd name="connsiteX450" fmla="*/ 5878646 w 9595474"/>
              <a:gd name="connsiteY450" fmla="*/ 4870768 h 6858000"/>
              <a:gd name="connsiteX451" fmla="*/ 5882489 w 9595474"/>
              <a:gd name="connsiteY451" fmla="*/ 4875848 h 6858000"/>
              <a:gd name="connsiteX452" fmla="*/ 5886036 w 9595474"/>
              <a:gd name="connsiteY452" fmla="*/ 4880928 h 6858000"/>
              <a:gd name="connsiteX453" fmla="*/ 5889287 w 9595474"/>
              <a:gd name="connsiteY453" fmla="*/ 4885690 h 6858000"/>
              <a:gd name="connsiteX454" fmla="*/ 5892243 w 9595474"/>
              <a:gd name="connsiteY454" fmla="*/ 4891088 h 6858000"/>
              <a:gd name="connsiteX455" fmla="*/ 5895199 w 9595474"/>
              <a:gd name="connsiteY455" fmla="*/ 4897120 h 6858000"/>
              <a:gd name="connsiteX456" fmla="*/ 5897268 w 9595474"/>
              <a:gd name="connsiteY456" fmla="*/ 4902518 h 6858000"/>
              <a:gd name="connsiteX457" fmla="*/ 5899336 w 9595474"/>
              <a:gd name="connsiteY457" fmla="*/ 4908233 h 6858000"/>
              <a:gd name="connsiteX458" fmla="*/ 5901701 w 9595474"/>
              <a:gd name="connsiteY458" fmla="*/ 4913948 h 6858000"/>
              <a:gd name="connsiteX459" fmla="*/ 5902883 w 9595474"/>
              <a:gd name="connsiteY459" fmla="*/ 4919663 h 6858000"/>
              <a:gd name="connsiteX460" fmla="*/ 5904066 w 9595474"/>
              <a:gd name="connsiteY460" fmla="*/ 4925695 h 6858000"/>
              <a:gd name="connsiteX461" fmla="*/ 5905248 w 9595474"/>
              <a:gd name="connsiteY461" fmla="*/ 4931410 h 6858000"/>
              <a:gd name="connsiteX462" fmla="*/ 5905840 w 9595474"/>
              <a:gd name="connsiteY462" fmla="*/ 4937443 h 6858000"/>
              <a:gd name="connsiteX463" fmla="*/ 5906135 w 9595474"/>
              <a:gd name="connsiteY463" fmla="*/ 4943475 h 6858000"/>
              <a:gd name="connsiteX464" fmla="*/ 5906726 w 9595474"/>
              <a:gd name="connsiteY464" fmla="*/ 4949508 h 6858000"/>
              <a:gd name="connsiteX465" fmla="*/ 5906135 w 9595474"/>
              <a:gd name="connsiteY465" fmla="*/ 4955223 h 6858000"/>
              <a:gd name="connsiteX466" fmla="*/ 5905840 w 9595474"/>
              <a:gd name="connsiteY466" fmla="*/ 4961255 h 6858000"/>
              <a:gd name="connsiteX467" fmla="*/ 5905248 w 9595474"/>
              <a:gd name="connsiteY467" fmla="*/ 4967288 h 6858000"/>
              <a:gd name="connsiteX468" fmla="*/ 5904066 w 9595474"/>
              <a:gd name="connsiteY468" fmla="*/ 4973003 h 6858000"/>
              <a:gd name="connsiteX469" fmla="*/ 5902883 w 9595474"/>
              <a:gd name="connsiteY469" fmla="*/ 4979035 h 6858000"/>
              <a:gd name="connsiteX470" fmla="*/ 5901701 w 9595474"/>
              <a:gd name="connsiteY470" fmla="*/ 4985068 h 6858000"/>
              <a:gd name="connsiteX471" fmla="*/ 5899336 w 9595474"/>
              <a:gd name="connsiteY471" fmla="*/ 4990783 h 6858000"/>
              <a:gd name="connsiteX472" fmla="*/ 5897268 w 9595474"/>
              <a:gd name="connsiteY472" fmla="*/ 4996180 h 6858000"/>
              <a:gd name="connsiteX473" fmla="*/ 5895199 w 9595474"/>
              <a:gd name="connsiteY473" fmla="*/ 5001895 h 6858000"/>
              <a:gd name="connsiteX474" fmla="*/ 5892243 w 9595474"/>
              <a:gd name="connsiteY474" fmla="*/ 5007293 h 6858000"/>
              <a:gd name="connsiteX475" fmla="*/ 5889287 w 9595474"/>
              <a:gd name="connsiteY475" fmla="*/ 5012690 h 6858000"/>
              <a:gd name="connsiteX476" fmla="*/ 5886036 w 9595474"/>
              <a:gd name="connsiteY476" fmla="*/ 5018088 h 6858000"/>
              <a:gd name="connsiteX477" fmla="*/ 5882489 w 9595474"/>
              <a:gd name="connsiteY477" fmla="*/ 5023168 h 6858000"/>
              <a:gd name="connsiteX478" fmla="*/ 5878646 w 9595474"/>
              <a:gd name="connsiteY478" fmla="*/ 5028248 h 6858000"/>
              <a:gd name="connsiteX479" fmla="*/ 5874509 w 9595474"/>
              <a:gd name="connsiteY479" fmla="*/ 5032693 h 6858000"/>
              <a:gd name="connsiteX480" fmla="*/ 5870075 w 9595474"/>
              <a:gd name="connsiteY480" fmla="*/ 5037455 h 6858000"/>
              <a:gd name="connsiteX481" fmla="*/ 5865346 w 9595474"/>
              <a:gd name="connsiteY481" fmla="*/ 5041900 h 6858000"/>
              <a:gd name="connsiteX482" fmla="*/ 5860617 w 9595474"/>
              <a:gd name="connsiteY482" fmla="*/ 5046028 h 6858000"/>
              <a:gd name="connsiteX483" fmla="*/ 5855592 w 9595474"/>
              <a:gd name="connsiteY483" fmla="*/ 5050155 h 6858000"/>
              <a:gd name="connsiteX484" fmla="*/ 5850567 w 9595474"/>
              <a:gd name="connsiteY484" fmla="*/ 5053648 h 6858000"/>
              <a:gd name="connsiteX485" fmla="*/ 5845247 w 9595474"/>
              <a:gd name="connsiteY485" fmla="*/ 5056823 h 6858000"/>
              <a:gd name="connsiteX486" fmla="*/ 5839926 w 9595474"/>
              <a:gd name="connsiteY486" fmla="*/ 5059680 h 6858000"/>
              <a:gd name="connsiteX487" fmla="*/ 5834311 w 9595474"/>
              <a:gd name="connsiteY487" fmla="*/ 5062538 h 6858000"/>
              <a:gd name="connsiteX488" fmla="*/ 5828695 w 9595474"/>
              <a:gd name="connsiteY488" fmla="*/ 5064760 h 6858000"/>
              <a:gd name="connsiteX489" fmla="*/ 5823375 w 9595474"/>
              <a:gd name="connsiteY489" fmla="*/ 5066983 h 6858000"/>
              <a:gd name="connsiteX490" fmla="*/ 5817463 w 9595474"/>
              <a:gd name="connsiteY490" fmla="*/ 5069205 h 6858000"/>
              <a:gd name="connsiteX491" fmla="*/ 5811552 w 9595474"/>
              <a:gd name="connsiteY491" fmla="*/ 5070475 h 6858000"/>
              <a:gd name="connsiteX492" fmla="*/ 5805640 w 9595474"/>
              <a:gd name="connsiteY492" fmla="*/ 5071428 h 6858000"/>
              <a:gd name="connsiteX493" fmla="*/ 5800024 w 9595474"/>
              <a:gd name="connsiteY493" fmla="*/ 5072698 h 6858000"/>
              <a:gd name="connsiteX494" fmla="*/ 5793817 w 9595474"/>
              <a:gd name="connsiteY494" fmla="*/ 5073333 h 6858000"/>
              <a:gd name="connsiteX495" fmla="*/ 5787610 w 9595474"/>
              <a:gd name="connsiteY495" fmla="*/ 5073650 h 6858000"/>
              <a:gd name="connsiteX496" fmla="*/ 5781994 w 9595474"/>
              <a:gd name="connsiteY496" fmla="*/ 5073968 h 6858000"/>
              <a:gd name="connsiteX497" fmla="*/ 5775787 w 9595474"/>
              <a:gd name="connsiteY497" fmla="*/ 5073650 h 6858000"/>
              <a:gd name="connsiteX498" fmla="*/ 5770171 w 9595474"/>
              <a:gd name="connsiteY498" fmla="*/ 5073333 h 6858000"/>
              <a:gd name="connsiteX499" fmla="*/ 5763965 w 9595474"/>
              <a:gd name="connsiteY499" fmla="*/ 5072698 h 6858000"/>
              <a:gd name="connsiteX500" fmla="*/ 5758349 w 9595474"/>
              <a:gd name="connsiteY500" fmla="*/ 5071428 h 6858000"/>
              <a:gd name="connsiteX501" fmla="*/ 5752141 w 9595474"/>
              <a:gd name="connsiteY501" fmla="*/ 5070475 h 6858000"/>
              <a:gd name="connsiteX502" fmla="*/ 5746526 w 9595474"/>
              <a:gd name="connsiteY502" fmla="*/ 5069205 h 6858000"/>
              <a:gd name="connsiteX503" fmla="*/ 5740614 w 9595474"/>
              <a:gd name="connsiteY503" fmla="*/ 5066983 h 6858000"/>
              <a:gd name="connsiteX504" fmla="*/ 5734998 w 9595474"/>
              <a:gd name="connsiteY504" fmla="*/ 5064760 h 6858000"/>
              <a:gd name="connsiteX505" fmla="*/ 5729382 w 9595474"/>
              <a:gd name="connsiteY505" fmla="*/ 5062538 h 6858000"/>
              <a:gd name="connsiteX506" fmla="*/ 5723767 w 9595474"/>
              <a:gd name="connsiteY506" fmla="*/ 5059680 h 6858000"/>
              <a:gd name="connsiteX507" fmla="*/ 5718446 w 9595474"/>
              <a:gd name="connsiteY507" fmla="*/ 5056823 h 6858000"/>
              <a:gd name="connsiteX508" fmla="*/ 5713421 w 9595474"/>
              <a:gd name="connsiteY508" fmla="*/ 5053648 h 6858000"/>
              <a:gd name="connsiteX509" fmla="*/ 5708396 w 9595474"/>
              <a:gd name="connsiteY509" fmla="*/ 5050155 h 6858000"/>
              <a:gd name="connsiteX510" fmla="*/ 5703372 w 9595474"/>
              <a:gd name="connsiteY510" fmla="*/ 5046028 h 6858000"/>
              <a:gd name="connsiteX511" fmla="*/ 5698347 w 9595474"/>
              <a:gd name="connsiteY511" fmla="*/ 5041900 h 6858000"/>
              <a:gd name="connsiteX512" fmla="*/ 5693618 w 9595474"/>
              <a:gd name="connsiteY512" fmla="*/ 5037455 h 6858000"/>
              <a:gd name="connsiteX513" fmla="*/ 5598148 w 9595474"/>
              <a:gd name="connsiteY513" fmla="*/ 4941888 h 6858000"/>
              <a:gd name="connsiteX514" fmla="*/ 5490560 w 9595474"/>
              <a:gd name="connsiteY514" fmla="*/ 4834573 h 6858000"/>
              <a:gd name="connsiteX515" fmla="*/ 5485830 w 9595474"/>
              <a:gd name="connsiteY515" fmla="*/ 4830128 h 6858000"/>
              <a:gd name="connsiteX516" fmla="*/ 5481397 w 9595474"/>
              <a:gd name="connsiteY516" fmla="*/ 4826000 h 6858000"/>
              <a:gd name="connsiteX517" fmla="*/ 5476372 w 9595474"/>
              <a:gd name="connsiteY517" fmla="*/ 4821873 h 6858000"/>
              <a:gd name="connsiteX518" fmla="*/ 5471348 w 9595474"/>
              <a:gd name="connsiteY518" fmla="*/ 4818380 h 6858000"/>
              <a:gd name="connsiteX519" fmla="*/ 5465732 w 9595474"/>
              <a:gd name="connsiteY519" fmla="*/ 4815205 h 6858000"/>
              <a:gd name="connsiteX520" fmla="*/ 5460411 w 9595474"/>
              <a:gd name="connsiteY520" fmla="*/ 4812348 h 6858000"/>
              <a:gd name="connsiteX521" fmla="*/ 5455091 w 9595474"/>
              <a:gd name="connsiteY521" fmla="*/ 4809173 h 6858000"/>
              <a:gd name="connsiteX522" fmla="*/ 5449475 w 9595474"/>
              <a:gd name="connsiteY522" fmla="*/ 4807268 h 6858000"/>
              <a:gd name="connsiteX523" fmla="*/ 5443563 w 9595474"/>
              <a:gd name="connsiteY523" fmla="*/ 4805045 h 6858000"/>
              <a:gd name="connsiteX524" fmla="*/ 5437948 w 9595474"/>
              <a:gd name="connsiteY524" fmla="*/ 4802823 h 6858000"/>
              <a:gd name="connsiteX525" fmla="*/ 5432036 w 9595474"/>
              <a:gd name="connsiteY525" fmla="*/ 4801553 h 6858000"/>
              <a:gd name="connsiteX526" fmla="*/ 5426420 w 9595474"/>
              <a:gd name="connsiteY526" fmla="*/ 4800283 h 6858000"/>
              <a:gd name="connsiteX527" fmla="*/ 5420509 w 9595474"/>
              <a:gd name="connsiteY527" fmla="*/ 4799330 h 6858000"/>
              <a:gd name="connsiteX528" fmla="*/ 5414597 w 9595474"/>
              <a:gd name="connsiteY528" fmla="*/ 4798695 h 6858000"/>
              <a:gd name="connsiteX529" fmla="*/ 5408391 w 9595474"/>
              <a:gd name="connsiteY529" fmla="*/ 4798060 h 6858000"/>
              <a:gd name="connsiteX530" fmla="*/ 5402775 w 9595474"/>
              <a:gd name="connsiteY530" fmla="*/ 4797743 h 6858000"/>
              <a:gd name="connsiteX531" fmla="*/ 5396568 w 9595474"/>
              <a:gd name="connsiteY531" fmla="*/ 4798060 h 6858000"/>
              <a:gd name="connsiteX532" fmla="*/ 5390361 w 9595474"/>
              <a:gd name="connsiteY532" fmla="*/ 4798695 h 6858000"/>
              <a:gd name="connsiteX533" fmla="*/ 5384745 w 9595474"/>
              <a:gd name="connsiteY533" fmla="*/ 4799330 h 6858000"/>
              <a:gd name="connsiteX534" fmla="*/ 5378538 w 9595474"/>
              <a:gd name="connsiteY534" fmla="*/ 4800283 h 6858000"/>
              <a:gd name="connsiteX535" fmla="*/ 5372922 w 9595474"/>
              <a:gd name="connsiteY535" fmla="*/ 4801553 h 6858000"/>
              <a:gd name="connsiteX536" fmla="*/ 5367010 w 9595474"/>
              <a:gd name="connsiteY536" fmla="*/ 4802823 h 6858000"/>
              <a:gd name="connsiteX537" fmla="*/ 5361394 w 9595474"/>
              <a:gd name="connsiteY537" fmla="*/ 4805045 h 6858000"/>
              <a:gd name="connsiteX538" fmla="*/ 5355483 w 9595474"/>
              <a:gd name="connsiteY538" fmla="*/ 4807268 h 6858000"/>
              <a:gd name="connsiteX539" fmla="*/ 5350163 w 9595474"/>
              <a:gd name="connsiteY539" fmla="*/ 4809173 h 6858000"/>
              <a:gd name="connsiteX540" fmla="*/ 5344547 w 9595474"/>
              <a:gd name="connsiteY540" fmla="*/ 4812348 h 6858000"/>
              <a:gd name="connsiteX541" fmla="*/ 5338931 w 9595474"/>
              <a:gd name="connsiteY541" fmla="*/ 4815205 h 6858000"/>
              <a:gd name="connsiteX542" fmla="*/ 5333906 w 9595474"/>
              <a:gd name="connsiteY542" fmla="*/ 4818380 h 6858000"/>
              <a:gd name="connsiteX543" fmla="*/ 5328881 w 9595474"/>
              <a:gd name="connsiteY543" fmla="*/ 4821873 h 6858000"/>
              <a:gd name="connsiteX544" fmla="*/ 5323857 w 9595474"/>
              <a:gd name="connsiteY544" fmla="*/ 4826000 h 6858000"/>
              <a:gd name="connsiteX545" fmla="*/ 5318832 w 9595474"/>
              <a:gd name="connsiteY545" fmla="*/ 4830128 h 6858000"/>
              <a:gd name="connsiteX546" fmla="*/ 5314398 w 9595474"/>
              <a:gd name="connsiteY546" fmla="*/ 4834573 h 6858000"/>
              <a:gd name="connsiteX547" fmla="*/ 5307305 w 9595474"/>
              <a:gd name="connsiteY547" fmla="*/ 4841875 h 6858000"/>
              <a:gd name="connsiteX548" fmla="*/ 5301393 w 9595474"/>
              <a:gd name="connsiteY548" fmla="*/ 4849813 h 6858000"/>
              <a:gd name="connsiteX549" fmla="*/ 5295482 w 9595474"/>
              <a:gd name="connsiteY549" fmla="*/ 4858068 h 6858000"/>
              <a:gd name="connsiteX550" fmla="*/ 5291048 w 9595474"/>
              <a:gd name="connsiteY550" fmla="*/ 4867275 h 6858000"/>
              <a:gd name="connsiteX551" fmla="*/ 5286910 w 9595474"/>
              <a:gd name="connsiteY551" fmla="*/ 4875848 h 6858000"/>
              <a:gd name="connsiteX552" fmla="*/ 5283659 w 9595474"/>
              <a:gd name="connsiteY552" fmla="*/ 4885055 h 6858000"/>
              <a:gd name="connsiteX553" fmla="*/ 5281294 w 9595474"/>
              <a:gd name="connsiteY553" fmla="*/ 4894580 h 6858000"/>
              <a:gd name="connsiteX554" fmla="*/ 5279521 w 9595474"/>
              <a:gd name="connsiteY554" fmla="*/ 4903788 h 6858000"/>
              <a:gd name="connsiteX555" fmla="*/ 5278339 w 9595474"/>
              <a:gd name="connsiteY555" fmla="*/ 4913630 h 6858000"/>
              <a:gd name="connsiteX556" fmla="*/ 5278339 w 9595474"/>
              <a:gd name="connsiteY556" fmla="*/ 4923155 h 6858000"/>
              <a:gd name="connsiteX557" fmla="*/ 5278634 w 9595474"/>
              <a:gd name="connsiteY557" fmla="*/ 4932998 h 6858000"/>
              <a:gd name="connsiteX558" fmla="*/ 5279816 w 9595474"/>
              <a:gd name="connsiteY558" fmla="*/ 4942205 h 6858000"/>
              <a:gd name="connsiteX559" fmla="*/ 5281885 w 9595474"/>
              <a:gd name="connsiteY559" fmla="*/ 4952048 h 6858000"/>
              <a:gd name="connsiteX560" fmla="*/ 5284546 w 9595474"/>
              <a:gd name="connsiteY560" fmla="*/ 4960938 h 6858000"/>
              <a:gd name="connsiteX561" fmla="*/ 5288092 w 9595474"/>
              <a:gd name="connsiteY561" fmla="*/ 4970145 h 6858000"/>
              <a:gd name="connsiteX562" fmla="*/ 5291935 w 9595474"/>
              <a:gd name="connsiteY562" fmla="*/ 4979353 h 6858000"/>
              <a:gd name="connsiteX563" fmla="*/ 5583665 w 9595474"/>
              <a:gd name="connsiteY563" fmla="*/ 5270500 h 6858000"/>
              <a:gd name="connsiteX564" fmla="*/ 5588098 w 9595474"/>
              <a:gd name="connsiteY564" fmla="*/ 5275263 h 6858000"/>
              <a:gd name="connsiteX565" fmla="*/ 5592237 w 9595474"/>
              <a:gd name="connsiteY565" fmla="*/ 5280343 h 6858000"/>
              <a:gd name="connsiteX566" fmla="*/ 5595784 w 9595474"/>
              <a:gd name="connsiteY566" fmla="*/ 5284788 h 6858000"/>
              <a:gd name="connsiteX567" fmla="*/ 5599626 w 9595474"/>
              <a:gd name="connsiteY567" fmla="*/ 5290185 h 6858000"/>
              <a:gd name="connsiteX568" fmla="*/ 5602582 w 9595474"/>
              <a:gd name="connsiteY568" fmla="*/ 5295265 h 6858000"/>
              <a:gd name="connsiteX569" fmla="*/ 5605833 w 9595474"/>
              <a:gd name="connsiteY569" fmla="*/ 5300663 h 6858000"/>
              <a:gd name="connsiteX570" fmla="*/ 5608493 w 9595474"/>
              <a:gd name="connsiteY570" fmla="*/ 5306060 h 6858000"/>
              <a:gd name="connsiteX571" fmla="*/ 5610857 w 9595474"/>
              <a:gd name="connsiteY571" fmla="*/ 5311775 h 6858000"/>
              <a:gd name="connsiteX572" fmla="*/ 5613222 w 9595474"/>
              <a:gd name="connsiteY572" fmla="*/ 5317490 h 6858000"/>
              <a:gd name="connsiteX573" fmla="*/ 5614996 w 9595474"/>
              <a:gd name="connsiteY573" fmla="*/ 5323523 h 6858000"/>
              <a:gd name="connsiteX574" fmla="*/ 5616474 w 9595474"/>
              <a:gd name="connsiteY574" fmla="*/ 5329238 h 6858000"/>
              <a:gd name="connsiteX575" fmla="*/ 5617656 w 9595474"/>
              <a:gd name="connsiteY575" fmla="*/ 5334953 h 6858000"/>
              <a:gd name="connsiteX576" fmla="*/ 5618838 w 9595474"/>
              <a:gd name="connsiteY576" fmla="*/ 5340985 h 6858000"/>
              <a:gd name="connsiteX577" fmla="*/ 5619725 w 9595474"/>
              <a:gd name="connsiteY577" fmla="*/ 5346700 h 6858000"/>
              <a:gd name="connsiteX578" fmla="*/ 5620021 w 9595474"/>
              <a:gd name="connsiteY578" fmla="*/ 5352733 h 6858000"/>
              <a:gd name="connsiteX579" fmla="*/ 5620021 w 9595474"/>
              <a:gd name="connsiteY579" fmla="*/ 5359083 h 6858000"/>
              <a:gd name="connsiteX580" fmla="*/ 5620021 w 9595474"/>
              <a:gd name="connsiteY580" fmla="*/ 5364798 h 6858000"/>
              <a:gd name="connsiteX581" fmla="*/ 5619725 w 9595474"/>
              <a:gd name="connsiteY581" fmla="*/ 5370830 h 6858000"/>
              <a:gd name="connsiteX582" fmla="*/ 5618838 w 9595474"/>
              <a:gd name="connsiteY582" fmla="*/ 5376545 h 6858000"/>
              <a:gd name="connsiteX583" fmla="*/ 5617656 w 9595474"/>
              <a:gd name="connsiteY583" fmla="*/ 5382578 h 6858000"/>
              <a:gd name="connsiteX584" fmla="*/ 5616474 w 9595474"/>
              <a:gd name="connsiteY584" fmla="*/ 5388293 h 6858000"/>
              <a:gd name="connsiteX585" fmla="*/ 5614996 w 9595474"/>
              <a:gd name="connsiteY585" fmla="*/ 5394008 h 6858000"/>
              <a:gd name="connsiteX586" fmla="*/ 5613222 w 9595474"/>
              <a:gd name="connsiteY586" fmla="*/ 5400040 h 6858000"/>
              <a:gd name="connsiteX587" fmla="*/ 5610857 w 9595474"/>
              <a:gd name="connsiteY587" fmla="*/ 5405755 h 6858000"/>
              <a:gd name="connsiteX588" fmla="*/ 5608493 w 9595474"/>
              <a:gd name="connsiteY588" fmla="*/ 5411470 h 6858000"/>
              <a:gd name="connsiteX589" fmla="*/ 5605833 w 9595474"/>
              <a:gd name="connsiteY589" fmla="*/ 5416868 h 6858000"/>
              <a:gd name="connsiteX590" fmla="*/ 5602582 w 9595474"/>
              <a:gd name="connsiteY590" fmla="*/ 5422265 h 6858000"/>
              <a:gd name="connsiteX591" fmla="*/ 5599626 w 9595474"/>
              <a:gd name="connsiteY591" fmla="*/ 5427663 h 6858000"/>
              <a:gd name="connsiteX592" fmla="*/ 5595784 w 9595474"/>
              <a:gd name="connsiteY592" fmla="*/ 5432743 h 6858000"/>
              <a:gd name="connsiteX593" fmla="*/ 5592237 w 9595474"/>
              <a:gd name="connsiteY593" fmla="*/ 5437505 h 6858000"/>
              <a:gd name="connsiteX594" fmla="*/ 5588098 w 9595474"/>
              <a:gd name="connsiteY594" fmla="*/ 5442268 h 6858000"/>
              <a:gd name="connsiteX595" fmla="*/ 5583665 w 9595474"/>
              <a:gd name="connsiteY595" fmla="*/ 5447030 h 6858000"/>
              <a:gd name="connsiteX596" fmla="*/ 5578936 w 9595474"/>
              <a:gd name="connsiteY596" fmla="*/ 5451158 h 6858000"/>
              <a:gd name="connsiteX597" fmla="*/ 5573911 w 9595474"/>
              <a:gd name="connsiteY597" fmla="*/ 5455603 h 6858000"/>
              <a:gd name="connsiteX598" fmla="*/ 5569182 w 9595474"/>
              <a:gd name="connsiteY598" fmla="*/ 5459095 h 6858000"/>
              <a:gd name="connsiteX599" fmla="*/ 5563862 w 9595474"/>
              <a:gd name="connsiteY599" fmla="*/ 5462905 h 6858000"/>
              <a:gd name="connsiteX600" fmla="*/ 5558837 w 9595474"/>
              <a:gd name="connsiteY600" fmla="*/ 5466080 h 6858000"/>
              <a:gd name="connsiteX601" fmla="*/ 5553517 w 9595474"/>
              <a:gd name="connsiteY601" fmla="*/ 5469255 h 6858000"/>
              <a:gd name="connsiteX602" fmla="*/ 5548196 w 9595474"/>
              <a:gd name="connsiteY602" fmla="*/ 5471795 h 6858000"/>
              <a:gd name="connsiteX603" fmla="*/ 5542285 w 9595474"/>
              <a:gd name="connsiteY603" fmla="*/ 5474335 h 6858000"/>
              <a:gd name="connsiteX604" fmla="*/ 5536964 w 9595474"/>
              <a:gd name="connsiteY604" fmla="*/ 5476558 h 6858000"/>
              <a:gd name="connsiteX605" fmla="*/ 5531348 w 9595474"/>
              <a:gd name="connsiteY605" fmla="*/ 5478145 h 6858000"/>
              <a:gd name="connsiteX606" fmla="*/ 5525437 w 9595474"/>
              <a:gd name="connsiteY606" fmla="*/ 5479733 h 6858000"/>
              <a:gd name="connsiteX607" fmla="*/ 5519230 w 9595474"/>
              <a:gd name="connsiteY607" fmla="*/ 5481003 h 6858000"/>
              <a:gd name="connsiteX608" fmla="*/ 5513614 w 9595474"/>
              <a:gd name="connsiteY608" fmla="*/ 5482273 h 6858000"/>
              <a:gd name="connsiteX609" fmla="*/ 5507999 w 9595474"/>
              <a:gd name="connsiteY609" fmla="*/ 5482908 h 6858000"/>
              <a:gd name="connsiteX610" fmla="*/ 5501791 w 9595474"/>
              <a:gd name="connsiteY610" fmla="*/ 5483225 h 6858000"/>
              <a:gd name="connsiteX611" fmla="*/ 5495585 w 9595474"/>
              <a:gd name="connsiteY611" fmla="*/ 5483543 h 6858000"/>
              <a:gd name="connsiteX612" fmla="*/ 6873545 w 9595474"/>
              <a:gd name="connsiteY612" fmla="*/ 6858000 h 6858000"/>
              <a:gd name="connsiteX613" fmla="*/ 9595474 w 9595474"/>
              <a:gd name="connsiteY613" fmla="*/ 6858000 h 6858000"/>
              <a:gd name="connsiteX614" fmla="*/ 9595474 w 9595474"/>
              <a:gd name="connsiteY614" fmla="*/ 0 h 6858000"/>
              <a:gd name="connsiteX0" fmla="*/ 9595474 w 9595474"/>
              <a:gd name="connsiteY0" fmla="*/ 0 h 6858000"/>
              <a:gd name="connsiteX1" fmla="*/ 2914643 w 9595474"/>
              <a:gd name="connsiteY1" fmla="*/ 0 h 6858000"/>
              <a:gd name="connsiteX2" fmla="*/ 0 w 9595474"/>
              <a:gd name="connsiteY2" fmla="*/ 0 h 6858000"/>
              <a:gd name="connsiteX3" fmla="*/ 692823 w 9595474"/>
              <a:gd name="connsiteY3" fmla="*/ 691198 h 6858000"/>
              <a:gd name="connsiteX4" fmla="*/ 691345 w 9595474"/>
              <a:gd name="connsiteY4" fmla="*/ 683895 h 6858000"/>
              <a:gd name="connsiteX5" fmla="*/ 690754 w 9595474"/>
              <a:gd name="connsiteY5" fmla="*/ 676275 h 6858000"/>
              <a:gd name="connsiteX6" fmla="*/ 690754 w 9595474"/>
              <a:gd name="connsiteY6" fmla="*/ 669290 h 6858000"/>
              <a:gd name="connsiteX7" fmla="*/ 690754 w 9595474"/>
              <a:gd name="connsiteY7" fmla="*/ 661988 h 6858000"/>
              <a:gd name="connsiteX8" fmla="*/ 691345 w 9595474"/>
              <a:gd name="connsiteY8" fmla="*/ 654368 h 6858000"/>
              <a:gd name="connsiteX9" fmla="*/ 692527 w 9595474"/>
              <a:gd name="connsiteY9" fmla="*/ 647383 h 6858000"/>
              <a:gd name="connsiteX10" fmla="*/ 694005 w 9595474"/>
              <a:gd name="connsiteY10" fmla="*/ 640080 h 6858000"/>
              <a:gd name="connsiteX11" fmla="*/ 695778 w 9595474"/>
              <a:gd name="connsiteY11" fmla="*/ 633095 h 6858000"/>
              <a:gd name="connsiteX12" fmla="*/ 698143 w 9595474"/>
              <a:gd name="connsiteY12" fmla="*/ 625793 h 6858000"/>
              <a:gd name="connsiteX13" fmla="*/ 700803 w 9595474"/>
              <a:gd name="connsiteY13" fmla="*/ 618808 h 6858000"/>
              <a:gd name="connsiteX14" fmla="*/ 704054 w 9595474"/>
              <a:gd name="connsiteY14" fmla="*/ 612140 h 6858000"/>
              <a:gd name="connsiteX15" fmla="*/ 707601 w 9595474"/>
              <a:gd name="connsiteY15" fmla="*/ 605790 h 6858000"/>
              <a:gd name="connsiteX16" fmla="*/ 712035 w 9595474"/>
              <a:gd name="connsiteY16" fmla="*/ 599123 h 6858000"/>
              <a:gd name="connsiteX17" fmla="*/ 716173 w 9595474"/>
              <a:gd name="connsiteY17" fmla="*/ 592773 h 6858000"/>
              <a:gd name="connsiteX18" fmla="*/ 721198 w 9595474"/>
              <a:gd name="connsiteY18" fmla="*/ 587058 h 6858000"/>
              <a:gd name="connsiteX19" fmla="*/ 726518 w 9595474"/>
              <a:gd name="connsiteY19" fmla="*/ 581343 h 6858000"/>
              <a:gd name="connsiteX20" fmla="*/ 731247 w 9595474"/>
              <a:gd name="connsiteY20" fmla="*/ 576898 h 6858000"/>
              <a:gd name="connsiteX21" fmla="*/ 735976 w 9595474"/>
              <a:gd name="connsiteY21" fmla="*/ 572453 h 6858000"/>
              <a:gd name="connsiteX22" fmla="*/ 741001 w 9595474"/>
              <a:gd name="connsiteY22" fmla="*/ 568960 h 6858000"/>
              <a:gd name="connsiteX23" fmla="*/ 746026 w 9595474"/>
              <a:gd name="connsiteY23" fmla="*/ 565468 h 6858000"/>
              <a:gd name="connsiteX24" fmla="*/ 751050 w 9595474"/>
              <a:gd name="connsiteY24" fmla="*/ 562293 h 6858000"/>
              <a:gd name="connsiteX25" fmla="*/ 756371 w 9595474"/>
              <a:gd name="connsiteY25" fmla="*/ 558800 h 6858000"/>
              <a:gd name="connsiteX26" fmla="*/ 761691 w 9595474"/>
              <a:gd name="connsiteY26" fmla="*/ 556578 h 6858000"/>
              <a:gd name="connsiteX27" fmla="*/ 767602 w 9595474"/>
              <a:gd name="connsiteY27" fmla="*/ 554038 h 6858000"/>
              <a:gd name="connsiteX28" fmla="*/ 772923 w 9595474"/>
              <a:gd name="connsiteY28" fmla="*/ 551815 h 6858000"/>
              <a:gd name="connsiteX29" fmla="*/ 778834 w 9595474"/>
              <a:gd name="connsiteY29" fmla="*/ 549910 h 6858000"/>
              <a:gd name="connsiteX30" fmla="*/ 784450 w 9595474"/>
              <a:gd name="connsiteY30" fmla="*/ 548640 h 6858000"/>
              <a:gd name="connsiteX31" fmla="*/ 790066 w 9595474"/>
              <a:gd name="connsiteY31" fmla="*/ 547370 h 6858000"/>
              <a:gd name="connsiteX32" fmla="*/ 795977 w 9595474"/>
              <a:gd name="connsiteY32" fmla="*/ 546418 h 6858000"/>
              <a:gd name="connsiteX33" fmla="*/ 802184 w 9595474"/>
              <a:gd name="connsiteY33" fmla="*/ 545783 h 6858000"/>
              <a:gd name="connsiteX34" fmla="*/ 807800 w 9595474"/>
              <a:gd name="connsiteY34" fmla="*/ 545465 h 6858000"/>
              <a:gd name="connsiteX35" fmla="*/ 814007 w 9595474"/>
              <a:gd name="connsiteY35" fmla="*/ 544830 h 6858000"/>
              <a:gd name="connsiteX36" fmla="*/ 819623 w 9595474"/>
              <a:gd name="connsiteY36" fmla="*/ 545465 h 6858000"/>
              <a:gd name="connsiteX37" fmla="*/ 825830 w 9595474"/>
              <a:gd name="connsiteY37" fmla="*/ 545783 h 6858000"/>
              <a:gd name="connsiteX38" fmla="*/ 831446 w 9595474"/>
              <a:gd name="connsiteY38" fmla="*/ 546418 h 6858000"/>
              <a:gd name="connsiteX39" fmla="*/ 837358 w 9595474"/>
              <a:gd name="connsiteY39" fmla="*/ 547370 h 6858000"/>
              <a:gd name="connsiteX40" fmla="*/ 842974 w 9595474"/>
              <a:gd name="connsiteY40" fmla="*/ 548640 h 6858000"/>
              <a:gd name="connsiteX41" fmla="*/ 848885 w 9595474"/>
              <a:gd name="connsiteY41" fmla="*/ 549910 h 6858000"/>
              <a:gd name="connsiteX42" fmla="*/ 854501 w 9595474"/>
              <a:gd name="connsiteY42" fmla="*/ 551815 h 6858000"/>
              <a:gd name="connsiteX43" fmla="*/ 860117 w 9595474"/>
              <a:gd name="connsiteY43" fmla="*/ 554038 h 6858000"/>
              <a:gd name="connsiteX44" fmla="*/ 865733 w 9595474"/>
              <a:gd name="connsiteY44" fmla="*/ 556578 h 6858000"/>
              <a:gd name="connsiteX45" fmla="*/ 871053 w 9595474"/>
              <a:gd name="connsiteY45" fmla="*/ 558800 h 6858000"/>
              <a:gd name="connsiteX46" fmla="*/ 876373 w 9595474"/>
              <a:gd name="connsiteY46" fmla="*/ 562293 h 6858000"/>
              <a:gd name="connsiteX47" fmla="*/ 881398 w 9595474"/>
              <a:gd name="connsiteY47" fmla="*/ 565468 h 6858000"/>
              <a:gd name="connsiteX48" fmla="*/ 886718 w 9595474"/>
              <a:gd name="connsiteY48" fmla="*/ 568960 h 6858000"/>
              <a:gd name="connsiteX49" fmla="*/ 891447 w 9595474"/>
              <a:gd name="connsiteY49" fmla="*/ 572453 h 6858000"/>
              <a:gd name="connsiteX50" fmla="*/ 896177 w 9595474"/>
              <a:gd name="connsiteY50" fmla="*/ 576898 h 6858000"/>
              <a:gd name="connsiteX51" fmla="*/ 900906 w 9595474"/>
              <a:gd name="connsiteY51" fmla="*/ 581343 h 6858000"/>
              <a:gd name="connsiteX52" fmla="*/ 1431459 w 9595474"/>
              <a:gd name="connsiteY52" fmla="*/ 1111568 h 6858000"/>
              <a:gd name="connsiteX53" fmla="*/ 2394731 w 9595474"/>
              <a:gd name="connsiteY53" fmla="*/ 2074863 h 6858000"/>
              <a:gd name="connsiteX54" fmla="*/ 2399164 w 9595474"/>
              <a:gd name="connsiteY54" fmla="*/ 2079308 h 6858000"/>
              <a:gd name="connsiteX55" fmla="*/ 2404189 w 9595474"/>
              <a:gd name="connsiteY55" fmla="*/ 2083435 h 6858000"/>
              <a:gd name="connsiteX56" fmla="*/ 2408918 w 9595474"/>
              <a:gd name="connsiteY56" fmla="*/ 2087245 h 6858000"/>
              <a:gd name="connsiteX57" fmla="*/ 2413943 w 9595474"/>
              <a:gd name="connsiteY57" fmla="*/ 2090738 h 6858000"/>
              <a:gd name="connsiteX58" fmla="*/ 2419263 w 9595474"/>
              <a:gd name="connsiteY58" fmla="*/ 2093913 h 6858000"/>
              <a:gd name="connsiteX59" fmla="*/ 2424583 w 9595474"/>
              <a:gd name="connsiteY59" fmla="*/ 2096770 h 6858000"/>
              <a:gd name="connsiteX60" fmla="*/ 2430199 w 9595474"/>
              <a:gd name="connsiteY60" fmla="*/ 2099628 h 6858000"/>
              <a:gd name="connsiteX61" fmla="*/ 2435520 w 9595474"/>
              <a:gd name="connsiteY61" fmla="*/ 2101850 h 6858000"/>
              <a:gd name="connsiteX62" fmla="*/ 2441136 w 9595474"/>
              <a:gd name="connsiteY62" fmla="*/ 2104073 h 6858000"/>
              <a:gd name="connsiteX63" fmla="*/ 2447047 w 9595474"/>
              <a:gd name="connsiteY63" fmla="*/ 2105660 h 6858000"/>
              <a:gd name="connsiteX64" fmla="*/ 2452663 w 9595474"/>
              <a:gd name="connsiteY64" fmla="*/ 2107565 h 6858000"/>
              <a:gd name="connsiteX65" fmla="*/ 2458574 w 9595474"/>
              <a:gd name="connsiteY65" fmla="*/ 2108518 h 6858000"/>
              <a:gd name="connsiteX66" fmla="*/ 2464190 w 9595474"/>
              <a:gd name="connsiteY66" fmla="*/ 2109788 h 6858000"/>
              <a:gd name="connsiteX67" fmla="*/ 2469806 w 9595474"/>
              <a:gd name="connsiteY67" fmla="*/ 2110423 h 6858000"/>
              <a:gd name="connsiteX68" fmla="*/ 2476013 w 9595474"/>
              <a:gd name="connsiteY68" fmla="*/ 2110740 h 6858000"/>
              <a:gd name="connsiteX69" fmla="*/ 2481925 w 9595474"/>
              <a:gd name="connsiteY69" fmla="*/ 2111058 h 6858000"/>
              <a:gd name="connsiteX70" fmla="*/ 2487836 w 9595474"/>
              <a:gd name="connsiteY70" fmla="*/ 2110740 h 6858000"/>
              <a:gd name="connsiteX71" fmla="*/ 2493747 w 9595474"/>
              <a:gd name="connsiteY71" fmla="*/ 2110423 h 6858000"/>
              <a:gd name="connsiteX72" fmla="*/ 2499363 w 9595474"/>
              <a:gd name="connsiteY72" fmla="*/ 2109788 h 6858000"/>
              <a:gd name="connsiteX73" fmla="*/ 2505570 w 9595474"/>
              <a:gd name="connsiteY73" fmla="*/ 2108518 h 6858000"/>
              <a:gd name="connsiteX74" fmla="*/ 2511186 w 9595474"/>
              <a:gd name="connsiteY74" fmla="*/ 2107565 h 6858000"/>
              <a:gd name="connsiteX75" fmla="*/ 2517098 w 9595474"/>
              <a:gd name="connsiteY75" fmla="*/ 2105660 h 6858000"/>
              <a:gd name="connsiteX76" fmla="*/ 2522714 w 9595474"/>
              <a:gd name="connsiteY76" fmla="*/ 2104073 h 6858000"/>
              <a:gd name="connsiteX77" fmla="*/ 2528034 w 9595474"/>
              <a:gd name="connsiteY77" fmla="*/ 2101850 h 6858000"/>
              <a:gd name="connsiteX78" fmla="*/ 2533945 w 9595474"/>
              <a:gd name="connsiteY78" fmla="*/ 2099628 h 6858000"/>
              <a:gd name="connsiteX79" fmla="*/ 2539266 w 9595474"/>
              <a:gd name="connsiteY79" fmla="*/ 2096770 h 6858000"/>
              <a:gd name="connsiteX80" fmla="*/ 2544290 w 9595474"/>
              <a:gd name="connsiteY80" fmla="*/ 2093913 h 6858000"/>
              <a:gd name="connsiteX81" fmla="*/ 2549611 w 9595474"/>
              <a:gd name="connsiteY81" fmla="*/ 2090738 h 6858000"/>
              <a:gd name="connsiteX82" fmla="*/ 2554635 w 9595474"/>
              <a:gd name="connsiteY82" fmla="*/ 2087245 h 6858000"/>
              <a:gd name="connsiteX83" fmla="*/ 2559660 w 9595474"/>
              <a:gd name="connsiteY83" fmla="*/ 2083435 h 6858000"/>
              <a:gd name="connsiteX84" fmla="*/ 2564389 w 9595474"/>
              <a:gd name="connsiteY84" fmla="*/ 2079308 h 6858000"/>
              <a:gd name="connsiteX85" fmla="*/ 2569119 w 9595474"/>
              <a:gd name="connsiteY85" fmla="*/ 2074863 h 6858000"/>
              <a:gd name="connsiteX86" fmla="*/ 2573257 w 9595474"/>
              <a:gd name="connsiteY86" fmla="*/ 2070100 h 6858000"/>
              <a:gd name="connsiteX87" fmla="*/ 2577395 w 9595474"/>
              <a:gd name="connsiteY87" fmla="*/ 2065655 h 6858000"/>
              <a:gd name="connsiteX88" fmla="*/ 2581237 w 9595474"/>
              <a:gd name="connsiteY88" fmla="*/ 2060575 h 6858000"/>
              <a:gd name="connsiteX89" fmla="*/ 2584784 w 9595474"/>
              <a:gd name="connsiteY89" fmla="*/ 2055495 h 6858000"/>
              <a:gd name="connsiteX90" fmla="*/ 2588035 w 9595474"/>
              <a:gd name="connsiteY90" fmla="*/ 2050415 h 6858000"/>
              <a:gd name="connsiteX91" fmla="*/ 2590991 w 9595474"/>
              <a:gd name="connsiteY91" fmla="*/ 2045018 h 6858000"/>
              <a:gd name="connsiteX92" fmla="*/ 2593651 w 9595474"/>
              <a:gd name="connsiteY92" fmla="*/ 2039620 h 6858000"/>
              <a:gd name="connsiteX93" fmla="*/ 2596016 w 9595474"/>
              <a:gd name="connsiteY93" fmla="*/ 2034223 h 6858000"/>
              <a:gd name="connsiteX94" fmla="*/ 2598085 w 9595474"/>
              <a:gd name="connsiteY94" fmla="*/ 2028508 h 6858000"/>
              <a:gd name="connsiteX95" fmla="*/ 2599858 w 9595474"/>
              <a:gd name="connsiteY95" fmla="*/ 2022793 h 6858000"/>
              <a:gd name="connsiteX96" fmla="*/ 2601336 w 9595474"/>
              <a:gd name="connsiteY96" fmla="*/ 2017078 h 6858000"/>
              <a:gd name="connsiteX97" fmla="*/ 2602814 w 9595474"/>
              <a:gd name="connsiteY97" fmla="*/ 2011363 h 6858000"/>
              <a:gd name="connsiteX98" fmla="*/ 2603996 w 9595474"/>
              <a:gd name="connsiteY98" fmla="*/ 2005648 h 6858000"/>
              <a:gd name="connsiteX99" fmla="*/ 2604587 w 9595474"/>
              <a:gd name="connsiteY99" fmla="*/ 1999615 h 6858000"/>
              <a:gd name="connsiteX100" fmla="*/ 2604883 w 9595474"/>
              <a:gd name="connsiteY100" fmla="*/ 1993583 h 6858000"/>
              <a:gd name="connsiteX101" fmla="*/ 2604883 w 9595474"/>
              <a:gd name="connsiteY101" fmla="*/ 1987550 h 6858000"/>
              <a:gd name="connsiteX102" fmla="*/ 2604883 w 9595474"/>
              <a:gd name="connsiteY102" fmla="*/ 1981835 h 6858000"/>
              <a:gd name="connsiteX103" fmla="*/ 2604587 w 9595474"/>
              <a:gd name="connsiteY103" fmla="*/ 1976120 h 6858000"/>
              <a:gd name="connsiteX104" fmla="*/ 2603996 w 9595474"/>
              <a:gd name="connsiteY104" fmla="*/ 1970088 h 6858000"/>
              <a:gd name="connsiteX105" fmla="*/ 2602814 w 9595474"/>
              <a:gd name="connsiteY105" fmla="*/ 1964373 h 6858000"/>
              <a:gd name="connsiteX106" fmla="*/ 2601336 w 9595474"/>
              <a:gd name="connsiteY106" fmla="*/ 1958658 h 6858000"/>
              <a:gd name="connsiteX107" fmla="*/ 2599858 w 9595474"/>
              <a:gd name="connsiteY107" fmla="*/ 1952625 h 6858000"/>
              <a:gd name="connsiteX108" fmla="*/ 2598085 w 9595474"/>
              <a:gd name="connsiteY108" fmla="*/ 1946910 h 6858000"/>
              <a:gd name="connsiteX109" fmla="*/ 2596016 w 9595474"/>
              <a:gd name="connsiteY109" fmla="*/ 1941195 h 6858000"/>
              <a:gd name="connsiteX110" fmla="*/ 2593651 w 9595474"/>
              <a:gd name="connsiteY110" fmla="*/ 1935798 h 6858000"/>
              <a:gd name="connsiteX111" fmla="*/ 2590991 w 9595474"/>
              <a:gd name="connsiteY111" fmla="*/ 1930400 h 6858000"/>
              <a:gd name="connsiteX112" fmla="*/ 2588035 w 9595474"/>
              <a:gd name="connsiteY112" fmla="*/ 1925003 h 6858000"/>
              <a:gd name="connsiteX113" fmla="*/ 2584784 w 9595474"/>
              <a:gd name="connsiteY113" fmla="*/ 1919923 h 6858000"/>
              <a:gd name="connsiteX114" fmla="*/ 2581237 w 9595474"/>
              <a:gd name="connsiteY114" fmla="*/ 1915160 h 6858000"/>
              <a:gd name="connsiteX115" fmla="*/ 2577395 w 9595474"/>
              <a:gd name="connsiteY115" fmla="*/ 1910080 h 6858000"/>
              <a:gd name="connsiteX116" fmla="*/ 2573257 w 9595474"/>
              <a:gd name="connsiteY116" fmla="*/ 1905318 h 6858000"/>
              <a:gd name="connsiteX117" fmla="*/ 2569119 w 9595474"/>
              <a:gd name="connsiteY117" fmla="*/ 1900555 h 6858000"/>
              <a:gd name="connsiteX118" fmla="*/ 1590477 w 9595474"/>
              <a:gd name="connsiteY118" fmla="*/ 922020 h 6858000"/>
              <a:gd name="connsiteX119" fmla="*/ 1272736 w 9595474"/>
              <a:gd name="connsiteY119" fmla="*/ 604203 h 6858000"/>
              <a:gd name="connsiteX120" fmla="*/ 1268303 w 9595474"/>
              <a:gd name="connsiteY120" fmla="*/ 599440 h 6858000"/>
              <a:gd name="connsiteX121" fmla="*/ 1264165 w 9595474"/>
              <a:gd name="connsiteY121" fmla="*/ 594995 h 6858000"/>
              <a:gd name="connsiteX122" fmla="*/ 1260322 w 9595474"/>
              <a:gd name="connsiteY122" fmla="*/ 589915 h 6858000"/>
              <a:gd name="connsiteX123" fmla="*/ 1256776 w 9595474"/>
              <a:gd name="connsiteY123" fmla="*/ 584835 h 6858000"/>
              <a:gd name="connsiteX124" fmla="*/ 1253524 w 9595474"/>
              <a:gd name="connsiteY124" fmla="*/ 579755 h 6858000"/>
              <a:gd name="connsiteX125" fmla="*/ 1250864 w 9595474"/>
              <a:gd name="connsiteY125" fmla="*/ 574358 h 6858000"/>
              <a:gd name="connsiteX126" fmla="*/ 1247908 w 9595474"/>
              <a:gd name="connsiteY126" fmla="*/ 568960 h 6858000"/>
              <a:gd name="connsiteX127" fmla="*/ 1245839 w 9595474"/>
              <a:gd name="connsiteY127" fmla="*/ 563563 h 6858000"/>
              <a:gd name="connsiteX128" fmla="*/ 1243475 w 9595474"/>
              <a:gd name="connsiteY128" fmla="*/ 557848 h 6858000"/>
              <a:gd name="connsiteX129" fmla="*/ 1241701 w 9595474"/>
              <a:gd name="connsiteY129" fmla="*/ 552133 h 6858000"/>
              <a:gd name="connsiteX130" fmla="*/ 1239928 w 9595474"/>
              <a:gd name="connsiteY130" fmla="*/ 546418 h 6858000"/>
              <a:gd name="connsiteX131" fmla="*/ 1238746 w 9595474"/>
              <a:gd name="connsiteY131" fmla="*/ 540703 h 6858000"/>
              <a:gd name="connsiteX132" fmla="*/ 1237859 w 9595474"/>
              <a:gd name="connsiteY132" fmla="*/ 534988 h 6858000"/>
              <a:gd name="connsiteX133" fmla="*/ 1236972 w 9595474"/>
              <a:gd name="connsiteY133" fmla="*/ 528638 h 6858000"/>
              <a:gd name="connsiteX134" fmla="*/ 1236677 w 9595474"/>
              <a:gd name="connsiteY134" fmla="*/ 522923 h 6858000"/>
              <a:gd name="connsiteX135" fmla="*/ 1236381 w 9595474"/>
              <a:gd name="connsiteY135" fmla="*/ 516890 h 6858000"/>
              <a:gd name="connsiteX136" fmla="*/ 1236677 w 9595474"/>
              <a:gd name="connsiteY136" fmla="*/ 511175 h 6858000"/>
              <a:gd name="connsiteX137" fmla="*/ 1236972 w 9595474"/>
              <a:gd name="connsiteY137" fmla="*/ 505460 h 6858000"/>
              <a:gd name="connsiteX138" fmla="*/ 1237859 w 9595474"/>
              <a:gd name="connsiteY138" fmla="*/ 499428 h 6858000"/>
              <a:gd name="connsiteX139" fmla="*/ 1238746 w 9595474"/>
              <a:gd name="connsiteY139" fmla="*/ 493713 h 6858000"/>
              <a:gd name="connsiteX140" fmla="*/ 1239928 w 9595474"/>
              <a:gd name="connsiteY140" fmla="*/ 487680 h 6858000"/>
              <a:gd name="connsiteX141" fmla="*/ 1241701 w 9595474"/>
              <a:gd name="connsiteY141" fmla="*/ 481965 h 6858000"/>
              <a:gd name="connsiteX142" fmla="*/ 1243475 w 9595474"/>
              <a:gd name="connsiteY142" fmla="*/ 476250 h 6858000"/>
              <a:gd name="connsiteX143" fmla="*/ 1245839 w 9595474"/>
              <a:gd name="connsiteY143" fmla="*/ 470535 h 6858000"/>
              <a:gd name="connsiteX144" fmla="*/ 1247908 w 9595474"/>
              <a:gd name="connsiteY144" fmla="*/ 465138 h 6858000"/>
              <a:gd name="connsiteX145" fmla="*/ 1250864 w 9595474"/>
              <a:gd name="connsiteY145" fmla="*/ 459740 h 6858000"/>
              <a:gd name="connsiteX146" fmla="*/ 1253524 w 9595474"/>
              <a:gd name="connsiteY146" fmla="*/ 454343 h 6858000"/>
              <a:gd name="connsiteX147" fmla="*/ 1256776 w 9595474"/>
              <a:gd name="connsiteY147" fmla="*/ 449263 h 6858000"/>
              <a:gd name="connsiteX148" fmla="*/ 1260322 w 9595474"/>
              <a:gd name="connsiteY148" fmla="*/ 444500 h 6858000"/>
              <a:gd name="connsiteX149" fmla="*/ 1264165 w 9595474"/>
              <a:gd name="connsiteY149" fmla="*/ 439420 h 6858000"/>
              <a:gd name="connsiteX150" fmla="*/ 1268303 w 9595474"/>
              <a:gd name="connsiteY150" fmla="*/ 434658 h 6858000"/>
              <a:gd name="connsiteX151" fmla="*/ 1272736 w 9595474"/>
              <a:gd name="connsiteY151" fmla="*/ 429895 h 6858000"/>
              <a:gd name="connsiteX152" fmla="*/ 1277466 w 9595474"/>
              <a:gd name="connsiteY152" fmla="*/ 425768 h 6858000"/>
              <a:gd name="connsiteX153" fmla="*/ 1281899 w 9595474"/>
              <a:gd name="connsiteY153" fmla="*/ 421323 h 6858000"/>
              <a:gd name="connsiteX154" fmla="*/ 1286924 w 9595474"/>
              <a:gd name="connsiteY154" fmla="*/ 417830 h 6858000"/>
              <a:gd name="connsiteX155" fmla="*/ 1291949 w 9595474"/>
              <a:gd name="connsiteY155" fmla="*/ 414338 h 6858000"/>
              <a:gd name="connsiteX156" fmla="*/ 1296973 w 9595474"/>
              <a:gd name="connsiteY156" fmla="*/ 410845 h 6858000"/>
              <a:gd name="connsiteX157" fmla="*/ 1302589 w 9595474"/>
              <a:gd name="connsiteY157" fmla="*/ 407988 h 6858000"/>
              <a:gd name="connsiteX158" fmla="*/ 1307910 w 9595474"/>
              <a:gd name="connsiteY158" fmla="*/ 405130 h 6858000"/>
              <a:gd name="connsiteX159" fmla="*/ 1313230 w 9595474"/>
              <a:gd name="connsiteY159" fmla="*/ 402908 h 6858000"/>
              <a:gd name="connsiteX160" fmla="*/ 1318846 w 9595474"/>
              <a:gd name="connsiteY160" fmla="*/ 401003 h 6858000"/>
              <a:gd name="connsiteX161" fmla="*/ 1324757 w 9595474"/>
              <a:gd name="connsiteY161" fmla="*/ 399098 h 6858000"/>
              <a:gd name="connsiteX162" fmla="*/ 1330373 w 9595474"/>
              <a:gd name="connsiteY162" fmla="*/ 397193 h 6858000"/>
              <a:gd name="connsiteX163" fmla="*/ 1336285 w 9595474"/>
              <a:gd name="connsiteY163" fmla="*/ 396240 h 6858000"/>
              <a:gd name="connsiteX164" fmla="*/ 1341901 w 9595474"/>
              <a:gd name="connsiteY164" fmla="*/ 395288 h 6858000"/>
              <a:gd name="connsiteX165" fmla="*/ 1348108 w 9595474"/>
              <a:gd name="connsiteY165" fmla="*/ 394335 h 6858000"/>
              <a:gd name="connsiteX166" fmla="*/ 1353723 w 9595474"/>
              <a:gd name="connsiteY166" fmla="*/ 394018 h 6858000"/>
              <a:gd name="connsiteX167" fmla="*/ 1359930 w 9595474"/>
              <a:gd name="connsiteY167" fmla="*/ 393700 h 6858000"/>
              <a:gd name="connsiteX168" fmla="*/ 1365546 w 9595474"/>
              <a:gd name="connsiteY168" fmla="*/ 394018 h 6858000"/>
              <a:gd name="connsiteX169" fmla="*/ 1371458 w 9595474"/>
              <a:gd name="connsiteY169" fmla="*/ 394335 h 6858000"/>
              <a:gd name="connsiteX170" fmla="*/ 1377665 w 9595474"/>
              <a:gd name="connsiteY170" fmla="*/ 395288 h 6858000"/>
              <a:gd name="connsiteX171" fmla="*/ 1383281 w 9595474"/>
              <a:gd name="connsiteY171" fmla="*/ 396240 h 6858000"/>
              <a:gd name="connsiteX172" fmla="*/ 1388897 w 9595474"/>
              <a:gd name="connsiteY172" fmla="*/ 397193 h 6858000"/>
              <a:gd name="connsiteX173" fmla="*/ 1394808 w 9595474"/>
              <a:gd name="connsiteY173" fmla="*/ 399098 h 6858000"/>
              <a:gd name="connsiteX174" fmla="*/ 1400424 w 9595474"/>
              <a:gd name="connsiteY174" fmla="*/ 401003 h 6858000"/>
              <a:gd name="connsiteX175" fmla="*/ 1406335 w 9595474"/>
              <a:gd name="connsiteY175" fmla="*/ 402908 h 6858000"/>
              <a:gd name="connsiteX176" fmla="*/ 1411656 w 9595474"/>
              <a:gd name="connsiteY176" fmla="*/ 405130 h 6858000"/>
              <a:gd name="connsiteX177" fmla="*/ 1416976 w 9595474"/>
              <a:gd name="connsiteY177" fmla="*/ 407988 h 6858000"/>
              <a:gd name="connsiteX178" fmla="*/ 1422296 w 9595474"/>
              <a:gd name="connsiteY178" fmla="*/ 410845 h 6858000"/>
              <a:gd name="connsiteX179" fmla="*/ 1427617 w 9595474"/>
              <a:gd name="connsiteY179" fmla="*/ 414338 h 6858000"/>
              <a:gd name="connsiteX180" fmla="*/ 1432641 w 9595474"/>
              <a:gd name="connsiteY180" fmla="*/ 417830 h 6858000"/>
              <a:gd name="connsiteX181" fmla="*/ 1437666 w 9595474"/>
              <a:gd name="connsiteY181" fmla="*/ 421323 h 6858000"/>
              <a:gd name="connsiteX182" fmla="*/ 1442100 w 9595474"/>
              <a:gd name="connsiteY182" fmla="*/ 425768 h 6858000"/>
              <a:gd name="connsiteX183" fmla="*/ 1446829 w 9595474"/>
              <a:gd name="connsiteY183" fmla="*/ 429895 h 6858000"/>
              <a:gd name="connsiteX184" fmla="*/ 1907036 w 9595474"/>
              <a:gd name="connsiteY184" fmla="*/ 890270 h 6858000"/>
              <a:gd name="connsiteX185" fmla="*/ 2165662 w 9595474"/>
              <a:gd name="connsiteY185" fmla="*/ 1148715 h 6858000"/>
              <a:gd name="connsiteX186" fmla="*/ 2170391 w 9595474"/>
              <a:gd name="connsiteY186" fmla="*/ 1153160 h 6858000"/>
              <a:gd name="connsiteX187" fmla="*/ 2175416 w 9595474"/>
              <a:gd name="connsiteY187" fmla="*/ 1157288 h 6858000"/>
              <a:gd name="connsiteX188" fmla="*/ 2180145 w 9595474"/>
              <a:gd name="connsiteY188" fmla="*/ 1161098 h 6858000"/>
              <a:gd name="connsiteX189" fmla="*/ 2185170 w 9595474"/>
              <a:gd name="connsiteY189" fmla="*/ 1164590 h 6858000"/>
              <a:gd name="connsiteX190" fmla="*/ 2190490 w 9595474"/>
              <a:gd name="connsiteY190" fmla="*/ 1167765 h 6858000"/>
              <a:gd name="connsiteX191" fmla="*/ 2195810 w 9595474"/>
              <a:gd name="connsiteY191" fmla="*/ 1170623 h 6858000"/>
              <a:gd name="connsiteX192" fmla="*/ 2201130 w 9595474"/>
              <a:gd name="connsiteY192" fmla="*/ 1173480 h 6858000"/>
              <a:gd name="connsiteX193" fmla="*/ 2206746 w 9595474"/>
              <a:gd name="connsiteY193" fmla="*/ 1176020 h 6858000"/>
              <a:gd name="connsiteX194" fmla="*/ 2212362 w 9595474"/>
              <a:gd name="connsiteY194" fmla="*/ 1177925 h 6858000"/>
              <a:gd name="connsiteX195" fmla="*/ 2217683 w 9595474"/>
              <a:gd name="connsiteY195" fmla="*/ 1180148 h 6858000"/>
              <a:gd name="connsiteX196" fmla="*/ 2223594 w 9595474"/>
              <a:gd name="connsiteY196" fmla="*/ 1181418 h 6858000"/>
              <a:gd name="connsiteX197" fmla="*/ 2229505 w 9595474"/>
              <a:gd name="connsiteY197" fmla="*/ 1182688 h 6858000"/>
              <a:gd name="connsiteX198" fmla="*/ 2235417 w 9595474"/>
              <a:gd name="connsiteY198" fmla="*/ 1183640 h 6858000"/>
              <a:gd name="connsiteX199" fmla="*/ 2241033 w 9595474"/>
              <a:gd name="connsiteY199" fmla="*/ 1184275 h 6858000"/>
              <a:gd name="connsiteX200" fmla="*/ 2247240 w 9595474"/>
              <a:gd name="connsiteY200" fmla="*/ 1184593 h 6858000"/>
              <a:gd name="connsiteX201" fmla="*/ 2252856 w 9595474"/>
              <a:gd name="connsiteY201" fmla="*/ 1185228 h 6858000"/>
              <a:gd name="connsiteX202" fmla="*/ 2259063 w 9595474"/>
              <a:gd name="connsiteY202" fmla="*/ 1184593 h 6858000"/>
              <a:gd name="connsiteX203" fmla="*/ 2264679 w 9595474"/>
              <a:gd name="connsiteY203" fmla="*/ 1184275 h 6858000"/>
              <a:gd name="connsiteX204" fmla="*/ 2270590 w 9595474"/>
              <a:gd name="connsiteY204" fmla="*/ 1183640 h 6858000"/>
              <a:gd name="connsiteX205" fmla="*/ 2276797 w 9595474"/>
              <a:gd name="connsiteY205" fmla="*/ 1182688 h 6858000"/>
              <a:gd name="connsiteX206" fmla="*/ 2282413 w 9595474"/>
              <a:gd name="connsiteY206" fmla="*/ 1181418 h 6858000"/>
              <a:gd name="connsiteX207" fmla="*/ 2288029 w 9595474"/>
              <a:gd name="connsiteY207" fmla="*/ 1180148 h 6858000"/>
              <a:gd name="connsiteX208" fmla="*/ 2293940 w 9595474"/>
              <a:gd name="connsiteY208" fmla="*/ 1177925 h 6858000"/>
              <a:gd name="connsiteX209" fmla="*/ 2299261 w 9595474"/>
              <a:gd name="connsiteY209" fmla="*/ 1176020 h 6858000"/>
              <a:gd name="connsiteX210" fmla="*/ 2304581 w 9595474"/>
              <a:gd name="connsiteY210" fmla="*/ 1173480 h 6858000"/>
              <a:gd name="connsiteX211" fmla="*/ 2310492 w 9595474"/>
              <a:gd name="connsiteY211" fmla="*/ 1170623 h 6858000"/>
              <a:gd name="connsiteX212" fmla="*/ 2315517 w 9595474"/>
              <a:gd name="connsiteY212" fmla="*/ 1167765 h 6858000"/>
              <a:gd name="connsiteX213" fmla="*/ 2320837 w 9595474"/>
              <a:gd name="connsiteY213" fmla="*/ 1164590 h 6858000"/>
              <a:gd name="connsiteX214" fmla="*/ 2325862 w 9595474"/>
              <a:gd name="connsiteY214" fmla="*/ 1161098 h 6858000"/>
              <a:gd name="connsiteX215" fmla="*/ 2330887 w 9595474"/>
              <a:gd name="connsiteY215" fmla="*/ 1157288 h 6858000"/>
              <a:gd name="connsiteX216" fmla="*/ 2335616 w 9595474"/>
              <a:gd name="connsiteY216" fmla="*/ 1153160 h 6858000"/>
              <a:gd name="connsiteX217" fmla="*/ 2340345 w 9595474"/>
              <a:gd name="connsiteY217" fmla="*/ 1148715 h 6858000"/>
              <a:gd name="connsiteX218" fmla="*/ 2344483 w 9595474"/>
              <a:gd name="connsiteY218" fmla="*/ 1144270 h 6858000"/>
              <a:gd name="connsiteX219" fmla="*/ 2348621 w 9595474"/>
              <a:gd name="connsiteY219" fmla="*/ 1139508 h 6858000"/>
              <a:gd name="connsiteX220" fmla="*/ 2352464 w 9595474"/>
              <a:gd name="connsiteY220" fmla="*/ 1134428 h 6858000"/>
              <a:gd name="connsiteX221" fmla="*/ 2356011 w 9595474"/>
              <a:gd name="connsiteY221" fmla="*/ 1129348 h 6858000"/>
              <a:gd name="connsiteX222" fmla="*/ 2359262 w 9595474"/>
              <a:gd name="connsiteY222" fmla="*/ 1124268 h 6858000"/>
              <a:gd name="connsiteX223" fmla="*/ 2362218 w 9595474"/>
              <a:gd name="connsiteY223" fmla="*/ 1118870 h 6858000"/>
              <a:gd name="connsiteX224" fmla="*/ 2364582 w 9595474"/>
              <a:gd name="connsiteY224" fmla="*/ 1113473 h 6858000"/>
              <a:gd name="connsiteX225" fmla="*/ 2367242 w 9595474"/>
              <a:gd name="connsiteY225" fmla="*/ 1108075 h 6858000"/>
              <a:gd name="connsiteX226" fmla="*/ 2369311 w 9595474"/>
              <a:gd name="connsiteY226" fmla="*/ 1102360 h 6858000"/>
              <a:gd name="connsiteX227" fmla="*/ 2371085 w 9595474"/>
              <a:gd name="connsiteY227" fmla="*/ 1096645 h 6858000"/>
              <a:gd name="connsiteX228" fmla="*/ 2372563 w 9595474"/>
              <a:gd name="connsiteY228" fmla="*/ 1090930 h 6858000"/>
              <a:gd name="connsiteX229" fmla="*/ 2374041 w 9595474"/>
              <a:gd name="connsiteY229" fmla="*/ 1085215 h 6858000"/>
              <a:gd name="connsiteX230" fmla="*/ 2375223 w 9595474"/>
              <a:gd name="connsiteY230" fmla="*/ 1079500 h 6858000"/>
              <a:gd name="connsiteX231" fmla="*/ 2375814 w 9595474"/>
              <a:gd name="connsiteY231" fmla="*/ 1073785 h 6858000"/>
              <a:gd name="connsiteX232" fmla="*/ 2376110 w 9595474"/>
              <a:gd name="connsiteY232" fmla="*/ 1067753 h 6858000"/>
              <a:gd name="connsiteX233" fmla="*/ 2376110 w 9595474"/>
              <a:gd name="connsiteY233" fmla="*/ 1061720 h 6858000"/>
              <a:gd name="connsiteX234" fmla="*/ 2376110 w 9595474"/>
              <a:gd name="connsiteY234" fmla="*/ 1055688 h 6858000"/>
              <a:gd name="connsiteX235" fmla="*/ 2375814 w 9595474"/>
              <a:gd name="connsiteY235" fmla="*/ 1049973 h 6858000"/>
              <a:gd name="connsiteX236" fmla="*/ 2375223 w 9595474"/>
              <a:gd name="connsiteY236" fmla="*/ 1043940 h 6858000"/>
              <a:gd name="connsiteX237" fmla="*/ 2374041 w 9595474"/>
              <a:gd name="connsiteY237" fmla="*/ 1038225 h 6858000"/>
              <a:gd name="connsiteX238" fmla="*/ 2372563 w 9595474"/>
              <a:gd name="connsiteY238" fmla="*/ 1032510 h 6858000"/>
              <a:gd name="connsiteX239" fmla="*/ 2371085 w 9595474"/>
              <a:gd name="connsiteY239" fmla="*/ 1026795 h 6858000"/>
              <a:gd name="connsiteX240" fmla="*/ 2369311 w 9595474"/>
              <a:gd name="connsiteY240" fmla="*/ 1021080 h 6858000"/>
              <a:gd name="connsiteX241" fmla="*/ 2367242 w 9595474"/>
              <a:gd name="connsiteY241" fmla="*/ 1015683 h 6858000"/>
              <a:gd name="connsiteX242" fmla="*/ 2364582 w 9595474"/>
              <a:gd name="connsiteY242" fmla="*/ 1009650 h 6858000"/>
              <a:gd name="connsiteX243" fmla="*/ 2362218 w 9595474"/>
              <a:gd name="connsiteY243" fmla="*/ 1004253 h 6858000"/>
              <a:gd name="connsiteX244" fmla="*/ 2359262 w 9595474"/>
              <a:gd name="connsiteY244" fmla="*/ 998855 h 6858000"/>
              <a:gd name="connsiteX245" fmla="*/ 2356011 w 9595474"/>
              <a:gd name="connsiteY245" fmla="*/ 994093 h 6858000"/>
              <a:gd name="connsiteX246" fmla="*/ 2352464 w 9595474"/>
              <a:gd name="connsiteY246" fmla="*/ 989013 h 6858000"/>
              <a:gd name="connsiteX247" fmla="*/ 2348621 w 9595474"/>
              <a:gd name="connsiteY247" fmla="*/ 983933 h 6858000"/>
              <a:gd name="connsiteX248" fmla="*/ 2344483 w 9595474"/>
              <a:gd name="connsiteY248" fmla="*/ 979170 h 6858000"/>
              <a:gd name="connsiteX249" fmla="*/ 2340345 w 9595474"/>
              <a:gd name="connsiteY249" fmla="*/ 974725 h 6858000"/>
              <a:gd name="connsiteX250" fmla="*/ 2240737 w 9595474"/>
              <a:gd name="connsiteY250" fmla="*/ 875030 h 6858000"/>
              <a:gd name="connsiteX251" fmla="*/ 1991865 w 9595474"/>
              <a:gd name="connsiteY251" fmla="*/ 626428 h 6858000"/>
              <a:gd name="connsiteX252" fmla="*/ 1987431 w 9595474"/>
              <a:gd name="connsiteY252" fmla="*/ 621665 h 6858000"/>
              <a:gd name="connsiteX253" fmla="*/ 1983589 w 9595474"/>
              <a:gd name="connsiteY253" fmla="*/ 616903 h 6858000"/>
              <a:gd name="connsiteX254" fmla="*/ 1979451 w 9595474"/>
              <a:gd name="connsiteY254" fmla="*/ 612140 h 6858000"/>
              <a:gd name="connsiteX255" fmla="*/ 1975904 w 9595474"/>
              <a:gd name="connsiteY255" fmla="*/ 607060 h 6858000"/>
              <a:gd name="connsiteX256" fmla="*/ 1972653 w 9595474"/>
              <a:gd name="connsiteY256" fmla="*/ 601663 h 6858000"/>
              <a:gd name="connsiteX257" fmla="*/ 1969993 w 9595474"/>
              <a:gd name="connsiteY257" fmla="*/ 596265 h 6858000"/>
              <a:gd name="connsiteX258" fmla="*/ 1967037 w 9595474"/>
              <a:gd name="connsiteY258" fmla="*/ 590868 h 6858000"/>
              <a:gd name="connsiteX259" fmla="*/ 1964968 w 9595474"/>
              <a:gd name="connsiteY259" fmla="*/ 585470 h 6858000"/>
              <a:gd name="connsiteX260" fmla="*/ 1962603 w 9595474"/>
              <a:gd name="connsiteY260" fmla="*/ 579755 h 6858000"/>
              <a:gd name="connsiteX261" fmla="*/ 1960830 w 9595474"/>
              <a:gd name="connsiteY261" fmla="*/ 574358 h 6858000"/>
              <a:gd name="connsiteX262" fmla="*/ 1959056 w 9595474"/>
              <a:gd name="connsiteY262" fmla="*/ 568643 h 6858000"/>
              <a:gd name="connsiteX263" fmla="*/ 1958170 w 9595474"/>
              <a:gd name="connsiteY263" fmla="*/ 562610 h 6858000"/>
              <a:gd name="connsiteX264" fmla="*/ 1956987 w 9595474"/>
              <a:gd name="connsiteY264" fmla="*/ 556895 h 6858000"/>
              <a:gd name="connsiteX265" fmla="*/ 1956396 w 9595474"/>
              <a:gd name="connsiteY265" fmla="*/ 551180 h 6858000"/>
              <a:gd name="connsiteX266" fmla="*/ 1955805 w 9595474"/>
              <a:gd name="connsiteY266" fmla="*/ 544830 h 6858000"/>
              <a:gd name="connsiteX267" fmla="*/ 1955805 w 9595474"/>
              <a:gd name="connsiteY267" fmla="*/ 539115 h 6858000"/>
              <a:gd name="connsiteX268" fmla="*/ 1955805 w 9595474"/>
              <a:gd name="connsiteY268" fmla="*/ 533083 h 6858000"/>
              <a:gd name="connsiteX269" fmla="*/ 1956396 w 9595474"/>
              <a:gd name="connsiteY269" fmla="*/ 527368 h 6858000"/>
              <a:gd name="connsiteX270" fmla="*/ 1956987 w 9595474"/>
              <a:gd name="connsiteY270" fmla="*/ 521653 h 6858000"/>
              <a:gd name="connsiteX271" fmla="*/ 1958170 w 9595474"/>
              <a:gd name="connsiteY271" fmla="*/ 515620 h 6858000"/>
              <a:gd name="connsiteX272" fmla="*/ 1959056 w 9595474"/>
              <a:gd name="connsiteY272" fmla="*/ 509588 h 6858000"/>
              <a:gd name="connsiteX273" fmla="*/ 1960830 w 9595474"/>
              <a:gd name="connsiteY273" fmla="*/ 503873 h 6858000"/>
              <a:gd name="connsiteX274" fmla="*/ 1962603 w 9595474"/>
              <a:gd name="connsiteY274" fmla="*/ 498158 h 6858000"/>
              <a:gd name="connsiteX275" fmla="*/ 1964968 w 9595474"/>
              <a:gd name="connsiteY275" fmla="*/ 492760 h 6858000"/>
              <a:gd name="connsiteX276" fmla="*/ 1967037 w 9595474"/>
              <a:gd name="connsiteY276" fmla="*/ 487363 h 6858000"/>
              <a:gd name="connsiteX277" fmla="*/ 1969993 w 9595474"/>
              <a:gd name="connsiteY277" fmla="*/ 481648 h 6858000"/>
              <a:gd name="connsiteX278" fmla="*/ 1972653 w 9595474"/>
              <a:gd name="connsiteY278" fmla="*/ 476568 h 6858000"/>
              <a:gd name="connsiteX279" fmla="*/ 1975904 w 9595474"/>
              <a:gd name="connsiteY279" fmla="*/ 471170 h 6858000"/>
              <a:gd name="connsiteX280" fmla="*/ 1979451 w 9595474"/>
              <a:gd name="connsiteY280" fmla="*/ 466408 h 6858000"/>
              <a:gd name="connsiteX281" fmla="*/ 1983589 w 9595474"/>
              <a:gd name="connsiteY281" fmla="*/ 461328 h 6858000"/>
              <a:gd name="connsiteX282" fmla="*/ 1987431 w 9595474"/>
              <a:gd name="connsiteY282" fmla="*/ 456565 h 6858000"/>
              <a:gd name="connsiteX283" fmla="*/ 1991865 w 9595474"/>
              <a:gd name="connsiteY283" fmla="*/ 451803 h 6858000"/>
              <a:gd name="connsiteX284" fmla="*/ 1996594 w 9595474"/>
              <a:gd name="connsiteY284" fmla="*/ 447675 h 6858000"/>
              <a:gd name="connsiteX285" fmla="*/ 2001028 w 9595474"/>
              <a:gd name="connsiteY285" fmla="*/ 443548 h 6858000"/>
              <a:gd name="connsiteX286" fmla="*/ 2006052 w 9595474"/>
              <a:gd name="connsiteY286" fmla="*/ 439738 h 6858000"/>
              <a:gd name="connsiteX287" fmla="*/ 2011077 w 9595474"/>
              <a:gd name="connsiteY287" fmla="*/ 436245 h 6858000"/>
              <a:gd name="connsiteX288" fmla="*/ 2016102 w 9595474"/>
              <a:gd name="connsiteY288" fmla="*/ 432753 h 6858000"/>
              <a:gd name="connsiteX289" fmla="*/ 2021718 w 9595474"/>
              <a:gd name="connsiteY289" fmla="*/ 429895 h 6858000"/>
              <a:gd name="connsiteX290" fmla="*/ 2027038 w 9595474"/>
              <a:gd name="connsiteY290" fmla="*/ 427355 h 6858000"/>
              <a:gd name="connsiteX291" fmla="*/ 2032654 w 9595474"/>
              <a:gd name="connsiteY291" fmla="*/ 424815 h 6858000"/>
              <a:gd name="connsiteX292" fmla="*/ 2038270 w 9595474"/>
              <a:gd name="connsiteY292" fmla="*/ 422910 h 6858000"/>
              <a:gd name="connsiteX293" fmla="*/ 2043886 w 9595474"/>
              <a:gd name="connsiteY293" fmla="*/ 421005 h 6858000"/>
              <a:gd name="connsiteX294" fmla="*/ 2049502 w 9595474"/>
              <a:gd name="connsiteY294" fmla="*/ 419735 h 6858000"/>
              <a:gd name="connsiteX295" fmla="*/ 2055413 w 9595474"/>
              <a:gd name="connsiteY295" fmla="*/ 418148 h 6858000"/>
              <a:gd name="connsiteX296" fmla="*/ 2061029 w 9595474"/>
              <a:gd name="connsiteY296" fmla="*/ 417195 h 6858000"/>
              <a:gd name="connsiteX297" fmla="*/ 2067236 w 9595474"/>
              <a:gd name="connsiteY297" fmla="*/ 416243 h 6858000"/>
              <a:gd name="connsiteX298" fmla="*/ 2072852 w 9595474"/>
              <a:gd name="connsiteY298" fmla="*/ 415925 h 6858000"/>
              <a:gd name="connsiteX299" fmla="*/ 2079059 w 9595474"/>
              <a:gd name="connsiteY299" fmla="*/ 415925 h 6858000"/>
              <a:gd name="connsiteX300" fmla="*/ 2084970 w 9595474"/>
              <a:gd name="connsiteY300" fmla="*/ 415925 h 6858000"/>
              <a:gd name="connsiteX301" fmla="*/ 2090882 w 9595474"/>
              <a:gd name="connsiteY301" fmla="*/ 416243 h 6858000"/>
              <a:gd name="connsiteX302" fmla="*/ 2096793 w 9595474"/>
              <a:gd name="connsiteY302" fmla="*/ 417195 h 6858000"/>
              <a:gd name="connsiteX303" fmla="*/ 2102409 w 9595474"/>
              <a:gd name="connsiteY303" fmla="*/ 418148 h 6858000"/>
              <a:gd name="connsiteX304" fmla="*/ 2108321 w 9595474"/>
              <a:gd name="connsiteY304" fmla="*/ 419735 h 6858000"/>
              <a:gd name="connsiteX305" fmla="*/ 2113936 w 9595474"/>
              <a:gd name="connsiteY305" fmla="*/ 421005 h 6858000"/>
              <a:gd name="connsiteX306" fmla="*/ 2119552 w 9595474"/>
              <a:gd name="connsiteY306" fmla="*/ 422910 h 6858000"/>
              <a:gd name="connsiteX307" fmla="*/ 2125464 w 9595474"/>
              <a:gd name="connsiteY307" fmla="*/ 424815 h 6858000"/>
              <a:gd name="connsiteX308" fmla="*/ 2130784 w 9595474"/>
              <a:gd name="connsiteY308" fmla="*/ 427355 h 6858000"/>
              <a:gd name="connsiteX309" fmla="*/ 2136104 w 9595474"/>
              <a:gd name="connsiteY309" fmla="*/ 429895 h 6858000"/>
              <a:gd name="connsiteX310" fmla="*/ 2141720 w 9595474"/>
              <a:gd name="connsiteY310" fmla="*/ 432753 h 6858000"/>
              <a:gd name="connsiteX311" fmla="*/ 2146745 w 9595474"/>
              <a:gd name="connsiteY311" fmla="*/ 436245 h 6858000"/>
              <a:gd name="connsiteX312" fmla="*/ 2152065 w 9595474"/>
              <a:gd name="connsiteY312" fmla="*/ 439738 h 6858000"/>
              <a:gd name="connsiteX313" fmla="*/ 2156795 w 9595474"/>
              <a:gd name="connsiteY313" fmla="*/ 443548 h 6858000"/>
              <a:gd name="connsiteX314" fmla="*/ 2161819 w 9595474"/>
              <a:gd name="connsiteY314" fmla="*/ 447675 h 6858000"/>
              <a:gd name="connsiteX315" fmla="*/ 2165957 w 9595474"/>
              <a:gd name="connsiteY315" fmla="*/ 451803 h 6858000"/>
              <a:gd name="connsiteX316" fmla="*/ 2966073 w 9595474"/>
              <a:gd name="connsiteY316" fmla="*/ 1251903 h 6858000"/>
              <a:gd name="connsiteX317" fmla="*/ 5612631 w 9595474"/>
              <a:gd name="connsiteY317" fmla="*/ 3898583 h 6858000"/>
              <a:gd name="connsiteX318" fmla="*/ 5617360 w 9595474"/>
              <a:gd name="connsiteY318" fmla="*/ 3903345 h 6858000"/>
              <a:gd name="connsiteX319" fmla="*/ 5621498 w 9595474"/>
              <a:gd name="connsiteY319" fmla="*/ 3908425 h 6858000"/>
              <a:gd name="connsiteX320" fmla="*/ 5625341 w 9595474"/>
              <a:gd name="connsiteY320" fmla="*/ 3913505 h 6858000"/>
              <a:gd name="connsiteX321" fmla="*/ 5628888 w 9595474"/>
              <a:gd name="connsiteY321" fmla="*/ 3918585 h 6858000"/>
              <a:gd name="connsiteX322" fmla="*/ 5632139 w 9595474"/>
              <a:gd name="connsiteY322" fmla="*/ 3923348 h 6858000"/>
              <a:gd name="connsiteX323" fmla="*/ 5635094 w 9595474"/>
              <a:gd name="connsiteY323" fmla="*/ 3928745 h 6858000"/>
              <a:gd name="connsiteX324" fmla="*/ 5638050 w 9595474"/>
              <a:gd name="connsiteY324" fmla="*/ 3934460 h 6858000"/>
              <a:gd name="connsiteX325" fmla="*/ 5640415 w 9595474"/>
              <a:gd name="connsiteY325" fmla="*/ 3939858 h 6858000"/>
              <a:gd name="connsiteX326" fmla="*/ 5642484 w 9595474"/>
              <a:gd name="connsiteY326" fmla="*/ 3945890 h 6858000"/>
              <a:gd name="connsiteX327" fmla="*/ 5644257 w 9595474"/>
              <a:gd name="connsiteY327" fmla="*/ 3951605 h 6858000"/>
              <a:gd name="connsiteX328" fmla="*/ 5645735 w 9595474"/>
              <a:gd name="connsiteY328" fmla="*/ 3957320 h 6858000"/>
              <a:gd name="connsiteX329" fmla="*/ 5647213 w 9595474"/>
              <a:gd name="connsiteY329" fmla="*/ 3963353 h 6858000"/>
              <a:gd name="connsiteX330" fmla="*/ 5648100 w 9595474"/>
              <a:gd name="connsiteY330" fmla="*/ 3969068 h 6858000"/>
              <a:gd name="connsiteX331" fmla="*/ 5648691 w 9595474"/>
              <a:gd name="connsiteY331" fmla="*/ 3975100 h 6858000"/>
              <a:gd name="connsiteX332" fmla="*/ 5649282 w 9595474"/>
              <a:gd name="connsiteY332" fmla="*/ 3980815 h 6858000"/>
              <a:gd name="connsiteX333" fmla="*/ 5649282 w 9595474"/>
              <a:gd name="connsiteY333" fmla="*/ 3987165 h 6858000"/>
              <a:gd name="connsiteX334" fmla="*/ 5649282 w 9595474"/>
              <a:gd name="connsiteY334" fmla="*/ 3992880 h 6858000"/>
              <a:gd name="connsiteX335" fmla="*/ 5648691 w 9595474"/>
              <a:gd name="connsiteY335" fmla="*/ 3998913 h 6858000"/>
              <a:gd name="connsiteX336" fmla="*/ 5648100 w 9595474"/>
              <a:gd name="connsiteY336" fmla="*/ 4004945 h 6858000"/>
              <a:gd name="connsiteX337" fmla="*/ 5647213 w 9595474"/>
              <a:gd name="connsiteY337" fmla="*/ 4010660 h 6858000"/>
              <a:gd name="connsiteX338" fmla="*/ 5645735 w 9595474"/>
              <a:gd name="connsiteY338" fmla="*/ 4016375 h 6858000"/>
              <a:gd name="connsiteX339" fmla="*/ 5644257 w 9595474"/>
              <a:gd name="connsiteY339" fmla="*/ 4022725 h 6858000"/>
              <a:gd name="connsiteX340" fmla="*/ 5642484 w 9595474"/>
              <a:gd name="connsiteY340" fmla="*/ 4028440 h 6858000"/>
              <a:gd name="connsiteX341" fmla="*/ 5640415 w 9595474"/>
              <a:gd name="connsiteY341" fmla="*/ 4033838 h 6858000"/>
              <a:gd name="connsiteX342" fmla="*/ 5638050 w 9595474"/>
              <a:gd name="connsiteY342" fmla="*/ 4039553 h 6858000"/>
              <a:gd name="connsiteX343" fmla="*/ 5635094 w 9595474"/>
              <a:gd name="connsiteY343" fmla="*/ 4044950 h 6858000"/>
              <a:gd name="connsiteX344" fmla="*/ 5632139 w 9595474"/>
              <a:gd name="connsiteY344" fmla="*/ 4050348 h 6858000"/>
              <a:gd name="connsiteX345" fmla="*/ 5628888 w 9595474"/>
              <a:gd name="connsiteY345" fmla="*/ 4055745 h 6858000"/>
              <a:gd name="connsiteX346" fmla="*/ 5625341 w 9595474"/>
              <a:gd name="connsiteY346" fmla="*/ 4060825 h 6858000"/>
              <a:gd name="connsiteX347" fmla="*/ 5621498 w 9595474"/>
              <a:gd name="connsiteY347" fmla="*/ 4065588 h 6858000"/>
              <a:gd name="connsiteX348" fmla="*/ 5617360 w 9595474"/>
              <a:gd name="connsiteY348" fmla="*/ 4070350 h 6858000"/>
              <a:gd name="connsiteX349" fmla="*/ 5612631 w 9595474"/>
              <a:gd name="connsiteY349" fmla="*/ 4075113 h 6858000"/>
              <a:gd name="connsiteX350" fmla="*/ 5608198 w 9595474"/>
              <a:gd name="connsiteY350" fmla="*/ 4079875 h 6858000"/>
              <a:gd name="connsiteX351" fmla="*/ 5603468 w 9595474"/>
              <a:gd name="connsiteY351" fmla="*/ 4083685 h 6858000"/>
              <a:gd name="connsiteX352" fmla="*/ 5598443 w 9595474"/>
              <a:gd name="connsiteY352" fmla="*/ 4087495 h 6858000"/>
              <a:gd name="connsiteX353" fmla="*/ 5593419 w 9595474"/>
              <a:gd name="connsiteY353" fmla="*/ 4091305 h 6858000"/>
              <a:gd name="connsiteX354" fmla="*/ 5588098 w 9595474"/>
              <a:gd name="connsiteY354" fmla="*/ 4094480 h 6858000"/>
              <a:gd name="connsiteX355" fmla="*/ 5582482 w 9595474"/>
              <a:gd name="connsiteY355" fmla="*/ 4097338 h 6858000"/>
              <a:gd name="connsiteX356" fmla="*/ 5577162 w 9595474"/>
              <a:gd name="connsiteY356" fmla="*/ 4100195 h 6858000"/>
              <a:gd name="connsiteX357" fmla="*/ 5571842 w 9595474"/>
              <a:gd name="connsiteY357" fmla="*/ 4102418 h 6858000"/>
              <a:gd name="connsiteX358" fmla="*/ 5565931 w 9595474"/>
              <a:gd name="connsiteY358" fmla="*/ 4104640 h 6858000"/>
              <a:gd name="connsiteX359" fmla="*/ 5560315 w 9595474"/>
              <a:gd name="connsiteY359" fmla="*/ 4106545 h 6858000"/>
              <a:gd name="connsiteX360" fmla="*/ 5554699 w 9595474"/>
              <a:gd name="connsiteY360" fmla="*/ 4108133 h 6858000"/>
              <a:gd name="connsiteX361" fmla="*/ 5548492 w 9595474"/>
              <a:gd name="connsiteY361" fmla="*/ 4109403 h 6858000"/>
              <a:gd name="connsiteX362" fmla="*/ 5542580 w 9595474"/>
              <a:gd name="connsiteY362" fmla="*/ 4110355 h 6858000"/>
              <a:gd name="connsiteX363" fmla="*/ 5536669 w 9595474"/>
              <a:gd name="connsiteY363" fmla="*/ 4110990 h 6858000"/>
              <a:gd name="connsiteX364" fmla="*/ 5530758 w 9595474"/>
              <a:gd name="connsiteY364" fmla="*/ 4111308 h 6858000"/>
              <a:gd name="connsiteX365" fmla="*/ 5524846 w 9595474"/>
              <a:gd name="connsiteY365" fmla="*/ 4111625 h 6858000"/>
              <a:gd name="connsiteX366" fmla="*/ 5518639 w 9595474"/>
              <a:gd name="connsiteY366" fmla="*/ 4111308 h 6858000"/>
              <a:gd name="connsiteX367" fmla="*/ 5513023 w 9595474"/>
              <a:gd name="connsiteY367" fmla="*/ 4110990 h 6858000"/>
              <a:gd name="connsiteX368" fmla="*/ 5506816 w 9595474"/>
              <a:gd name="connsiteY368" fmla="*/ 4110355 h 6858000"/>
              <a:gd name="connsiteX369" fmla="*/ 5501200 w 9595474"/>
              <a:gd name="connsiteY369" fmla="*/ 4109403 h 6858000"/>
              <a:gd name="connsiteX370" fmla="*/ 5494993 w 9595474"/>
              <a:gd name="connsiteY370" fmla="*/ 4108133 h 6858000"/>
              <a:gd name="connsiteX371" fmla="*/ 5489081 w 9595474"/>
              <a:gd name="connsiteY371" fmla="*/ 4106545 h 6858000"/>
              <a:gd name="connsiteX372" fmla="*/ 5483466 w 9595474"/>
              <a:gd name="connsiteY372" fmla="*/ 4104640 h 6858000"/>
              <a:gd name="connsiteX373" fmla="*/ 5477850 w 9595474"/>
              <a:gd name="connsiteY373" fmla="*/ 4102418 h 6858000"/>
              <a:gd name="connsiteX374" fmla="*/ 5472234 w 9595474"/>
              <a:gd name="connsiteY374" fmla="*/ 4100195 h 6858000"/>
              <a:gd name="connsiteX375" fmla="*/ 5466913 w 9595474"/>
              <a:gd name="connsiteY375" fmla="*/ 4097338 h 6858000"/>
              <a:gd name="connsiteX376" fmla="*/ 5461593 w 9595474"/>
              <a:gd name="connsiteY376" fmla="*/ 4094480 h 6858000"/>
              <a:gd name="connsiteX377" fmla="*/ 5456273 w 9595474"/>
              <a:gd name="connsiteY377" fmla="*/ 4091305 h 6858000"/>
              <a:gd name="connsiteX378" fmla="*/ 5451248 w 9595474"/>
              <a:gd name="connsiteY378" fmla="*/ 4087495 h 6858000"/>
              <a:gd name="connsiteX379" fmla="*/ 5446223 w 9595474"/>
              <a:gd name="connsiteY379" fmla="*/ 4083685 h 6858000"/>
              <a:gd name="connsiteX380" fmla="*/ 5441495 w 9595474"/>
              <a:gd name="connsiteY380" fmla="*/ 4079875 h 6858000"/>
              <a:gd name="connsiteX381" fmla="*/ 5436765 w 9595474"/>
              <a:gd name="connsiteY381" fmla="*/ 4075113 h 6858000"/>
              <a:gd name="connsiteX382" fmla="*/ 5322379 w 9595474"/>
              <a:gd name="connsiteY382" fmla="*/ 3960813 h 6858000"/>
              <a:gd name="connsiteX383" fmla="*/ 5317945 w 9595474"/>
              <a:gd name="connsiteY383" fmla="*/ 3956368 h 6858000"/>
              <a:gd name="connsiteX384" fmla="*/ 5312921 w 9595474"/>
              <a:gd name="connsiteY384" fmla="*/ 3952240 h 6858000"/>
              <a:gd name="connsiteX385" fmla="*/ 5307896 w 9595474"/>
              <a:gd name="connsiteY385" fmla="*/ 3948748 h 6858000"/>
              <a:gd name="connsiteX386" fmla="*/ 5302871 w 9595474"/>
              <a:gd name="connsiteY386" fmla="*/ 3944938 h 6858000"/>
              <a:gd name="connsiteX387" fmla="*/ 5297255 w 9595474"/>
              <a:gd name="connsiteY387" fmla="*/ 3941763 h 6858000"/>
              <a:gd name="connsiteX388" fmla="*/ 5292230 w 9595474"/>
              <a:gd name="connsiteY388" fmla="*/ 3938588 h 6858000"/>
              <a:gd name="connsiteX389" fmla="*/ 5286615 w 9595474"/>
              <a:gd name="connsiteY389" fmla="*/ 3936048 h 6858000"/>
              <a:gd name="connsiteX390" fmla="*/ 5281294 w 9595474"/>
              <a:gd name="connsiteY390" fmla="*/ 3933508 h 6858000"/>
              <a:gd name="connsiteX391" fmla="*/ 5275383 w 9595474"/>
              <a:gd name="connsiteY391" fmla="*/ 3931285 h 6858000"/>
              <a:gd name="connsiteX392" fmla="*/ 5269767 w 9595474"/>
              <a:gd name="connsiteY392" fmla="*/ 3929698 h 6858000"/>
              <a:gd name="connsiteX393" fmla="*/ 5263855 w 9595474"/>
              <a:gd name="connsiteY393" fmla="*/ 3927793 h 6858000"/>
              <a:gd name="connsiteX394" fmla="*/ 5257944 w 9595474"/>
              <a:gd name="connsiteY394" fmla="*/ 3926840 h 6858000"/>
              <a:gd name="connsiteX395" fmla="*/ 5252033 w 9595474"/>
              <a:gd name="connsiteY395" fmla="*/ 3925570 h 6858000"/>
              <a:gd name="connsiteX396" fmla="*/ 5246121 w 9595474"/>
              <a:gd name="connsiteY396" fmla="*/ 3924935 h 6858000"/>
              <a:gd name="connsiteX397" fmla="*/ 5240210 w 9595474"/>
              <a:gd name="connsiteY397" fmla="*/ 3924618 h 6858000"/>
              <a:gd name="connsiteX398" fmla="*/ 5234298 w 9595474"/>
              <a:gd name="connsiteY398" fmla="*/ 3924618 h 6858000"/>
              <a:gd name="connsiteX399" fmla="*/ 5228091 w 9595474"/>
              <a:gd name="connsiteY399" fmla="*/ 3924618 h 6858000"/>
              <a:gd name="connsiteX400" fmla="*/ 5222180 w 9595474"/>
              <a:gd name="connsiteY400" fmla="*/ 3924935 h 6858000"/>
              <a:gd name="connsiteX401" fmla="*/ 5216268 w 9595474"/>
              <a:gd name="connsiteY401" fmla="*/ 3925570 h 6858000"/>
              <a:gd name="connsiteX402" fmla="*/ 5210357 w 9595474"/>
              <a:gd name="connsiteY402" fmla="*/ 3926840 h 6858000"/>
              <a:gd name="connsiteX403" fmla="*/ 5204741 w 9595474"/>
              <a:gd name="connsiteY403" fmla="*/ 3927793 h 6858000"/>
              <a:gd name="connsiteX404" fmla="*/ 5198534 w 9595474"/>
              <a:gd name="connsiteY404" fmla="*/ 3929698 h 6858000"/>
              <a:gd name="connsiteX405" fmla="*/ 5192918 w 9595474"/>
              <a:gd name="connsiteY405" fmla="*/ 3931285 h 6858000"/>
              <a:gd name="connsiteX406" fmla="*/ 5187598 w 9595474"/>
              <a:gd name="connsiteY406" fmla="*/ 3933508 h 6858000"/>
              <a:gd name="connsiteX407" fmla="*/ 5181686 w 9595474"/>
              <a:gd name="connsiteY407" fmla="*/ 3936048 h 6858000"/>
              <a:gd name="connsiteX408" fmla="*/ 5176366 w 9595474"/>
              <a:gd name="connsiteY408" fmla="*/ 3938588 h 6858000"/>
              <a:gd name="connsiteX409" fmla="*/ 5171046 w 9595474"/>
              <a:gd name="connsiteY409" fmla="*/ 3941763 h 6858000"/>
              <a:gd name="connsiteX410" fmla="*/ 5165430 w 9595474"/>
              <a:gd name="connsiteY410" fmla="*/ 3944938 h 6858000"/>
              <a:gd name="connsiteX411" fmla="*/ 5160405 w 9595474"/>
              <a:gd name="connsiteY411" fmla="*/ 3948748 h 6858000"/>
              <a:gd name="connsiteX412" fmla="*/ 5155380 w 9595474"/>
              <a:gd name="connsiteY412" fmla="*/ 3952240 h 6858000"/>
              <a:gd name="connsiteX413" fmla="*/ 5150947 w 9595474"/>
              <a:gd name="connsiteY413" fmla="*/ 3956368 h 6858000"/>
              <a:gd name="connsiteX414" fmla="*/ 5146218 w 9595474"/>
              <a:gd name="connsiteY414" fmla="*/ 3960813 h 6858000"/>
              <a:gd name="connsiteX415" fmla="*/ 5141488 w 9595474"/>
              <a:gd name="connsiteY415" fmla="*/ 3965575 h 6858000"/>
              <a:gd name="connsiteX416" fmla="*/ 5137646 w 9595474"/>
              <a:gd name="connsiteY416" fmla="*/ 3970655 h 6858000"/>
              <a:gd name="connsiteX417" fmla="*/ 5133508 w 9595474"/>
              <a:gd name="connsiteY417" fmla="*/ 3975100 h 6858000"/>
              <a:gd name="connsiteX418" fmla="*/ 5129961 w 9595474"/>
              <a:gd name="connsiteY418" fmla="*/ 3980498 h 6858000"/>
              <a:gd name="connsiteX419" fmla="*/ 5126710 w 9595474"/>
              <a:gd name="connsiteY419" fmla="*/ 3985578 h 6858000"/>
              <a:gd name="connsiteX420" fmla="*/ 5123754 w 9595474"/>
              <a:gd name="connsiteY420" fmla="*/ 3990975 h 6858000"/>
              <a:gd name="connsiteX421" fmla="*/ 5121094 w 9595474"/>
              <a:gd name="connsiteY421" fmla="*/ 3996373 h 6858000"/>
              <a:gd name="connsiteX422" fmla="*/ 5118729 w 9595474"/>
              <a:gd name="connsiteY422" fmla="*/ 4002088 h 6858000"/>
              <a:gd name="connsiteX423" fmla="*/ 5116660 w 9595474"/>
              <a:gd name="connsiteY423" fmla="*/ 4007803 h 6858000"/>
              <a:gd name="connsiteX424" fmla="*/ 5114591 w 9595474"/>
              <a:gd name="connsiteY424" fmla="*/ 4013518 h 6858000"/>
              <a:gd name="connsiteX425" fmla="*/ 5113113 w 9595474"/>
              <a:gd name="connsiteY425" fmla="*/ 4019233 h 6858000"/>
              <a:gd name="connsiteX426" fmla="*/ 5111636 w 9595474"/>
              <a:gd name="connsiteY426" fmla="*/ 4025265 h 6858000"/>
              <a:gd name="connsiteX427" fmla="*/ 5111044 w 9595474"/>
              <a:gd name="connsiteY427" fmla="*/ 4031298 h 6858000"/>
              <a:gd name="connsiteX428" fmla="*/ 5110158 w 9595474"/>
              <a:gd name="connsiteY428" fmla="*/ 4037013 h 6858000"/>
              <a:gd name="connsiteX429" fmla="*/ 5109862 w 9595474"/>
              <a:gd name="connsiteY429" fmla="*/ 4043045 h 6858000"/>
              <a:gd name="connsiteX430" fmla="*/ 5109567 w 9595474"/>
              <a:gd name="connsiteY430" fmla="*/ 4049078 h 6858000"/>
              <a:gd name="connsiteX431" fmla="*/ 5109862 w 9595474"/>
              <a:gd name="connsiteY431" fmla="*/ 4055110 h 6858000"/>
              <a:gd name="connsiteX432" fmla="*/ 5110158 w 9595474"/>
              <a:gd name="connsiteY432" fmla="*/ 4061143 h 6858000"/>
              <a:gd name="connsiteX433" fmla="*/ 5111044 w 9595474"/>
              <a:gd name="connsiteY433" fmla="*/ 4066858 h 6858000"/>
              <a:gd name="connsiteX434" fmla="*/ 5111636 w 9595474"/>
              <a:gd name="connsiteY434" fmla="*/ 4072890 h 6858000"/>
              <a:gd name="connsiteX435" fmla="*/ 5113113 w 9595474"/>
              <a:gd name="connsiteY435" fmla="*/ 4078605 h 6858000"/>
              <a:gd name="connsiteX436" fmla="*/ 5114591 w 9595474"/>
              <a:gd name="connsiteY436" fmla="*/ 4084320 h 6858000"/>
              <a:gd name="connsiteX437" fmla="*/ 5116660 w 9595474"/>
              <a:gd name="connsiteY437" fmla="*/ 4090035 h 6858000"/>
              <a:gd name="connsiteX438" fmla="*/ 5118729 w 9595474"/>
              <a:gd name="connsiteY438" fmla="*/ 4095750 h 6858000"/>
              <a:gd name="connsiteX439" fmla="*/ 5121094 w 9595474"/>
              <a:gd name="connsiteY439" fmla="*/ 4101783 h 6858000"/>
              <a:gd name="connsiteX440" fmla="*/ 5123754 w 9595474"/>
              <a:gd name="connsiteY440" fmla="*/ 4107180 h 6858000"/>
              <a:gd name="connsiteX441" fmla="*/ 5126710 w 9595474"/>
              <a:gd name="connsiteY441" fmla="*/ 4112578 h 6858000"/>
              <a:gd name="connsiteX442" fmla="*/ 5129961 w 9595474"/>
              <a:gd name="connsiteY442" fmla="*/ 4117975 h 6858000"/>
              <a:gd name="connsiteX443" fmla="*/ 5133508 w 9595474"/>
              <a:gd name="connsiteY443" fmla="*/ 4122738 h 6858000"/>
              <a:gd name="connsiteX444" fmla="*/ 5137646 w 9595474"/>
              <a:gd name="connsiteY444" fmla="*/ 4127818 h 6858000"/>
              <a:gd name="connsiteX445" fmla="*/ 5141488 w 9595474"/>
              <a:gd name="connsiteY445" fmla="*/ 4132580 h 6858000"/>
              <a:gd name="connsiteX446" fmla="*/ 5146218 w 9595474"/>
              <a:gd name="connsiteY446" fmla="*/ 4137343 h 6858000"/>
              <a:gd name="connsiteX447" fmla="*/ 5870075 w 9595474"/>
              <a:gd name="connsiteY447" fmla="*/ 4860925 h 6858000"/>
              <a:gd name="connsiteX448" fmla="*/ 5874509 w 9595474"/>
              <a:gd name="connsiteY448" fmla="*/ 4865688 h 6858000"/>
              <a:gd name="connsiteX449" fmla="*/ 5878646 w 9595474"/>
              <a:gd name="connsiteY449" fmla="*/ 4870768 h 6858000"/>
              <a:gd name="connsiteX450" fmla="*/ 5882489 w 9595474"/>
              <a:gd name="connsiteY450" fmla="*/ 4875848 h 6858000"/>
              <a:gd name="connsiteX451" fmla="*/ 5886036 w 9595474"/>
              <a:gd name="connsiteY451" fmla="*/ 4880928 h 6858000"/>
              <a:gd name="connsiteX452" fmla="*/ 5889287 w 9595474"/>
              <a:gd name="connsiteY452" fmla="*/ 4885690 h 6858000"/>
              <a:gd name="connsiteX453" fmla="*/ 5892243 w 9595474"/>
              <a:gd name="connsiteY453" fmla="*/ 4891088 h 6858000"/>
              <a:gd name="connsiteX454" fmla="*/ 5895199 w 9595474"/>
              <a:gd name="connsiteY454" fmla="*/ 4897120 h 6858000"/>
              <a:gd name="connsiteX455" fmla="*/ 5897268 w 9595474"/>
              <a:gd name="connsiteY455" fmla="*/ 4902518 h 6858000"/>
              <a:gd name="connsiteX456" fmla="*/ 5899336 w 9595474"/>
              <a:gd name="connsiteY456" fmla="*/ 4908233 h 6858000"/>
              <a:gd name="connsiteX457" fmla="*/ 5901701 w 9595474"/>
              <a:gd name="connsiteY457" fmla="*/ 4913948 h 6858000"/>
              <a:gd name="connsiteX458" fmla="*/ 5902883 w 9595474"/>
              <a:gd name="connsiteY458" fmla="*/ 4919663 h 6858000"/>
              <a:gd name="connsiteX459" fmla="*/ 5904066 w 9595474"/>
              <a:gd name="connsiteY459" fmla="*/ 4925695 h 6858000"/>
              <a:gd name="connsiteX460" fmla="*/ 5905248 w 9595474"/>
              <a:gd name="connsiteY460" fmla="*/ 4931410 h 6858000"/>
              <a:gd name="connsiteX461" fmla="*/ 5905840 w 9595474"/>
              <a:gd name="connsiteY461" fmla="*/ 4937443 h 6858000"/>
              <a:gd name="connsiteX462" fmla="*/ 5906135 w 9595474"/>
              <a:gd name="connsiteY462" fmla="*/ 4943475 h 6858000"/>
              <a:gd name="connsiteX463" fmla="*/ 5906726 w 9595474"/>
              <a:gd name="connsiteY463" fmla="*/ 4949508 h 6858000"/>
              <a:gd name="connsiteX464" fmla="*/ 5906135 w 9595474"/>
              <a:gd name="connsiteY464" fmla="*/ 4955223 h 6858000"/>
              <a:gd name="connsiteX465" fmla="*/ 5905840 w 9595474"/>
              <a:gd name="connsiteY465" fmla="*/ 4961255 h 6858000"/>
              <a:gd name="connsiteX466" fmla="*/ 5905248 w 9595474"/>
              <a:gd name="connsiteY466" fmla="*/ 4967288 h 6858000"/>
              <a:gd name="connsiteX467" fmla="*/ 5904066 w 9595474"/>
              <a:gd name="connsiteY467" fmla="*/ 4973003 h 6858000"/>
              <a:gd name="connsiteX468" fmla="*/ 5902883 w 9595474"/>
              <a:gd name="connsiteY468" fmla="*/ 4979035 h 6858000"/>
              <a:gd name="connsiteX469" fmla="*/ 5901701 w 9595474"/>
              <a:gd name="connsiteY469" fmla="*/ 4985068 h 6858000"/>
              <a:gd name="connsiteX470" fmla="*/ 5899336 w 9595474"/>
              <a:gd name="connsiteY470" fmla="*/ 4990783 h 6858000"/>
              <a:gd name="connsiteX471" fmla="*/ 5897268 w 9595474"/>
              <a:gd name="connsiteY471" fmla="*/ 4996180 h 6858000"/>
              <a:gd name="connsiteX472" fmla="*/ 5895199 w 9595474"/>
              <a:gd name="connsiteY472" fmla="*/ 5001895 h 6858000"/>
              <a:gd name="connsiteX473" fmla="*/ 5892243 w 9595474"/>
              <a:gd name="connsiteY473" fmla="*/ 5007293 h 6858000"/>
              <a:gd name="connsiteX474" fmla="*/ 5889287 w 9595474"/>
              <a:gd name="connsiteY474" fmla="*/ 5012690 h 6858000"/>
              <a:gd name="connsiteX475" fmla="*/ 5886036 w 9595474"/>
              <a:gd name="connsiteY475" fmla="*/ 5018088 h 6858000"/>
              <a:gd name="connsiteX476" fmla="*/ 5882489 w 9595474"/>
              <a:gd name="connsiteY476" fmla="*/ 5023168 h 6858000"/>
              <a:gd name="connsiteX477" fmla="*/ 5878646 w 9595474"/>
              <a:gd name="connsiteY477" fmla="*/ 5028248 h 6858000"/>
              <a:gd name="connsiteX478" fmla="*/ 5874509 w 9595474"/>
              <a:gd name="connsiteY478" fmla="*/ 5032693 h 6858000"/>
              <a:gd name="connsiteX479" fmla="*/ 5870075 w 9595474"/>
              <a:gd name="connsiteY479" fmla="*/ 5037455 h 6858000"/>
              <a:gd name="connsiteX480" fmla="*/ 5865346 w 9595474"/>
              <a:gd name="connsiteY480" fmla="*/ 5041900 h 6858000"/>
              <a:gd name="connsiteX481" fmla="*/ 5860617 w 9595474"/>
              <a:gd name="connsiteY481" fmla="*/ 5046028 h 6858000"/>
              <a:gd name="connsiteX482" fmla="*/ 5855592 w 9595474"/>
              <a:gd name="connsiteY482" fmla="*/ 5050155 h 6858000"/>
              <a:gd name="connsiteX483" fmla="*/ 5850567 w 9595474"/>
              <a:gd name="connsiteY483" fmla="*/ 5053648 h 6858000"/>
              <a:gd name="connsiteX484" fmla="*/ 5845247 w 9595474"/>
              <a:gd name="connsiteY484" fmla="*/ 5056823 h 6858000"/>
              <a:gd name="connsiteX485" fmla="*/ 5839926 w 9595474"/>
              <a:gd name="connsiteY485" fmla="*/ 5059680 h 6858000"/>
              <a:gd name="connsiteX486" fmla="*/ 5834311 w 9595474"/>
              <a:gd name="connsiteY486" fmla="*/ 5062538 h 6858000"/>
              <a:gd name="connsiteX487" fmla="*/ 5828695 w 9595474"/>
              <a:gd name="connsiteY487" fmla="*/ 5064760 h 6858000"/>
              <a:gd name="connsiteX488" fmla="*/ 5823375 w 9595474"/>
              <a:gd name="connsiteY488" fmla="*/ 5066983 h 6858000"/>
              <a:gd name="connsiteX489" fmla="*/ 5817463 w 9595474"/>
              <a:gd name="connsiteY489" fmla="*/ 5069205 h 6858000"/>
              <a:gd name="connsiteX490" fmla="*/ 5811552 w 9595474"/>
              <a:gd name="connsiteY490" fmla="*/ 5070475 h 6858000"/>
              <a:gd name="connsiteX491" fmla="*/ 5805640 w 9595474"/>
              <a:gd name="connsiteY491" fmla="*/ 5071428 h 6858000"/>
              <a:gd name="connsiteX492" fmla="*/ 5800024 w 9595474"/>
              <a:gd name="connsiteY492" fmla="*/ 5072698 h 6858000"/>
              <a:gd name="connsiteX493" fmla="*/ 5793817 w 9595474"/>
              <a:gd name="connsiteY493" fmla="*/ 5073333 h 6858000"/>
              <a:gd name="connsiteX494" fmla="*/ 5787610 w 9595474"/>
              <a:gd name="connsiteY494" fmla="*/ 5073650 h 6858000"/>
              <a:gd name="connsiteX495" fmla="*/ 5781994 w 9595474"/>
              <a:gd name="connsiteY495" fmla="*/ 5073968 h 6858000"/>
              <a:gd name="connsiteX496" fmla="*/ 5775787 w 9595474"/>
              <a:gd name="connsiteY496" fmla="*/ 5073650 h 6858000"/>
              <a:gd name="connsiteX497" fmla="*/ 5770171 w 9595474"/>
              <a:gd name="connsiteY497" fmla="*/ 5073333 h 6858000"/>
              <a:gd name="connsiteX498" fmla="*/ 5763965 w 9595474"/>
              <a:gd name="connsiteY498" fmla="*/ 5072698 h 6858000"/>
              <a:gd name="connsiteX499" fmla="*/ 5758349 w 9595474"/>
              <a:gd name="connsiteY499" fmla="*/ 5071428 h 6858000"/>
              <a:gd name="connsiteX500" fmla="*/ 5752141 w 9595474"/>
              <a:gd name="connsiteY500" fmla="*/ 5070475 h 6858000"/>
              <a:gd name="connsiteX501" fmla="*/ 5746526 w 9595474"/>
              <a:gd name="connsiteY501" fmla="*/ 5069205 h 6858000"/>
              <a:gd name="connsiteX502" fmla="*/ 5740614 w 9595474"/>
              <a:gd name="connsiteY502" fmla="*/ 5066983 h 6858000"/>
              <a:gd name="connsiteX503" fmla="*/ 5734998 w 9595474"/>
              <a:gd name="connsiteY503" fmla="*/ 5064760 h 6858000"/>
              <a:gd name="connsiteX504" fmla="*/ 5729382 w 9595474"/>
              <a:gd name="connsiteY504" fmla="*/ 5062538 h 6858000"/>
              <a:gd name="connsiteX505" fmla="*/ 5723767 w 9595474"/>
              <a:gd name="connsiteY505" fmla="*/ 5059680 h 6858000"/>
              <a:gd name="connsiteX506" fmla="*/ 5718446 w 9595474"/>
              <a:gd name="connsiteY506" fmla="*/ 5056823 h 6858000"/>
              <a:gd name="connsiteX507" fmla="*/ 5713421 w 9595474"/>
              <a:gd name="connsiteY507" fmla="*/ 5053648 h 6858000"/>
              <a:gd name="connsiteX508" fmla="*/ 5708396 w 9595474"/>
              <a:gd name="connsiteY508" fmla="*/ 5050155 h 6858000"/>
              <a:gd name="connsiteX509" fmla="*/ 5703372 w 9595474"/>
              <a:gd name="connsiteY509" fmla="*/ 5046028 h 6858000"/>
              <a:gd name="connsiteX510" fmla="*/ 5698347 w 9595474"/>
              <a:gd name="connsiteY510" fmla="*/ 5041900 h 6858000"/>
              <a:gd name="connsiteX511" fmla="*/ 5693618 w 9595474"/>
              <a:gd name="connsiteY511" fmla="*/ 5037455 h 6858000"/>
              <a:gd name="connsiteX512" fmla="*/ 5598148 w 9595474"/>
              <a:gd name="connsiteY512" fmla="*/ 4941888 h 6858000"/>
              <a:gd name="connsiteX513" fmla="*/ 5490560 w 9595474"/>
              <a:gd name="connsiteY513" fmla="*/ 4834573 h 6858000"/>
              <a:gd name="connsiteX514" fmla="*/ 5485830 w 9595474"/>
              <a:gd name="connsiteY514" fmla="*/ 4830128 h 6858000"/>
              <a:gd name="connsiteX515" fmla="*/ 5481397 w 9595474"/>
              <a:gd name="connsiteY515" fmla="*/ 4826000 h 6858000"/>
              <a:gd name="connsiteX516" fmla="*/ 5476372 w 9595474"/>
              <a:gd name="connsiteY516" fmla="*/ 4821873 h 6858000"/>
              <a:gd name="connsiteX517" fmla="*/ 5471348 w 9595474"/>
              <a:gd name="connsiteY517" fmla="*/ 4818380 h 6858000"/>
              <a:gd name="connsiteX518" fmla="*/ 5465732 w 9595474"/>
              <a:gd name="connsiteY518" fmla="*/ 4815205 h 6858000"/>
              <a:gd name="connsiteX519" fmla="*/ 5460411 w 9595474"/>
              <a:gd name="connsiteY519" fmla="*/ 4812348 h 6858000"/>
              <a:gd name="connsiteX520" fmla="*/ 5455091 w 9595474"/>
              <a:gd name="connsiteY520" fmla="*/ 4809173 h 6858000"/>
              <a:gd name="connsiteX521" fmla="*/ 5449475 w 9595474"/>
              <a:gd name="connsiteY521" fmla="*/ 4807268 h 6858000"/>
              <a:gd name="connsiteX522" fmla="*/ 5443563 w 9595474"/>
              <a:gd name="connsiteY522" fmla="*/ 4805045 h 6858000"/>
              <a:gd name="connsiteX523" fmla="*/ 5437948 w 9595474"/>
              <a:gd name="connsiteY523" fmla="*/ 4802823 h 6858000"/>
              <a:gd name="connsiteX524" fmla="*/ 5432036 w 9595474"/>
              <a:gd name="connsiteY524" fmla="*/ 4801553 h 6858000"/>
              <a:gd name="connsiteX525" fmla="*/ 5426420 w 9595474"/>
              <a:gd name="connsiteY525" fmla="*/ 4800283 h 6858000"/>
              <a:gd name="connsiteX526" fmla="*/ 5420509 w 9595474"/>
              <a:gd name="connsiteY526" fmla="*/ 4799330 h 6858000"/>
              <a:gd name="connsiteX527" fmla="*/ 5414597 w 9595474"/>
              <a:gd name="connsiteY527" fmla="*/ 4798695 h 6858000"/>
              <a:gd name="connsiteX528" fmla="*/ 5408391 w 9595474"/>
              <a:gd name="connsiteY528" fmla="*/ 4798060 h 6858000"/>
              <a:gd name="connsiteX529" fmla="*/ 5402775 w 9595474"/>
              <a:gd name="connsiteY529" fmla="*/ 4797743 h 6858000"/>
              <a:gd name="connsiteX530" fmla="*/ 5396568 w 9595474"/>
              <a:gd name="connsiteY530" fmla="*/ 4798060 h 6858000"/>
              <a:gd name="connsiteX531" fmla="*/ 5390361 w 9595474"/>
              <a:gd name="connsiteY531" fmla="*/ 4798695 h 6858000"/>
              <a:gd name="connsiteX532" fmla="*/ 5384745 w 9595474"/>
              <a:gd name="connsiteY532" fmla="*/ 4799330 h 6858000"/>
              <a:gd name="connsiteX533" fmla="*/ 5378538 w 9595474"/>
              <a:gd name="connsiteY533" fmla="*/ 4800283 h 6858000"/>
              <a:gd name="connsiteX534" fmla="*/ 5372922 w 9595474"/>
              <a:gd name="connsiteY534" fmla="*/ 4801553 h 6858000"/>
              <a:gd name="connsiteX535" fmla="*/ 5367010 w 9595474"/>
              <a:gd name="connsiteY535" fmla="*/ 4802823 h 6858000"/>
              <a:gd name="connsiteX536" fmla="*/ 5361394 w 9595474"/>
              <a:gd name="connsiteY536" fmla="*/ 4805045 h 6858000"/>
              <a:gd name="connsiteX537" fmla="*/ 5355483 w 9595474"/>
              <a:gd name="connsiteY537" fmla="*/ 4807268 h 6858000"/>
              <a:gd name="connsiteX538" fmla="*/ 5350163 w 9595474"/>
              <a:gd name="connsiteY538" fmla="*/ 4809173 h 6858000"/>
              <a:gd name="connsiteX539" fmla="*/ 5344547 w 9595474"/>
              <a:gd name="connsiteY539" fmla="*/ 4812348 h 6858000"/>
              <a:gd name="connsiteX540" fmla="*/ 5338931 w 9595474"/>
              <a:gd name="connsiteY540" fmla="*/ 4815205 h 6858000"/>
              <a:gd name="connsiteX541" fmla="*/ 5333906 w 9595474"/>
              <a:gd name="connsiteY541" fmla="*/ 4818380 h 6858000"/>
              <a:gd name="connsiteX542" fmla="*/ 5328881 w 9595474"/>
              <a:gd name="connsiteY542" fmla="*/ 4821873 h 6858000"/>
              <a:gd name="connsiteX543" fmla="*/ 5323857 w 9595474"/>
              <a:gd name="connsiteY543" fmla="*/ 4826000 h 6858000"/>
              <a:gd name="connsiteX544" fmla="*/ 5318832 w 9595474"/>
              <a:gd name="connsiteY544" fmla="*/ 4830128 h 6858000"/>
              <a:gd name="connsiteX545" fmla="*/ 5314398 w 9595474"/>
              <a:gd name="connsiteY545" fmla="*/ 4834573 h 6858000"/>
              <a:gd name="connsiteX546" fmla="*/ 5307305 w 9595474"/>
              <a:gd name="connsiteY546" fmla="*/ 4841875 h 6858000"/>
              <a:gd name="connsiteX547" fmla="*/ 5301393 w 9595474"/>
              <a:gd name="connsiteY547" fmla="*/ 4849813 h 6858000"/>
              <a:gd name="connsiteX548" fmla="*/ 5295482 w 9595474"/>
              <a:gd name="connsiteY548" fmla="*/ 4858068 h 6858000"/>
              <a:gd name="connsiteX549" fmla="*/ 5291048 w 9595474"/>
              <a:gd name="connsiteY549" fmla="*/ 4867275 h 6858000"/>
              <a:gd name="connsiteX550" fmla="*/ 5286910 w 9595474"/>
              <a:gd name="connsiteY550" fmla="*/ 4875848 h 6858000"/>
              <a:gd name="connsiteX551" fmla="*/ 5283659 w 9595474"/>
              <a:gd name="connsiteY551" fmla="*/ 4885055 h 6858000"/>
              <a:gd name="connsiteX552" fmla="*/ 5281294 w 9595474"/>
              <a:gd name="connsiteY552" fmla="*/ 4894580 h 6858000"/>
              <a:gd name="connsiteX553" fmla="*/ 5279521 w 9595474"/>
              <a:gd name="connsiteY553" fmla="*/ 4903788 h 6858000"/>
              <a:gd name="connsiteX554" fmla="*/ 5278339 w 9595474"/>
              <a:gd name="connsiteY554" fmla="*/ 4913630 h 6858000"/>
              <a:gd name="connsiteX555" fmla="*/ 5278339 w 9595474"/>
              <a:gd name="connsiteY555" fmla="*/ 4923155 h 6858000"/>
              <a:gd name="connsiteX556" fmla="*/ 5278634 w 9595474"/>
              <a:gd name="connsiteY556" fmla="*/ 4932998 h 6858000"/>
              <a:gd name="connsiteX557" fmla="*/ 5279816 w 9595474"/>
              <a:gd name="connsiteY557" fmla="*/ 4942205 h 6858000"/>
              <a:gd name="connsiteX558" fmla="*/ 5281885 w 9595474"/>
              <a:gd name="connsiteY558" fmla="*/ 4952048 h 6858000"/>
              <a:gd name="connsiteX559" fmla="*/ 5284546 w 9595474"/>
              <a:gd name="connsiteY559" fmla="*/ 4960938 h 6858000"/>
              <a:gd name="connsiteX560" fmla="*/ 5288092 w 9595474"/>
              <a:gd name="connsiteY560" fmla="*/ 4970145 h 6858000"/>
              <a:gd name="connsiteX561" fmla="*/ 5291935 w 9595474"/>
              <a:gd name="connsiteY561" fmla="*/ 4979353 h 6858000"/>
              <a:gd name="connsiteX562" fmla="*/ 5583665 w 9595474"/>
              <a:gd name="connsiteY562" fmla="*/ 5270500 h 6858000"/>
              <a:gd name="connsiteX563" fmla="*/ 5588098 w 9595474"/>
              <a:gd name="connsiteY563" fmla="*/ 5275263 h 6858000"/>
              <a:gd name="connsiteX564" fmla="*/ 5592237 w 9595474"/>
              <a:gd name="connsiteY564" fmla="*/ 5280343 h 6858000"/>
              <a:gd name="connsiteX565" fmla="*/ 5595784 w 9595474"/>
              <a:gd name="connsiteY565" fmla="*/ 5284788 h 6858000"/>
              <a:gd name="connsiteX566" fmla="*/ 5599626 w 9595474"/>
              <a:gd name="connsiteY566" fmla="*/ 5290185 h 6858000"/>
              <a:gd name="connsiteX567" fmla="*/ 5602582 w 9595474"/>
              <a:gd name="connsiteY567" fmla="*/ 5295265 h 6858000"/>
              <a:gd name="connsiteX568" fmla="*/ 5605833 w 9595474"/>
              <a:gd name="connsiteY568" fmla="*/ 5300663 h 6858000"/>
              <a:gd name="connsiteX569" fmla="*/ 5608493 w 9595474"/>
              <a:gd name="connsiteY569" fmla="*/ 5306060 h 6858000"/>
              <a:gd name="connsiteX570" fmla="*/ 5610857 w 9595474"/>
              <a:gd name="connsiteY570" fmla="*/ 5311775 h 6858000"/>
              <a:gd name="connsiteX571" fmla="*/ 5613222 w 9595474"/>
              <a:gd name="connsiteY571" fmla="*/ 5317490 h 6858000"/>
              <a:gd name="connsiteX572" fmla="*/ 5614996 w 9595474"/>
              <a:gd name="connsiteY572" fmla="*/ 5323523 h 6858000"/>
              <a:gd name="connsiteX573" fmla="*/ 5616474 w 9595474"/>
              <a:gd name="connsiteY573" fmla="*/ 5329238 h 6858000"/>
              <a:gd name="connsiteX574" fmla="*/ 5617656 w 9595474"/>
              <a:gd name="connsiteY574" fmla="*/ 5334953 h 6858000"/>
              <a:gd name="connsiteX575" fmla="*/ 5618838 w 9595474"/>
              <a:gd name="connsiteY575" fmla="*/ 5340985 h 6858000"/>
              <a:gd name="connsiteX576" fmla="*/ 5619725 w 9595474"/>
              <a:gd name="connsiteY576" fmla="*/ 5346700 h 6858000"/>
              <a:gd name="connsiteX577" fmla="*/ 5620021 w 9595474"/>
              <a:gd name="connsiteY577" fmla="*/ 5352733 h 6858000"/>
              <a:gd name="connsiteX578" fmla="*/ 5620021 w 9595474"/>
              <a:gd name="connsiteY578" fmla="*/ 5359083 h 6858000"/>
              <a:gd name="connsiteX579" fmla="*/ 5620021 w 9595474"/>
              <a:gd name="connsiteY579" fmla="*/ 5364798 h 6858000"/>
              <a:gd name="connsiteX580" fmla="*/ 5619725 w 9595474"/>
              <a:gd name="connsiteY580" fmla="*/ 5370830 h 6858000"/>
              <a:gd name="connsiteX581" fmla="*/ 5618838 w 9595474"/>
              <a:gd name="connsiteY581" fmla="*/ 5376545 h 6858000"/>
              <a:gd name="connsiteX582" fmla="*/ 5617656 w 9595474"/>
              <a:gd name="connsiteY582" fmla="*/ 5382578 h 6858000"/>
              <a:gd name="connsiteX583" fmla="*/ 5616474 w 9595474"/>
              <a:gd name="connsiteY583" fmla="*/ 5388293 h 6858000"/>
              <a:gd name="connsiteX584" fmla="*/ 5614996 w 9595474"/>
              <a:gd name="connsiteY584" fmla="*/ 5394008 h 6858000"/>
              <a:gd name="connsiteX585" fmla="*/ 5613222 w 9595474"/>
              <a:gd name="connsiteY585" fmla="*/ 5400040 h 6858000"/>
              <a:gd name="connsiteX586" fmla="*/ 5610857 w 9595474"/>
              <a:gd name="connsiteY586" fmla="*/ 5405755 h 6858000"/>
              <a:gd name="connsiteX587" fmla="*/ 5608493 w 9595474"/>
              <a:gd name="connsiteY587" fmla="*/ 5411470 h 6858000"/>
              <a:gd name="connsiteX588" fmla="*/ 5605833 w 9595474"/>
              <a:gd name="connsiteY588" fmla="*/ 5416868 h 6858000"/>
              <a:gd name="connsiteX589" fmla="*/ 5602582 w 9595474"/>
              <a:gd name="connsiteY589" fmla="*/ 5422265 h 6858000"/>
              <a:gd name="connsiteX590" fmla="*/ 5599626 w 9595474"/>
              <a:gd name="connsiteY590" fmla="*/ 5427663 h 6858000"/>
              <a:gd name="connsiteX591" fmla="*/ 5595784 w 9595474"/>
              <a:gd name="connsiteY591" fmla="*/ 5432743 h 6858000"/>
              <a:gd name="connsiteX592" fmla="*/ 5592237 w 9595474"/>
              <a:gd name="connsiteY592" fmla="*/ 5437505 h 6858000"/>
              <a:gd name="connsiteX593" fmla="*/ 5588098 w 9595474"/>
              <a:gd name="connsiteY593" fmla="*/ 5442268 h 6858000"/>
              <a:gd name="connsiteX594" fmla="*/ 5583665 w 9595474"/>
              <a:gd name="connsiteY594" fmla="*/ 5447030 h 6858000"/>
              <a:gd name="connsiteX595" fmla="*/ 5578936 w 9595474"/>
              <a:gd name="connsiteY595" fmla="*/ 5451158 h 6858000"/>
              <a:gd name="connsiteX596" fmla="*/ 5573911 w 9595474"/>
              <a:gd name="connsiteY596" fmla="*/ 5455603 h 6858000"/>
              <a:gd name="connsiteX597" fmla="*/ 5569182 w 9595474"/>
              <a:gd name="connsiteY597" fmla="*/ 5459095 h 6858000"/>
              <a:gd name="connsiteX598" fmla="*/ 5563862 w 9595474"/>
              <a:gd name="connsiteY598" fmla="*/ 5462905 h 6858000"/>
              <a:gd name="connsiteX599" fmla="*/ 5558837 w 9595474"/>
              <a:gd name="connsiteY599" fmla="*/ 5466080 h 6858000"/>
              <a:gd name="connsiteX600" fmla="*/ 5553517 w 9595474"/>
              <a:gd name="connsiteY600" fmla="*/ 5469255 h 6858000"/>
              <a:gd name="connsiteX601" fmla="*/ 5548196 w 9595474"/>
              <a:gd name="connsiteY601" fmla="*/ 5471795 h 6858000"/>
              <a:gd name="connsiteX602" fmla="*/ 5542285 w 9595474"/>
              <a:gd name="connsiteY602" fmla="*/ 5474335 h 6858000"/>
              <a:gd name="connsiteX603" fmla="*/ 5536964 w 9595474"/>
              <a:gd name="connsiteY603" fmla="*/ 5476558 h 6858000"/>
              <a:gd name="connsiteX604" fmla="*/ 5531348 w 9595474"/>
              <a:gd name="connsiteY604" fmla="*/ 5478145 h 6858000"/>
              <a:gd name="connsiteX605" fmla="*/ 5525437 w 9595474"/>
              <a:gd name="connsiteY605" fmla="*/ 5479733 h 6858000"/>
              <a:gd name="connsiteX606" fmla="*/ 5519230 w 9595474"/>
              <a:gd name="connsiteY606" fmla="*/ 5481003 h 6858000"/>
              <a:gd name="connsiteX607" fmla="*/ 5513614 w 9595474"/>
              <a:gd name="connsiteY607" fmla="*/ 5482273 h 6858000"/>
              <a:gd name="connsiteX608" fmla="*/ 5507999 w 9595474"/>
              <a:gd name="connsiteY608" fmla="*/ 5482908 h 6858000"/>
              <a:gd name="connsiteX609" fmla="*/ 5501791 w 9595474"/>
              <a:gd name="connsiteY609" fmla="*/ 5483225 h 6858000"/>
              <a:gd name="connsiteX610" fmla="*/ 5495585 w 9595474"/>
              <a:gd name="connsiteY610" fmla="*/ 5483543 h 6858000"/>
              <a:gd name="connsiteX611" fmla="*/ 6873545 w 9595474"/>
              <a:gd name="connsiteY611" fmla="*/ 6858000 h 6858000"/>
              <a:gd name="connsiteX612" fmla="*/ 9595474 w 9595474"/>
              <a:gd name="connsiteY612" fmla="*/ 6858000 h 6858000"/>
              <a:gd name="connsiteX613" fmla="*/ 9595474 w 9595474"/>
              <a:gd name="connsiteY613" fmla="*/ 0 h 6858000"/>
              <a:gd name="connsiteX0" fmla="*/ 9595474 w 9595474"/>
              <a:gd name="connsiteY0" fmla="*/ 0 h 6858000"/>
              <a:gd name="connsiteX1" fmla="*/ 0 w 9595474"/>
              <a:gd name="connsiteY1" fmla="*/ 0 h 6858000"/>
              <a:gd name="connsiteX2" fmla="*/ 692823 w 9595474"/>
              <a:gd name="connsiteY2" fmla="*/ 691198 h 6858000"/>
              <a:gd name="connsiteX3" fmla="*/ 691345 w 9595474"/>
              <a:gd name="connsiteY3" fmla="*/ 683895 h 6858000"/>
              <a:gd name="connsiteX4" fmla="*/ 690754 w 9595474"/>
              <a:gd name="connsiteY4" fmla="*/ 676275 h 6858000"/>
              <a:gd name="connsiteX5" fmla="*/ 690754 w 9595474"/>
              <a:gd name="connsiteY5" fmla="*/ 669290 h 6858000"/>
              <a:gd name="connsiteX6" fmla="*/ 690754 w 9595474"/>
              <a:gd name="connsiteY6" fmla="*/ 661988 h 6858000"/>
              <a:gd name="connsiteX7" fmla="*/ 691345 w 9595474"/>
              <a:gd name="connsiteY7" fmla="*/ 654368 h 6858000"/>
              <a:gd name="connsiteX8" fmla="*/ 692527 w 9595474"/>
              <a:gd name="connsiteY8" fmla="*/ 647383 h 6858000"/>
              <a:gd name="connsiteX9" fmla="*/ 694005 w 9595474"/>
              <a:gd name="connsiteY9" fmla="*/ 640080 h 6858000"/>
              <a:gd name="connsiteX10" fmla="*/ 695778 w 9595474"/>
              <a:gd name="connsiteY10" fmla="*/ 633095 h 6858000"/>
              <a:gd name="connsiteX11" fmla="*/ 698143 w 9595474"/>
              <a:gd name="connsiteY11" fmla="*/ 625793 h 6858000"/>
              <a:gd name="connsiteX12" fmla="*/ 700803 w 9595474"/>
              <a:gd name="connsiteY12" fmla="*/ 618808 h 6858000"/>
              <a:gd name="connsiteX13" fmla="*/ 704054 w 9595474"/>
              <a:gd name="connsiteY13" fmla="*/ 612140 h 6858000"/>
              <a:gd name="connsiteX14" fmla="*/ 707601 w 9595474"/>
              <a:gd name="connsiteY14" fmla="*/ 605790 h 6858000"/>
              <a:gd name="connsiteX15" fmla="*/ 712035 w 9595474"/>
              <a:gd name="connsiteY15" fmla="*/ 599123 h 6858000"/>
              <a:gd name="connsiteX16" fmla="*/ 716173 w 9595474"/>
              <a:gd name="connsiteY16" fmla="*/ 592773 h 6858000"/>
              <a:gd name="connsiteX17" fmla="*/ 721198 w 9595474"/>
              <a:gd name="connsiteY17" fmla="*/ 587058 h 6858000"/>
              <a:gd name="connsiteX18" fmla="*/ 726518 w 9595474"/>
              <a:gd name="connsiteY18" fmla="*/ 581343 h 6858000"/>
              <a:gd name="connsiteX19" fmla="*/ 731247 w 9595474"/>
              <a:gd name="connsiteY19" fmla="*/ 576898 h 6858000"/>
              <a:gd name="connsiteX20" fmla="*/ 735976 w 9595474"/>
              <a:gd name="connsiteY20" fmla="*/ 572453 h 6858000"/>
              <a:gd name="connsiteX21" fmla="*/ 741001 w 9595474"/>
              <a:gd name="connsiteY21" fmla="*/ 568960 h 6858000"/>
              <a:gd name="connsiteX22" fmla="*/ 746026 w 9595474"/>
              <a:gd name="connsiteY22" fmla="*/ 565468 h 6858000"/>
              <a:gd name="connsiteX23" fmla="*/ 751050 w 9595474"/>
              <a:gd name="connsiteY23" fmla="*/ 562293 h 6858000"/>
              <a:gd name="connsiteX24" fmla="*/ 756371 w 9595474"/>
              <a:gd name="connsiteY24" fmla="*/ 558800 h 6858000"/>
              <a:gd name="connsiteX25" fmla="*/ 761691 w 9595474"/>
              <a:gd name="connsiteY25" fmla="*/ 556578 h 6858000"/>
              <a:gd name="connsiteX26" fmla="*/ 767602 w 9595474"/>
              <a:gd name="connsiteY26" fmla="*/ 554038 h 6858000"/>
              <a:gd name="connsiteX27" fmla="*/ 772923 w 9595474"/>
              <a:gd name="connsiteY27" fmla="*/ 551815 h 6858000"/>
              <a:gd name="connsiteX28" fmla="*/ 778834 w 9595474"/>
              <a:gd name="connsiteY28" fmla="*/ 549910 h 6858000"/>
              <a:gd name="connsiteX29" fmla="*/ 784450 w 9595474"/>
              <a:gd name="connsiteY29" fmla="*/ 548640 h 6858000"/>
              <a:gd name="connsiteX30" fmla="*/ 790066 w 9595474"/>
              <a:gd name="connsiteY30" fmla="*/ 547370 h 6858000"/>
              <a:gd name="connsiteX31" fmla="*/ 795977 w 9595474"/>
              <a:gd name="connsiteY31" fmla="*/ 546418 h 6858000"/>
              <a:gd name="connsiteX32" fmla="*/ 802184 w 9595474"/>
              <a:gd name="connsiteY32" fmla="*/ 545783 h 6858000"/>
              <a:gd name="connsiteX33" fmla="*/ 807800 w 9595474"/>
              <a:gd name="connsiteY33" fmla="*/ 545465 h 6858000"/>
              <a:gd name="connsiteX34" fmla="*/ 814007 w 9595474"/>
              <a:gd name="connsiteY34" fmla="*/ 544830 h 6858000"/>
              <a:gd name="connsiteX35" fmla="*/ 819623 w 9595474"/>
              <a:gd name="connsiteY35" fmla="*/ 545465 h 6858000"/>
              <a:gd name="connsiteX36" fmla="*/ 825830 w 9595474"/>
              <a:gd name="connsiteY36" fmla="*/ 545783 h 6858000"/>
              <a:gd name="connsiteX37" fmla="*/ 831446 w 9595474"/>
              <a:gd name="connsiteY37" fmla="*/ 546418 h 6858000"/>
              <a:gd name="connsiteX38" fmla="*/ 837358 w 9595474"/>
              <a:gd name="connsiteY38" fmla="*/ 547370 h 6858000"/>
              <a:gd name="connsiteX39" fmla="*/ 842974 w 9595474"/>
              <a:gd name="connsiteY39" fmla="*/ 548640 h 6858000"/>
              <a:gd name="connsiteX40" fmla="*/ 848885 w 9595474"/>
              <a:gd name="connsiteY40" fmla="*/ 549910 h 6858000"/>
              <a:gd name="connsiteX41" fmla="*/ 854501 w 9595474"/>
              <a:gd name="connsiteY41" fmla="*/ 551815 h 6858000"/>
              <a:gd name="connsiteX42" fmla="*/ 860117 w 9595474"/>
              <a:gd name="connsiteY42" fmla="*/ 554038 h 6858000"/>
              <a:gd name="connsiteX43" fmla="*/ 865733 w 9595474"/>
              <a:gd name="connsiteY43" fmla="*/ 556578 h 6858000"/>
              <a:gd name="connsiteX44" fmla="*/ 871053 w 9595474"/>
              <a:gd name="connsiteY44" fmla="*/ 558800 h 6858000"/>
              <a:gd name="connsiteX45" fmla="*/ 876373 w 9595474"/>
              <a:gd name="connsiteY45" fmla="*/ 562293 h 6858000"/>
              <a:gd name="connsiteX46" fmla="*/ 881398 w 9595474"/>
              <a:gd name="connsiteY46" fmla="*/ 565468 h 6858000"/>
              <a:gd name="connsiteX47" fmla="*/ 886718 w 9595474"/>
              <a:gd name="connsiteY47" fmla="*/ 568960 h 6858000"/>
              <a:gd name="connsiteX48" fmla="*/ 891447 w 9595474"/>
              <a:gd name="connsiteY48" fmla="*/ 572453 h 6858000"/>
              <a:gd name="connsiteX49" fmla="*/ 896177 w 9595474"/>
              <a:gd name="connsiteY49" fmla="*/ 576898 h 6858000"/>
              <a:gd name="connsiteX50" fmla="*/ 900906 w 9595474"/>
              <a:gd name="connsiteY50" fmla="*/ 581343 h 6858000"/>
              <a:gd name="connsiteX51" fmla="*/ 1431459 w 9595474"/>
              <a:gd name="connsiteY51" fmla="*/ 1111568 h 6858000"/>
              <a:gd name="connsiteX52" fmla="*/ 2394731 w 9595474"/>
              <a:gd name="connsiteY52" fmla="*/ 2074863 h 6858000"/>
              <a:gd name="connsiteX53" fmla="*/ 2399164 w 9595474"/>
              <a:gd name="connsiteY53" fmla="*/ 2079308 h 6858000"/>
              <a:gd name="connsiteX54" fmla="*/ 2404189 w 9595474"/>
              <a:gd name="connsiteY54" fmla="*/ 2083435 h 6858000"/>
              <a:gd name="connsiteX55" fmla="*/ 2408918 w 9595474"/>
              <a:gd name="connsiteY55" fmla="*/ 2087245 h 6858000"/>
              <a:gd name="connsiteX56" fmla="*/ 2413943 w 9595474"/>
              <a:gd name="connsiteY56" fmla="*/ 2090738 h 6858000"/>
              <a:gd name="connsiteX57" fmla="*/ 2419263 w 9595474"/>
              <a:gd name="connsiteY57" fmla="*/ 2093913 h 6858000"/>
              <a:gd name="connsiteX58" fmla="*/ 2424583 w 9595474"/>
              <a:gd name="connsiteY58" fmla="*/ 2096770 h 6858000"/>
              <a:gd name="connsiteX59" fmla="*/ 2430199 w 9595474"/>
              <a:gd name="connsiteY59" fmla="*/ 2099628 h 6858000"/>
              <a:gd name="connsiteX60" fmla="*/ 2435520 w 9595474"/>
              <a:gd name="connsiteY60" fmla="*/ 2101850 h 6858000"/>
              <a:gd name="connsiteX61" fmla="*/ 2441136 w 9595474"/>
              <a:gd name="connsiteY61" fmla="*/ 2104073 h 6858000"/>
              <a:gd name="connsiteX62" fmla="*/ 2447047 w 9595474"/>
              <a:gd name="connsiteY62" fmla="*/ 2105660 h 6858000"/>
              <a:gd name="connsiteX63" fmla="*/ 2452663 w 9595474"/>
              <a:gd name="connsiteY63" fmla="*/ 2107565 h 6858000"/>
              <a:gd name="connsiteX64" fmla="*/ 2458574 w 9595474"/>
              <a:gd name="connsiteY64" fmla="*/ 2108518 h 6858000"/>
              <a:gd name="connsiteX65" fmla="*/ 2464190 w 9595474"/>
              <a:gd name="connsiteY65" fmla="*/ 2109788 h 6858000"/>
              <a:gd name="connsiteX66" fmla="*/ 2469806 w 9595474"/>
              <a:gd name="connsiteY66" fmla="*/ 2110423 h 6858000"/>
              <a:gd name="connsiteX67" fmla="*/ 2476013 w 9595474"/>
              <a:gd name="connsiteY67" fmla="*/ 2110740 h 6858000"/>
              <a:gd name="connsiteX68" fmla="*/ 2481925 w 9595474"/>
              <a:gd name="connsiteY68" fmla="*/ 2111058 h 6858000"/>
              <a:gd name="connsiteX69" fmla="*/ 2487836 w 9595474"/>
              <a:gd name="connsiteY69" fmla="*/ 2110740 h 6858000"/>
              <a:gd name="connsiteX70" fmla="*/ 2493747 w 9595474"/>
              <a:gd name="connsiteY70" fmla="*/ 2110423 h 6858000"/>
              <a:gd name="connsiteX71" fmla="*/ 2499363 w 9595474"/>
              <a:gd name="connsiteY71" fmla="*/ 2109788 h 6858000"/>
              <a:gd name="connsiteX72" fmla="*/ 2505570 w 9595474"/>
              <a:gd name="connsiteY72" fmla="*/ 2108518 h 6858000"/>
              <a:gd name="connsiteX73" fmla="*/ 2511186 w 9595474"/>
              <a:gd name="connsiteY73" fmla="*/ 2107565 h 6858000"/>
              <a:gd name="connsiteX74" fmla="*/ 2517098 w 9595474"/>
              <a:gd name="connsiteY74" fmla="*/ 2105660 h 6858000"/>
              <a:gd name="connsiteX75" fmla="*/ 2522714 w 9595474"/>
              <a:gd name="connsiteY75" fmla="*/ 2104073 h 6858000"/>
              <a:gd name="connsiteX76" fmla="*/ 2528034 w 9595474"/>
              <a:gd name="connsiteY76" fmla="*/ 2101850 h 6858000"/>
              <a:gd name="connsiteX77" fmla="*/ 2533945 w 9595474"/>
              <a:gd name="connsiteY77" fmla="*/ 2099628 h 6858000"/>
              <a:gd name="connsiteX78" fmla="*/ 2539266 w 9595474"/>
              <a:gd name="connsiteY78" fmla="*/ 2096770 h 6858000"/>
              <a:gd name="connsiteX79" fmla="*/ 2544290 w 9595474"/>
              <a:gd name="connsiteY79" fmla="*/ 2093913 h 6858000"/>
              <a:gd name="connsiteX80" fmla="*/ 2549611 w 9595474"/>
              <a:gd name="connsiteY80" fmla="*/ 2090738 h 6858000"/>
              <a:gd name="connsiteX81" fmla="*/ 2554635 w 9595474"/>
              <a:gd name="connsiteY81" fmla="*/ 2087245 h 6858000"/>
              <a:gd name="connsiteX82" fmla="*/ 2559660 w 9595474"/>
              <a:gd name="connsiteY82" fmla="*/ 2083435 h 6858000"/>
              <a:gd name="connsiteX83" fmla="*/ 2564389 w 9595474"/>
              <a:gd name="connsiteY83" fmla="*/ 2079308 h 6858000"/>
              <a:gd name="connsiteX84" fmla="*/ 2569119 w 9595474"/>
              <a:gd name="connsiteY84" fmla="*/ 2074863 h 6858000"/>
              <a:gd name="connsiteX85" fmla="*/ 2573257 w 9595474"/>
              <a:gd name="connsiteY85" fmla="*/ 2070100 h 6858000"/>
              <a:gd name="connsiteX86" fmla="*/ 2577395 w 9595474"/>
              <a:gd name="connsiteY86" fmla="*/ 2065655 h 6858000"/>
              <a:gd name="connsiteX87" fmla="*/ 2581237 w 9595474"/>
              <a:gd name="connsiteY87" fmla="*/ 2060575 h 6858000"/>
              <a:gd name="connsiteX88" fmla="*/ 2584784 w 9595474"/>
              <a:gd name="connsiteY88" fmla="*/ 2055495 h 6858000"/>
              <a:gd name="connsiteX89" fmla="*/ 2588035 w 9595474"/>
              <a:gd name="connsiteY89" fmla="*/ 2050415 h 6858000"/>
              <a:gd name="connsiteX90" fmla="*/ 2590991 w 9595474"/>
              <a:gd name="connsiteY90" fmla="*/ 2045018 h 6858000"/>
              <a:gd name="connsiteX91" fmla="*/ 2593651 w 9595474"/>
              <a:gd name="connsiteY91" fmla="*/ 2039620 h 6858000"/>
              <a:gd name="connsiteX92" fmla="*/ 2596016 w 9595474"/>
              <a:gd name="connsiteY92" fmla="*/ 2034223 h 6858000"/>
              <a:gd name="connsiteX93" fmla="*/ 2598085 w 9595474"/>
              <a:gd name="connsiteY93" fmla="*/ 2028508 h 6858000"/>
              <a:gd name="connsiteX94" fmla="*/ 2599858 w 9595474"/>
              <a:gd name="connsiteY94" fmla="*/ 2022793 h 6858000"/>
              <a:gd name="connsiteX95" fmla="*/ 2601336 w 9595474"/>
              <a:gd name="connsiteY95" fmla="*/ 2017078 h 6858000"/>
              <a:gd name="connsiteX96" fmla="*/ 2602814 w 9595474"/>
              <a:gd name="connsiteY96" fmla="*/ 2011363 h 6858000"/>
              <a:gd name="connsiteX97" fmla="*/ 2603996 w 9595474"/>
              <a:gd name="connsiteY97" fmla="*/ 2005648 h 6858000"/>
              <a:gd name="connsiteX98" fmla="*/ 2604587 w 9595474"/>
              <a:gd name="connsiteY98" fmla="*/ 1999615 h 6858000"/>
              <a:gd name="connsiteX99" fmla="*/ 2604883 w 9595474"/>
              <a:gd name="connsiteY99" fmla="*/ 1993583 h 6858000"/>
              <a:gd name="connsiteX100" fmla="*/ 2604883 w 9595474"/>
              <a:gd name="connsiteY100" fmla="*/ 1987550 h 6858000"/>
              <a:gd name="connsiteX101" fmla="*/ 2604883 w 9595474"/>
              <a:gd name="connsiteY101" fmla="*/ 1981835 h 6858000"/>
              <a:gd name="connsiteX102" fmla="*/ 2604587 w 9595474"/>
              <a:gd name="connsiteY102" fmla="*/ 1976120 h 6858000"/>
              <a:gd name="connsiteX103" fmla="*/ 2603996 w 9595474"/>
              <a:gd name="connsiteY103" fmla="*/ 1970088 h 6858000"/>
              <a:gd name="connsiteX104" fmla="*/ 2602814 w 9595474"/>
              <a:gd name="connsiteY104" fmla="*/ 1964373 h 6858000"/>
              <a:gd name="connsiteX105" fmla="*/ 2601336 w 9595474"/>
              <a:gd name="connsiteY105" fmla="*/ 1958658 h 6858000"/>
              <a:gd name="connsiteX106" fmla="*/ 2599858 w 9595474"/>
              <a:gd name="connsiteY106" fmla="*/ 1952625 h 6858000"/>
              <a:gd name="connsiteX107" fmla="*/ 2598085 w 9595474"/>
              <a:gd name="connsiteY107" fmla="*/ 1946910 h 6858000"/>
              <a:gd name="connsiteX108" fmla="*/ 2596016 w 9595474"/>
              <a:gd name="connsiteY108" fmla="*/ 1941195 h 6858000"/>
              <a:gd name="connsiteX109" fmla="*/ 2593651 w 9595474"/>
              <a:gd name="connsiteY109" fmla="*/ 1935798 h 6858000"/>
              <a:gd name="connsiteX110" fmla="*/ 2590991 w 9595474"/>
              <a:gd name="connsiteY110" fmla="*/ 1930400 h 6858000"/>
              <a:gd name="connsiteX111" fmla="*/ 2588035 w 9595474"/>
              <a:gd name="connsiteY111" fmla="*/ 1925003 h 6858000"/>
              <a:gd name="connsiteX112" fmla="*/ 2584784 w 9595474"/>
              <a:gd name="connsiteY112" fmla="*/ 1919923 h 6858000"/>
              <a:gd name="connsiteX113" fmla="*/ 2581237 w 9595474"/>
              <a:gd name="connsiteY113" fmla="*/ 1915160 h 6858000"/>
              <a:gd name="connsiteX114" fmla="*/ 2577395 w 9595474"/>
              <a:gd name="connsiteY114" fmla="*/ 1910080 h 6858000"/>
              <a:gd name="connsiteX115" fmla="*/ 2573257 w 9595474"/>
              <a:gd name="connsiteY115" fmla="*/ 1905318 h 6858000"/>
              <a:gd name="connsiteX116" fmla="*/ 2569119 w 9595474"/>
              <a:gd name="connsiteY116" fmla="*/ 1900555 h 6858000"/>
              <a:gd name="connsiteX117" fmla="*/ 1590477 w 9595474"/>
              <a:gd name="connsiteY117" fmla="*/ 922020 h 6858000"/>
              <a:gd name="connsiteX118" fmla="*/ 1272736 w 9595474"/>
              <a:gd name="connsiteY118" fmla="*/ 604203 h 6858000"/>
              <a:gd name="connsiteX119" fmla="*/ 1268303 w 9595474"/>
              <a:gd name="connsiteY119" fmla="*/ 599440 h 6858000"/>
              <a:gd name="connsiteX120" fmla="*/ 1264165 w 9595474"/>
              <a:gd name="connsiteY120" fmla="*/ 594995 h 6858000"/>
              <a:gd name="connsiteX121" fmla="*/ 1260322 w 9595474"/>
              <a:gd name="connsiteY121" fmla="*/ 589915 h 6858000"/>
              <a:gd name="connsiteX122" fmla="*/ 1256776 w 9595474"/>
              <a:gd name="connsiteY122" fmla="*/ 584835 h 6858000"/>
              <a:gd name="connsiteX123" fmla="*/ 1253524 w 9595474"/>
              <a:gd name="connsiteY123" fmla="*/ 579755 h 6858000"/>
              <a:gd name="connsiteX124" fmla="*/ 1250864 w 9595474"/>
              <a:gd name="connsiteY124" fmla="*/ 574358 h 6858000"/>
              <a:gd name="connsiteX125" fmla="*/ 1247908 w 9595474"/>
              <a:gd name="connsiteY125" fmla="*/ 568960 h 6858000"/>
              <a:gd name="connsiteX126" fmla="*/ 1245839 w 9595474"/>
              <a:gd name="connsiteY126" fmla="*/ 563563 h 6858000"/>
              <a:gd name="connsiteX127" fmla="*/ 1243475 w 9595474"/>
              <a:gd name="connsiteY127" fmla="*/ 557848 h 6858000"/>
              <a:gd name="connsiteX128" fmla="*/ 1241701 w 9595474"/>
              <a:gd name="connsiteY128" fmla="*/ 552133 h 6858000"/>
              <a:gd name="connsiteX129" fmla="*/ 1239928 w 9595474"/>
              <a:gd name="connsiteY129" fmla="*/ 546418 h 6858000"/>
              <a:gd name="connsiteX130" fmla="*/ 1238746 w 9595474"/>
              <a:gd name="connsiteY130" fmla="*/ 540703 h 6858000"/>
              <a:gd name="connsiteX131" fmla="*/ 1237859 w 9595474"/>
              <a:gd name="connsiteY131" fmla="*/ 534988 h 6858000"/>
              <a:gd name="connsiteX132" fmla="*/ 1236972 w 9595474"/>
              <a:gd name="connsiteY132" fmla="*/ 528638 h 6858000"/>
              <a:gd name="connsiteX133" fmla="*/ 1236677 w 9595474"/>
              <a:gd name="connsiteY133" fmla="*/ 522923 h 6858000"/>
              <a:gd name="connsiteX134" fmla="*/ 1236381 w 9595474"/>
              <a:gd name="connsiteY134" fmla="*/ 516890 h 6858000"/>
              <a:gd name="connsiteX135" fmla="*/ 1236677 w 9595474"/>
              <a:gd name="connsiteY135" fmla="*/ 511175 h 6858000"/>
              <a:gd name="connsiteX136" fmla="*/ 1236972 w 9595474"/>
              <a:gd name="connsiteY136" fmla="*/ 505460 h 6858000"/>
              <a:gd name="connsiteX137" fmla="*/ 1237859 w 9595474"/>
              <a:gd name="connsiteY137" fmla="*/ 499428 h 6858000"/>
              <a:gd name="connsiteX138" fmla="*/ 1238746 w 9595474"/>
              <a:gd name="connsiteY138" fmla="*/ 493713 h 6858000"/>
              <a:gd name="connsiteX139" fmla="*/ 1239928 w 9595474"/>
              <a:gd name="connsiteY139" fmla="*/ 487680 h 6858000"/>
              <a:gd name="connsiteX140" fmla="*/ 1241701 w 9595474"/>
              <a:gd name="connsiteY140" fmla="*/ 481965 h 6858000"/>
              <a:gd name="connsiteX141" fmla="*/ 1243475 w 9595474"/>
              <a:gd name="connsiteY141" fmla="*/ 476250 h 6858000"/>
              <a:gd name="connsiteX142" fmla="*/ 1245839 w 9595474"/>
              <a:gd name="connsiteY142" fmla="*/ 470535 h 6858000"/>
              <a:gd name="connsiteX143" fmla="*/ 1247908 w 9595474"/>
              <a:gd name="connsiteY143" fmla="*/ 465138 h 6858000"/>
              <a:gd name="connsiteX144" fmla="*/ 1250864 w 9595474"/>
              <a:gd name="connsiteY144" fmla="*/ 459740 h 6858000"/>
              <a:gd name="connsiteX145" fmla="*/ 1253524 w 9595474"/>
              <a:gd name="connsiteY145" fmla="*/ 454343 h 6858000"/>
              <a:gd name="connsiteX146" fmla="*/ 1256776 w 9595474"/>
              <a:gd name="connsiteY146" fmla="*/ 449263 h 6858000"/>
              <a:gd name="connsiteX147" fmla="*/ 1260322 w 9595474"/>
              <a:gd name="connsiteY147" fmla="*/ 444500 h 6858000"/>
              <a:gd name="connsiteX148" fmla="*/ 1264165 w 9595474"/>
              <a:gd name="connsiteY148" fmla="*/ 439420 h 6858000"/>
              <a:gd name="connsiteX149" fmla="*/ 1268303 w 9595474"/>
              <a:gd name="connsiteY149" fmla="*/ 434658 h 6858000"/>
              <a:gd name="connsiteX150" fmla="*/ 1272736 w 9595474"/>
              <a:gd name="connsiteY150" fmla="*/ 429895 h 6858000"/>
              <a:gd name="connsiteX151" fmla="*/ 1277466 w 9595474"/>
              <a:gd name="connsiteY151" fmla="*/ 425768 h 6858000"/>
              <a:gd name="connsiteX152" fmla="*/ 1281899 w 9595474"/>
              <a:gd name="connsiteY152" fmla="*/ 421323 h 6858000"/>
              <a:gd name="connsiteX153" fmla="*/ 1286924 w 9595474"/>
              <a:gd name="connsiteY153" fmla="*/ 417830 h 6858000"/>
              <a:gd name="connsiteX154" fmla="*/ 1291949 w 9595474"/>
              <a:gd name="connsiteY154" fmla="*/ 414338 h 6858000"/>
              <a:gd name="connsiteX155" fmla="*/ 1296973 w 9595474"/>
              <a:gd name="connsiteY155" fmla="*/ 410845 h 6858000"/>
              <a:gd name="connsiteX156" fmla="*/ 1302589 w 9595474"/>
              <a:gd name="connsiteY156" fmla="*/ 407988 h 6858000"/>
              <a:gd name="connsiteX157" fmla="*/ 1307910 w 9595474"/>
              <a:gd name="connsiteY157" fmla="*/ 405130 h 6858000"/>
              <a:gd name="connsiteX158" fmla="*/ 1313230 w 9595474"/>
              <a:gd name="connsiteY158" fmla="*/ 402908 h 6858000"/>
              <a:gd name="connsiteX159" fmla="*/ 1318846 w 9595474"/>
              <a:gd name="connsiteY159" fmla="*/ 401003 h 6858000"/>
              <a:gd name="connsiteX160" fmla="*/ 1324757 w 9595474"/>
              <a:gd name="connsiteY160" fmla="*/ 399098 h 6858000"/>
              <a:gd name="connsiteX161" fmla="*/ 1330373 w 9595474"/>
              <a:gd name="connsiteY161" fmla="*/ 397193 h 6858000"/>
              <a:gd name="connsiteX162" fmla="*/ 1336285 w 9595474"/>
              <a:gd name="connsiteY162" fmla="*/ 396240 h 6858000"/>
              <a:gd name="connsiteX163" fmla="*/ 1341901 w 9595474"/>
              <a:gd name="connsiteY163" fmla="*/ 395288 h 6858000"/>
              <a:gd name="connsiteX164" fmla="*/ 1348108 w 9595474"/>
              <a:gd name="connsiteY164" fmla="*/ 394335 h 6858000"/>
              <a:gd name="connsiteX165" fmla="*/ 1353723 w 9595474"/>
              <a:gd name="connsiteY165" fmla="*/ 394018 h 6858000"/>
              <a:gd name="connsiteX166" fmla="*/ 1359930 w 9595474"/>
              <a:gd name="connsiteY166" fmla="*/ 393700 h 6858000"/>
              <a:gd name="connsiteX167" fmla="*/ 1365546 w 9595474"/>
              <a:gd name="connsiteY167" fmla="*/ 394018 h 6858000"/>
              <a:gd name="connsiteX168" fmla="*/ 1371458 w 9595474"/>
              <a:gd name="connsiteY168" fmla="*/ 394335 h 6858000"/>
              <a:gd name="connsiteX169" fmla="*/ 1377665 w 9595474"/>
              <a:gd name="connsiteY169" fmla="*/ 395288 h 6858000"/>
              <a:gd name="connsiteX170" fmla="*/ 1383281 w 9595474"/>
              <a:gd name="connsiteY170" fmla="*/ 396240 h 6858000"/>
              <a:gd name="connsiteX171" fmla="*/ 1388897 w 9595474"/>
              <a:gd name="connsiteY171" fmla="*/ 397193 h 6858000"/>
              <a:gd name="connsiteX172" fmla="*/ 1394808 w 9595474"/>
              <a:gd name="connsiteY172" fmla="*/ 399098 h 6858000"/>
              <a:gd name="connsiteX173" fmla="*/ 1400424 w 9595474"/>
              <a:gd name="connsiteY173" fmla="*/ 401003 h 6858000"/>
              <a:gd name="connsiteX174" fmla="*/ 1406335 w 9595474"/>
              <a:gd name="connsiteY174" fmla="*/ 402908 h 6858000"/>
              <a:gd name="connsiteX175" fmla="*/ 1411656 w 9595474"/>
              <a:gd name="connsiteY175" fmla="*/ 405130 h 6858000"/>
              <a:gd name="connsiteX176" fmla="*/ 1416976 w 9595474"/>
              <a:gd name="connsiteY176" fmla="*/ 407988 h 6858000"/>
              <a:gd name="connsiteX177" fmla="*/ 1422296 w 9595474"/>
              <a:gd name="connsiteY177" fmla="*/ 410845 h 6858000"/>
              <a:gd name="connsiteX178" fmla="*/ 1427617 w 9595474"/>
              <a:gd name="connsiteY178" fmla="*/ 414338 h 6858000"/>
              <a:gd name="connsiteX179" fmla="*/ 1432641 w 9595474"/>
              <a:gd name="connsiteY179" fmla="*/ 417830 h 6858000"/>
              <a:gd name="connsiteX180" fmla="*/ 1437666 w 9595474"/>
              <a:gd name="connsiteY180" fmla="*/ 421323 h 6858000"/>
              <a:gd name="connsiteX181" fmla="*/ 1442100 w 9595474"/>
              <a:gd name="connsiteY181" fmla="*/ 425768 h 6858000"/>
              <a:gd name="connsiteX182" fmla="*/ 1446829 w 9595474"/>
              <a:gd name="connsiteY182" fmla="*/ 429895 h 6858000"/>
              <a:gd name="connsiteX183" fmla="*/ 1907036 w 9595474"/>
              <a:gd name="connsiteY183" fmla="*/ 890270 h 6858000"/>
              <a:gd name="connsiteX184" fmla="*/ 2165662 w 9595474"/>
              <a:gd name="connsiteY184" fmla="*/ 1148715 h 6858000"/>
              <a:gd name="connsiteX185" fmla="*/ 2170391 w 9595474"/>
              <a:gd name="connsiteY185" fmla="*/ 1153160 h 6858000"/>
              <a:gd name="connsiteX186" fmla="*/ 2175416 w 9595474"/>
              <a:gd name="connsiteY186" fmla="*/ 1157288 h 6858000"/>
              <a:gd name="connsiteX187" fmla="*/ 2180145 w 9595474"/>
              <a:gd name="connsiteY187" fmla="*/ 1161098 h 6858000"/>
              <a:gd name="connsiteX188" fmla="*/ 2185170 w 9595474"/>
              <a:gd name="connsiteY188" fmla="*/ 1164590 h 6858000"/>
              <a:gd name="connsiteX189" fmla="*/ 2190490 w 9595474"/>
              <a:gd name="connsiteY189" fmla="*/ 1167765 h 6858000"/>
              <a:gd name="connsiteX190" fmla="*/ 2195810 w 9595474"/>
              <a:gd name="connsiteY190" fmla="*/ 1170623 h 6858000"/>
              <a:gd name="connsiteX191" fmla="*/ 2201130 w 9595474"/>
              <a:gd name="connsiteY191" fmla="*/ 1173480 h 6858000"/>
              <a:gd name="connsiteX192" fmla="*/ 2206746 w 9595474"/>
              <a:gd name="connsiteY192" fmla="*/ 1176020 h 6858000"/>
              <a:gd name="connsiteX193" fmla="*/ 2212362 w 9595474"/>
              <a:gd name="connsiteY193" fmla="*/ 1177925 h 6858000"/>
              <a:gd name="connsiteX194" fmla="*/ 2217683 w 9595474"/>
              <a:gd name="connsiteY194" fmla="*/ 1180148 h 6858000"/>
              <a:gd name="connsiteX195" fmla="*/ 2223594 w 9595474"/>
              <a:gd name="connsiteY195" fmla="*/ 1181418 h 6858000"/>
              <a:gd name="connsiteX196" fmla="*/ 2229505 w 9595474"/>
              <a:gd name="connsiteY196" fmla="*/ 1182688 h 6858000"/>
              <a:gd name="connsiteX197" fmla="*/ 2235417 w 9595474"/>
              <a:gd name="connsiteY197" fmla="*/ 1183640 h 6858000"/>
              <a:gd name="connsiteX198" fmla="*/ 2241033 w 9595474"/>
              <a:gd name="connsiteY198" fmla="*/ 1184275 h 6858000"/>
              <a:gd name="connsiteX199" fmla="*/ 2247240 w 9595474"/>
              <a:gd name="connsiteY199" fmla="*/ 1184593 h 6858000"/>
              <a:gd name="connsiteX200" fmla="*/ 2252856 w 9595474"/>
              <a:gd name="connsiteY200" fmla="*/ 1185228 h 6858000"/>
              <a:gd name="connsiteX201" fmla="*/ 2259063 w 9595474"/>
              <a:gd name="connsiteY201" fmla="*/ 1184593 h 6858000"/>
              <a:gd name="connsiteX202" fmla="*/ 2264679 w 9595474"/>
              <a:gd name="connsiteY202" fmla="*/ 1184275 h 6858000"/>
              <a:gd name="connsiteX203" fmla="*/ 2270590 w 9595474"/>
              <a:gd name="connsiteY203" fmla="*/ 1183640 h 6858000"/>
              <a:gd name="connsiteX204" fmla="*/ 2276797 w 9595474"/>
              <a:gd name="connsiteY204" fmla="*/ 1182688 h 6858000"/>
              <a:gd name="connsiteX205" fmla="*/ 2282413 w 9595474"/>
              <a:gd name="connsiteY205" fmla="*/ 1181418 h 6858000"/>
              <a:gd name="connsiteX206" fmla="*/ 2288029 w 9595474"/>
              <a:gd name="connsiteY206" fmla="*/ 1180148 h 6858000"/>
              <a:gd name="connsiteX207" fmla="*/ 2293940 w 9595474"/>
              <a:gd name="connsiteY207" fmla="*/ 1177925 h 6858000"/>
              <a:gd name="connsiteX208" fmla="*/ 2299261 w 9595474"/>
              <a:gd name="connsiteY208" fmla="*/ 1176020 h 6858000"/>
              <a:gd name="connsiteX209" fmla="*/ 2304581 w 9595474"/>
              <a:gd name="connsiteY209" fmla="*/ 1173480 h 6858000"/>
              <a:gd name="connsiteX210" fmla="*/ 2310492 w 9595474"/>
              <a:gd name="connsiteY210" fmla="*/ 1170623 h 6858000"/>
              <a:gd name="connsiteX211" fmla="*/ 2315517 w 9595474"/>
              <a:gd name="connsiteY211" fmla="*/ 1167765 h 6858000"/>
              <a:gd name="connsiteX212" fmla="*/ 2320837 w 9595474"/>
              <a:gd name="connsiteY212" fmla="*/ 1164590 h 6858000"/>
              <a:gd name="connsiteX213" fmla="*/ 2325862 w 9595474"/>
              <a:gd name="connsiteY213" fmla="*/ 1161098 h 6858000"/>
              <a:gd name="connsiteX214" fmla="*/ 2330887 w 9595474"/>
              <a:gd name="connsiteY214" fmla="*/ 1157288 h 6858000"/>
              <a:gd name="connsiteX215" fmla="*/ 2335616 w 9595474"/>
              <a:gd name="connsiteY215" fmla="*/ 1153160 h 6858000"/>
              <a:gd name="connsiteX216" fmla="*/ 2340345 w 9595474"/>
              <a:gd name="connsiteY216" fmla="*/ 1148715 h 6858000"/>
              <a:gd name="connsiteX217" fmla="*/ 2344483 w 9595474"/>
              <a:gd name="connsiteY217" fmla="*/ 1144270 h 6858000"/>
              <a:gd name="connsiteX218" fmla="*/ 2348621 w 9595474"/>
              <a:gd name="connsiteY218" fmla="*/ 1139508 h 6858000"/>
              <a:gd name="connsiteX219" fmla="*/ 2352464 w 9595474"/>
              <a:gd name="connsiteY219" fmla="*/ 1134428 h 6858000"/>
              <a:gd name="connsiteX220" fmla="*/ 2356011 w 9595474"/>
              <a:gd name="connsiteY220" fmla="*/ 1129348 h 6858000"/>
              <a:gd name="connsiteX221" fmla="*/ 2359262 w 9595474"/>
              <a:gd name="connsiteY221" fmla="*/ 1124268 h 6858000"/>
              <a:gd name="connsiteX222" fmla="*/ 2362218 w 9595474"/>
              <a:gd name="connsiteY222" fmla="*/ 1118870 h 6858000"/>
              <a:gd name="connsiteX223" fmla="*/ 2364582 w 9595474"/>
              <a:gd name="connsiteY223" fmla="*/ 1113473 h 6858000"/>
              <a:gd name="connsiteX224" fmla="*/ 2367242 w 9595474"/>
              <a:gd name="connsiteY224" fmla="*/ 1108075 h 6858000"/>
              <a:gd name="connsiteX225" fmla="*/ 2369311 w 9595474"/>
              <a:gd name="connsiteY225" fmla="*/ 1102360 h 6858000"/>
              <a:gd name="connsiteX226" fmla="*/ 2371085 w 9595474"/>
              <a:gd name="connsiteY226" fmla="*/ 1096645 h 6858000"/>
              <a:gd name="connsiteX227" fmla="*/ 2372563 w 9595474"/>
              <a:gd name="connsiteY227" fmla="*/ 1090930 h 6858000"/>
              <a:gd name="connsiteX228" fmla="*/ 2374041 w 9595474"/>
              <a:gd name="connsiteY228" fmla="*/ 1085215 h 6858000"/>
              <a:gd name="connsiteX229" fmla="*/ 2375223 w 9595474"/>
              <a:gd name="connsiteY229" fmla="*/ 1079500 h 6858000"/>
              <a:gd name="connsiteX230" fmla="*/ 2375814 w 9595474"/>
              <a:gd name="connsiteY230" fmla="*/ 1073785 h 6858000"/>
              <a:gd name="connsiteX231" fmla="*/ 2376110 w 9595474"/>
              <a:gd name="connsiteY231" fmla="*/ 1067753 h 6858000"/>
              <a:gd name="connsiteX232" fmla="*/ 2376110 w 9595474"/>
              <a:gd name="connsiteY232" fmla="*/ 1061720 h 6858000"/>
              <a:gd name="connsiteX233" fmla="*/ 2376110 w 9595474"/>
              <a:gd name="connsiteY233" fmla="*/ 1055688 h 6858000"/>
              <a:gd name="connsiteX234" fmla="*/ 2375814 w 9595474"/>
              <a:gd name="connsiteY234" fmla="*/ 1049973 h 6858000"/>
              <a:gd name="connsiteX235" fmla="*/ 2375223 w 9595474"/>
              <a:gd name="connsiteY235" fmla="*/ 1043940 h 6858000"/>
              <a:gd name="connsiteX236" fmla="*/ 2374041 w 9595474"/>
              <a:gd name="connsiteY236" fmla="*/ 1038225 h 6858000"/>
              <a:gd name="connsiteX237" fmla="*/ 2372563 w 9595474"/>
              <a:gd name="connsiteY237" fmla="*/ 1032510 h 6858000"/>
              <a:gd name="connsiteX238" fmla="*/ 2371085 w 9595474"/>
              <a:gd name="connsiteY238" fmla="*/ 1026795 h 6858000"/>
              <a:gd name="connsiteX239" fmla="*/ 2369311 w 9595474"/>
              <a:gd name="connsiteY239" fmla="*/ 1021080 h 6858000"/>
              <a:gd name="connsiteX240" fmla="*/ 2367242 w 9595474"/>
              <a:gd name="connsiteY240" fmla="*/ 1015683 h 6858000"/>
              <a:gd name="connsiteX241" fmla="*/ 2364582 w 9595474"/>
              <a:gd name="connsiteY241" fmla="*/ 1009650 h 6858000"/>
              <a:gd name="connsiteX242" fmla="*/ 2362218 w 9595474"/>
              <a:gd name="connsiteY242" fmla="*/ 1004253 h 6858000"/>
              <a:gd name="connsiteX243" fmla="*/ 2359262 w 9595474"/>
              <a:gd name="connsiteY243" fmla="*/ 998855 h 6858000"/>
              <a:gd name="connsiteX244" fmla="*/ 2356011 w 9595474"/>
              <a:gd name="connsiteY244" fmla="*/ 994093 h 6858000"/>
              <a:gd name="connsiteX245" fmla="*/ 2352464 w 9595474"/>
              <a:gd name="connsiteY245" fmla="*/ 989013 h 6858000"/>
              <a:gd name="connsiteX246" fmla="*/ 2348621 w 9595474"/>
              <a:gd name="connsiteY246" fmla="*/ 983933 h 6858000"/>
              <a:gd name="connsiteX247" fmla="*/ 2344483 w 9595474"/>
              <a:gd name="connsiteY247" fmla="*/ 979170 h 6858000"/>
              <a:gd name="connsiteX248" fmla="*/ 2340345 w 9595474"/>
              <a:gd name="connsiteY248" fmla="*/ 974725 h 6858000"/>
              <a:gd name="connsiteX249" fmla="*/ 2240737 w 9595474"/>
              <a:gd name="connsiteY249" fmla="*/ 875030 h 6858000"/>
              <a:gd name="connsiteX250" fmla="*/ 1991865 w 9595474"/>
              <a:gd name="connsiteY250" fmla="*/ 626428 h 6858000"/>
              <a:gd name="connsiteX251" fmla="*/ 1987431 w 9595474"/>
              <a:gd name="connsiteY251" fmla="*/ 621665 h 6858000"/>
              <a:gd name="connsiteX252" fmla="*/ 1983589 w 9595474"/>
              <a:gd name="connsiteY252" fmla="*/ 616903 h 6858000"/>
              <a:gd name="connsiteX253" fmla="*/ 1979451 w 9595474"/>
              <a:gd name="connsiteY253" fmla="*/ 612140 h 6858000"/>
              <a:gd name="connsiteX254" fmla="*/ 1975904 w 9595474"/>
              <a:gd name="connsiteY254" fmla="*/ 607060 h 6858000"/>
              <a:gd name="connsiteX255" fmla="*/ 1972653 w 9595474"/>
              <a:gd name="connsiteY255" fmla="*/ 601663 h 6858000"/>
              <a:gd name="connsiteX256" fmla="*/ 1969993 w 9595474"/>
              <a:gd name="connsiteY256" fmla="*/ 596265 h 6858000"/>
              <a:gd name="connsiteX257" fmla="*/ 1967037 w 9595474"/>
              <a:gd name="connsiteY257" fmla="*/ 590868 h 6858000"/>
              <a:gd name="connsiteX258" fmla="*/ 1964968 w 9595474"/>
              <a:gd name="connsiteY258" fmla="*/ 585470 h 6858000"/>
              <a:gd name="connsiteX259" fmla="*/ 1962603 w 9595474"/>
              <a:gd name="connsiteY259" fmla="*/ 579755 h 6858000"/>
              <a:gd name="connsiteX260" fmla="*/ 1960830 w 9595474"/>
              <a:gd name="connsiteY260" fmla="*/ 574358 h 6858000"/>
              <a:gd name="connsiteX261" fmla="*/ 1959056 w 9595474"/>
              <a:gd name="connsiteY261" fmla="*/ 568643 h 6858000"/>
              <a:gd name="connsiteX262" fmla="*/ 1958170 w 9595474"/>
              <a:gd name="connsiteY262" fmla="*/ 562610 h 6858000"/>
              <a:gd name="connsiteX263" fmla="*/ 1956987 w 9595474"/>
              <a:gd name="connsiteY263" fmla="*/ 556895 h 6858000"/>
              <a:gd name="connsiteX264" fmla="*/ 1956396 w 9595474"/>
              <a:gd name="connsiteY264" fmla="*/ 551180 h 6858000"/>
              <a:gd name="connsiteX265" fmla="*/ 1955805 w 9595474"/>
              <a:gd name="connsiteY265" fmla="*/ 544830 h 6858000"/>
              <a:gd name="connsiteX266" fmla="*/ 1955805 w 9595474"/>
              <a:gd name="connsiteY266" fmla="*/ 539115 h 6858000"/>
              <a:gd name="connsiteX267" fmla="*/ 1955805 w 9595474"/>
              <a:gd name="connsiteY267" fmla="*/ 533083 h 6858000"/>
              <a:gd name="connsiteX268" fmla="*/ 1956396 w 9595474"/>
              <a:gd name="connsiteY268" fmla="*/ 527368 h 6858000"/>
              <a:gd name="connsiteX269" fmla="*/ 1956987 w 9595474"/>
              <a:gd name="connsiteY269" fmla="*/ 521653 h 6858000"/>
              <a:gd name="connsiteX270" fmla="*/ 1958170 w 9595474"/>
              <a:gd name="connsiteY270" fmla="*/ 515620 h 6858000"/>
              <a:gd name="connsiteX271" fmla="*/ 1959056 w 9595474"/>
              <a:gd name="connsiteY271" fmla="*/ 509588 h 6858000"/>
              <a:gd name="connsiteX272" fmla="*/ 1960830 w 9595474"/>
              <a:gd name="connsiteY272" fmla="*/ 503873 h 6858000"/>
              <a:gd name="connsiteX273" fmla="*/ 1962603 w 9595474"/>
              <a:gd name="connsiteY273" fmla="*/ 498158 h 6858000"/>
              <a:gd name="connsiteX274" fmla="*/ 1964968 w 9595474"/>
              <a:gd name="connsiteY274" fmla="*/ 492760 h 6858000"/>
              <a:gd name="connsiteX275" fmla="*/ 1967037 w 9595474"/>
              <a:gd name="connsiteY275" fmla="*/ 487363 h 6858000"/>
              <a:gd name="connsiteX276" fmla="*/ 1969993 w 9595474"/>
              <a:gd name="connsiteY276" fmla="*/ 481648 h 6858000"/>
              <a:gd name="connsiteX277" fmla="*/ 1972653 w 9595474"/>
              <a:gd name="connsiteY277" fmla="*/ 476568 h 6858000"/>
              <a:gd name="connsiteX278" fmla="*/ 1975904 w 9595474"/>
              <a:gd name="connsiteY278" fmla="*/ 471170 h 6858000"/>
              <a:gd name="connsiteX279" fmla="*/ 1979451 w 9595474"/>
              <a:gd name="connsiteY279" fmla="*/ 466408 h 6858000"/>
              <a:gd name="connsiteX280" fmla="*/ 1983589 w 9595474"/>
              <a:gd name="connsiteY280" fmla="*/ 461328 h 6858000"/>
              <a:gd name="connsiteX281" fmla="*/ 1987431 w 9595474"/>
              <a:gd name="connsiteY281" fmla="*/ 456565 h 6858000"/>
              <a:gd name="connsiteX282" fmla="*/ 1991865 w 9595474"/>
              <a:gd name="connsiteY282" fmla="*/ 451803 h 6858000"/>
              <a:gd name="connsiteX283" fmla="*/ 1996594 w 9595474"/>
              <a:gd name="connsiteY283" fmla="*/ 447675 h 6858000"/>
              <a:gd name="connsiteX284" fmla="*/ 2001028 w 9595474"/>
              <a:gd name="connsiteY284" fmla="*/ 443548 h 6858000"/>
              <a:gd name="connsiteX285" fmla="*/ 2006052 w 9595474"/>
              <a:gd name="connsiteY285" fmla="*/ 439738 h 6858000"/>
              <a:gd name="connsiteX286" fmla="*/ 2011077 w 9595474"/>
              <a:gd name="connsiteY286" fmla="*/ 436245 h 6858000"/>
              <a:gd name="connsiteX287" fmla="*/ 2016102 w 9595474"/>
              <a:gd name="connsiteY287" fmla="*/ 432753 h 6858000"/>
              <a:gd name="connsiteX288" fmla="*/ 2021718 w 9595474"/>
              <a:gd name="connsiteY288" fmla="*/ 429895 h 6858000"/>
              <a:gd name="connsiteX289" fmla="*/ 2027038 w 9595474"/>
              <a:gd name="connsiteY289" fmla="*/ 427355 h 6858000"/>
              <a:gd name="connsiteX290" fmla="*/ 2032654 w 9595474"/>
              <a:gd name="connsiteY290" fmla="*/ 424815 h 6858000"/>
              <a:gd name="connsiteX291" fmla="*/ 2038270 w 9595474"/>
              <a:gd name="connsiteY291" fmla="*/ 422910 h 6858000"/>
              <a:gd name="connsiteX292" fmla="*/ 2043886 w 9595474"/>
              <a:gd name="connsiteY292" fmla="*/ 421005 h 6858000"/>
              <a:gd name="connsiteX293" fmla="*/ 2049502 w 9595474"/>
              <a:gd name="connsiteY293" fmla="*/ 419735 h 6858000"/>
              <a:gd name="connsiteX294" fmla="*/ 2055413 w 9595474"/>
              <a:gd name="connsiteY294" fmla="*/ 418148 h 6858000"/>
              <a:gd name="connsiteX295" fmla="*/ 2061029 w 9595474"/>
              <a:gd name="connsiteY295" fmla="*/ 417195 h 6858000"/>
              <a:gd name="connsiteX296" fmla="*/ 2067236 w 9595474"/>
              <a:gd name="connsiteY296" fmla="*/ 416243 h 6858000"/>
              <a:gd name="connsiteX297" fmla="*/ 2072852 w 9595474"/>
              <a:gd name="connsiteY297" fmla="*/ 415925 h 6858000"/>
              <a:gd name="connsiteX298" fmla="*/ 2079059 w 9595474"/>
              <a:gd name="connsiteY298" fmla="*/ 415925 h 6858000"/>
              <a:gd name="connsiteX299" fmla="*/ 2084970 w 9595474"/>
              <a:gd name="connsiteY299" fmla="*/ 415925 h 6858000"/>
              <a:gd name="connsiteX300" fmla="*/ 2090882 w 9595474"/>
              <a:gd name="connsiteY300" fmla="*/ 416243 h 6858000"/>
              <a:gd name="connsiteX301" fmla="*/ 2096793 w 9595474"/>
              <a:gd name="connsiteY301" fmla="*/ 417195 h 6858000"/>
              <a:gd name="connsiteX302" fmla="*/ 2102409 w 9595474"/>
              <a:gd name="connsiteY302" fmla="*/ 418148 h 6858000"/>
              <a:gd name="connsiteX303" fmla="*/ 2108321 w 9595474"/>
              <a:gd name="connsiteY303" fmla="*/ 419735 h 6858000"/>
              <a:gd name="connsiteX304" fmla="*/ 2113936 w 9595474"/>
              <a:gd name="connsiteY304" fmla="*/ 421005 h 6858000"/>
              <a:gd name="connsiteX305" fmla="*/ 2119552 w 9595474"/>
              <a:gd name="connsiteY305" fmla="*/ 422910 h 6858000"/>
              <a:gd name="connsiteX306" fmla="*/ 2125464 w 9595474"/>
              <a:gd name="connsiteY306" fmla="*/ 424815 h 6858000"/>
              <a:gd name="connsiteX307" fmla="*/ 2130784 w 9595474"/>
              <a:gd name="connsiteY307" fmla="*/ 427355 h 6858000"/>
              <a:gd name="connsiteX308" fmla="*/ 2136104 w 9595474"/>
              <a:gd name="connsiteY308" fmla="*/ 429895 h 6858000"/>
              <a:gd name="connsiteX309" fmla="*/ 2141720 w 9595474"/>
              <a:gd name="connsiteY309" fmla="*/ 432753 h 6858000"/>
              <a:gd name="connsiteX310" fmla="*/ 2146745 w 9595474"/>
              <a:gd name="connsiteY310" fmla="*/ 436245 h 6858000"/>
              <a:gd name="connsiteX311" fmla="*/ 2152065 w 9595474"/>
              <a:gd name="connsiteY311" fmla="*/ 439738 h 6858000"/>
              <a:gd name="connsiteX312" fmla="*/ 2156795 w 9595474"/>
              <a:gd name="connsiteY312" fmla="*/ 443548 h 6858000"/>
              <a:gd name="connsiteX313" fmla="*/ 2161819 w 9595474"/>
              <a:gd name="connsiteY313" fmla="*/ 447675 h 6858000"/>
              <a:gd name="connsiteX314" fmla="*/ 2165957 w 9595474"/>
              <a:gd name="connsiteY314" fmla="*/ 451803 h 6858000"/>
              <a:gd name="connsiteX315" fmla="*/ 2966073 w 9595474"/>
              <a:gd name="connsiteY315" fmla="*/ 1251903 h 6858000"/>
              <a:gd name="connsiteX316" fmla="*/ 5612631 w 9595474"/>
              <a:gd name="connsiteY316" fmla="*/ 3898583 h 6858000"/>
              <a:gd name="connsiteX317" fmla="*/ 5617360 w 9595474"/>
              <a:gd name="connsiteY317" fmla="*/ 3903345 h 6858000"/>
              <a:gd name="connsiteX318" fmla="*/ 5621498 w 9595474"/>
              <a:gd name="connsiteY318" fmla="*/ 3908425 h 6858000"/>
              <a:gd name="connsiteX319" fmla="*/ 5625341 w 9595474"/>
              <a:gd name="connsiteY319" fmla="*/ 3913505 h 6858000"/>
              <a:gd name="connsiteX320" fmla="*/ 5628888 w 9595474"/>
              <a:gd name="connsiteY320" fmla="*/ 3918585 h 6858000"/>
              <a:gd name="connsiteX321" fmla="*/ 5632139 w 9595474"/>
              <a:gd name="connsiteY321" fmla="*/ 3923348 h 6858000"/>
              <a:gd name="connsiteX322" fmla="*/ 5635094 w 9595474"/>
              <a:gd name="connsiteY322" fmla="*/ 3928745 h 6858000"/>
              <a:gd name="connsiteX323" fmla="*/ 5638050 w 9595474"/>
              <a:gd name="connsiteY323" fmla="*/ 3934460 h 6858000"/>
              <a:gd name="connsiteX324" fmla="*/ 5640415 w 9595474"/>
              <a:gd name="connsiteY324" fmla="*/ 3939858 h 6858000"/>
              <a:gd name="connsiteX325" fmla="*/ 5642484 w 9595474"/>
              <a:gd name="connsiteY325" fmla="*/ 3945890 h 6858000"/>
              <a:gd name="connsiteX326" fmla="*/ 5644257 w 9595474"/>
              <a:gd name="connsiteY326" fmla="*/ 3951605 h 6858000"/>
              <a:gd name="connsiteX327" fmla="*/ 5645735 w 9595474"/>
              <a:gd name="connsiteY327" fmla="*/ 3957320 h 6858000"/>
              <a:gd name="connsiteX328" fmla="*/ 5647213 w 9595474"/>
              <a:gd name="connsiteY328" fmla="*/ 3963353 h 6858000"/>
              <a:gd name="connsiteX329" fmla="*/ 5648100 w 9595474"/>
              <a:gd name="connsiteY329" fmla="*/ 3969068 h 6858000"/>
              <a:gd name="connsiteX330" fmla="*/ 5648691 w 9595474"/>
              <a:gd name="connsiteY330" fmla="*/ 3975100 h 6858000"/>
              <a:gd name="connsiteX331" fmla="*/ 5649282 w 9595474"/>
              <a:gd name="connsiteY331" fmla="*/ 3980815 h 6858000"/>
              <a:gd name="connsiteX332" fmla="*/ 5649282 w 9595474"/>
              <a:gd name="connsiteY332" fmla="*/ 3987165 h 6858000"/>
              <a:gd name="connsiteX333" fmla="*/ 5649282 w 9595474"/>
              <a:gd name="connsiteY333" fmla="*/ 3992880 h 6858000"/>
              <a:gd name="connsiteX334" fmla="*/ 5648691 w 9595474"/>
              <a:gd name="connsiteY334" fmla="*/ 3998913 h 6858000"/>
              <a:gd name="connsiteX335" fmla="*/ 5648100 w 9595474"/>
              <a:gd name="connsiteY335" fmla="*/ 4004945 h 6858000"/>
              <a:gd name="connsiteX336" fmla="*/ 5647213 w 9595474"/>
              <a:gd name="connsiteY336" fmla="*/ 4010660 h 6858000"/>
              <a:gd name="connsiteX337" fmla="*/ 5645735 w 9595474"/>
              <a:gd name="connsiteY337" fmla="*/ 4016375 h 6858000"/>
              <a:gd name="connsiteX338" fmla="*/ 5644257 w 9595474"/>
              <a:gd name="connsiteY338" fmla="*/ 4022725 h 6858000"/>
              <a:gd name="connsiteX339" fmla="*/ 5642484 w 9595474"/>
              <a:gd name="connsiteY339" fmla="*/ 4028440 h 6858000"/>
              <a:gd name="connsiteX340" fmla="*/ 5640415 w 9595474"/>
              <a:gd name="connsiteY340" fmla="*/ 4033838 h 6858000"/>
              <a:gd name="connsiteX341" fmla="*/ 5638050 w 9595474"/>
              <a:gd name="connsiteY341" fmla="*/ 4039553 h 6858000"/>
              <a:gd name="connsiteX342" fmla="*/ 5635094 w 9595474"/>
              <a:gd name="connsiteY342" fmla="*/ 4044950 h 6858000"/>
              <a:gd name="connsiteX343" fmla="*/ 5632139 w 9595474"/>
              <a:gd name="connsiteY343" fmla="*/ 4050348 h 6858000"/>
              <a:gd name="connsiteX344" fmla="*/ 5628888 w 9595474"/>
              <a:gd name="connsiteY344" fmla="*/ 4055745 h 6858000"/>
              <a:gd name="connsiteX345" fmla="*/ 5625341 w 9595474"/>
              <a:gd name="connsiteY345" fmla="*/ 4060825 h 6858000"/>
              <a:gd name="connsiteX346" fmla="*/ 5621498 w 9595474"/>
              <a:gd name="connsiteY346" fmla="*/ 4065588 h 6858000"/>
              <a:gd name="connsiteX347" fmla="*/ 5617360 w 9595474"/>
              <a:gd name="connsiteY347" fmla="*/ 4070350 h 6858000"/>
              <a:gd name="connsiteX348" fmla="*/ 5612631 w 9595474"/>
              <a:gd name="connsiteY348" fmla="*/ 4075113 h 6858000"/>
              <a:gd name="connsiteX349" fmla="*/ 5608198 w 9595474"/>
              <a:gd name="connsiteY349" fmla="*/ 4079875 h 6858000"/>
              <a:gd name="connsiteX350" fmla="*/ 5603468 w 9595474"/>
              <a:gd name="connsiteY350" fmla="*/ 4083685 h 6858000"/>
              <a:gd name="connsiteX351" fmla="*/ 5598443 w 9595474"/>
              <a:gd name="connsiteY351" fmla="*/ 4087495 h 6858000"/>
              <a:gd name="connsiteX352" fmla="*/ 5593419 w 9595474"/>
              <a:gd name="connsiteY352" fmla="*/ 4091305 h 6858000"/>
              <a:gd name="connsiteX353" fmla="*/ 5588098 w 9595474"/>
              <a:gd name="connsiteY353" fmla="*/ 4094480 h 6858000"/>
              <a:gd name="connsiteX354" fmla="*/ 5582482 w 9595474"/>
              <a:gd name="connsiteY354" fmla="*/ 4097338 h 6858000"/>
              <a:gd name="connsiteX355" fmla="*/ 5577162 w 9595474"/>
              <a:gd name="connsiteY355" fmla="*/ 4100195 h 6858000"/>
              <a:gd name="connsiteX356" fmla="*/ 5571842 w 9595474"/>
              <a:gd name="connsiteY356" fmla="*/ 4102418 h 6858000"/>
              <a:gd name="connsiteX357" fmla="*/ 5565931 w 9595474"/>
              <a:gd name="connsiteY357" fmla="*/ 4104640 h 6858000"/>
              <a:gd name="connsiteX358" fmla="*/ 5560315 w 9595474"/>
              <a:gd name="connsiteY358" fmla="*/ 4106545 h 6858000"/>
              <a:gd name="connsiteX359" fmla="*/ 5554699 w 9595474"/>
              <a:gd name="connsiteY359" fmla="*/ 4108133 h 6858000"/>
              <a:gd name="connsiteX360" fmla="*/ 5548492 w 9595474"/>
              <a:gd name="connsiteY360" fmla="*/ 4109403 h 6858000"/>
              <a:gd name="connsiteX361" fmla="*/ 5542580 w 9595474"/>
              <a:gd name="connsiteY361" fmla="*/ 4110355 h 6858000"/>
              <a:gd name="connsiteX362" fmla="*/ 5536669 w 9595474"/>
              <a:gd name="connsiteY362" fmla="*/ 4110990 h 6858000"/>
              <a:gd name="connsiteX363" fmla="*/ 5530758 w 9595474"/>
              <a:gd name="connsiteY363" fmla="*/ 4111308 h 6858000"/>
              <a:gd name="connsiteX364" fmla="*/ 5524846 w 9595474"/>
              <a:gd name="connsiteY364" fmla="*/ 4111625 h 6858000"/>
              <a:gd name="connsiteX365" fmla="*/ 5518639 w 9595474"/>
              <a:gd name="connsiteY365" fmla="*/ 4111308 h 6858000"/>
              <a:gd name="connsiteX366" fmla="*/ 5513023 w 9595474"/>
              <a:gd name="connsiteY366" fmla="*/ 4110990 h 6858000"/>
              <a:gd name="connsiteX367" fmla="*/ 5506816 w 9595474"/>
              <a:gd name="connsiteY367" fmla="*/ 4110355 h 6858000"/>
              <a:gd name="connsiteX368" fmla="*/ 5501200 w 9595474"/>
              <a:gd name="connsiteY368" fmla="*/ 4109403 h 6858000"/>
              <a:gd name="connsiteX369" fmla="*/ 5494993 w 9595474"/>
              <a:gd name="connsiteY369" fmla="*/ 4108133 h 6858000"/>
              <a:gd name="connsiteX370" fmla="*/ 5489081 w 9595474"/>
              <a:gd name="connsiteY370" fmla="*/ 4106545 h 6858000"/>
              <a:gd name="connsiteX371" fmla="*/ 5483466 w 9595474"/>
              <a:gd name="connsiteY371" fmla="*/ 4104640 h 6858000"/>
              <a:gd name="connsiteX372" fmla="*/ 5477850 w 9595474"/>
              <a:gd name="connsiteY372" fmla="*/ 4102418 h 6858000"/>
              <a:gd name="connsiteX373" fmla="*/ 5472234 w 9595474"/>
              <a:gd name="connsiteY373" fmla="*/ 4100195 h 6858000"/>
              <a:gd name="connsiteX374" fmla="*/ 5466913 w 9595474"/>
              <a:gd name="connsiteY374" fmla="*/ 4097338 h 6858000"/>
              <a:gd name="connsiteX375" fmla="*/ 5461593 w 9595474"/>
              <a:gd name="connsiteY375" fmla="*/ 4094480 h 6858000"/>
              <a:gd name="connsiteX376" fmla="*/ 5456273 w 9595474"/>
              <a:gd name="connsiteY376" fmla="*/ 4091305 h 6858000"/>
              <a:gd name="connsiteX377" fmla="*/ 5451248 w 9595474"/>
              <a:gd name="connsiteY377" fmla="*/ 4087495 h 6858000"/>
              <a:gd name="connsiteX378" fmla="*/ 5446223 w 9595474"/>
              <a:gd name="connsiteY378" fmla="*/ 4083685 h 6858000"/>
              <a:gd name="connsiteX379" fmla="*/ 5441495 w 9595474"/>
              <a:gd name="connsiteY379" fmla="*/ 4079875 h 6858000"/>
              <a:gd name="connsiteX380" fmla="*/ 5436765 w 9595474"/>
              <a:gd name="connsiteY380" fmla="*/ 4075113 h 6858000"/>
              <a:gd name="connsiteX381" fmla="*/ 5322379 w 9595474"/>
              <a:gd name="connsiteY381" fmla="*/ 3960813 h 6858000"/>
              <a:gd name="connsiteX382" fmla="*/ 5317945 w 9595474"/>
              <a:gd name="connsiteY382" fmla="*/ 3956368 h 6858000"/>
              <a:gd name="connsiteX383" fmla="*/ 5312921 w 9595474"/>
              <a:gd name="connsiteY383" fmla="*/ 3952240 h 6858000"/>
              <a:gd name="connsiteX384" fmla="*/ 5307896 w 9595474"/>
              <a:gd name="connsiteY384" fmla="*/ 3948748 h 6858000"/>
              <a:gd name="connsiteX385" fmla="*/ 5302871 w 9595474"/>
              <a:gd name="connsiteY385" fmla="*/ 3944938 h 6858000"/>
              <a:gd name="connsiteX386" fmla="*/ 5297255 w 9595474"/>
              <a:gd name="connsiteY386" fmla="*/ 3941763 h 6858000"/>
              <a:gd name="connsiteX387" fmla="*/ 5292230 w 9595474"/>
              <a:gd name="connsiteY387" fmla="*/ 3938588 h 6858000"/>
              <a:gd name="connsiteX388" fmla="*/ 5286615 w 9595474"/>
              <a:gd name="connsiteY388" fmla="*/ 3936048 h 6858000"/>
              <a:gd name="connsiteX389" fmla="*/ 5281294 w 9595474"/>
              <a:gd name="connsiteY389" fmla="*/ 3933508 h 6858000"/>
              <a:gd name="connsiteX390" fmla="*/ 5275383 w 9595474"/>
              <a:gd name="connsiteY390" fmla="*/ 3931285 h 6858000"/>
              <a:gd name="connsiteX391" fmla="*/ 5269767 w 9595474"/>
              <a:gd name="connsiteY391" fmla="*/ 3929698 h 6858000"/>
              <a:gd name="connsiteX392" fmla="*/ 5263855 w 9595474"/>
              <a:gd name="connsiteY392" fmla="*/ 3927793 h 6858000"/>
              <a:gd name="connsiteX393" fmla="*/ 5257944 w 9595474"/>
              <a:gd name="connsiteY393" fmla="*/ 3926840 h 6858000"/>
              <a:gd name="connsiteX394" fmla="*/ 5252033 w 9595474"/>
              <a:gd name="connsiteY394" fmla="*/ 3925570 h 6858000"/>
              <a:gd name="connsiteX395" fmla="*/ 5246121 w 9595474"/>
              <a:gd name="connsiteY395" fmla="*/ 3924935 h 6858000"/>
              <a:gd name="connsiteX396" fmla="*/ 5240210 w 9595474"/>
              <a:gd name="connsiteY396" fmla="*/ 3924618 h 6858000"/>
              <a:gd name="connsiteX397" fmla="*/ 5234298 w 9595474"/>
              <a:gd name="connsiteY397" fmla="*/ 3924618 h 6858000"/>
              <a:gd name="connsiteX398" fmla="*/ 5228091 w 9595474"/>
              <a:gd name="connsiteY398" fmla="*/ 3924618 h 6858000"/>
              <a:gd name="connsiteX399" fmla="*/ 5222180 w 9595474"/>
              <a:gd name="connsiteY399" fmla="*/ 3924935 h 6858000"/>
              <a:gd name="connsiteX400" fmla="*/ 5216268 w 9595474"/>
              <a:gd name="connsiteY400" fmla="*/ 3925570 h 6858000"/>
              <a:gd name="connsiteX401" fmla="*/ 5210357 w 9595474"/>
              <a:gd name="connsiteY401" fmla="*/ 3926840 h 6858000"/>
              <a:gd name="connsiteX402" fmla="*/ 5204741 w 9595474"/>
              <a:gd name="connsiteY402" fmla="*/ 3927793 h 6858000"/>
              <a:gd name="connsiteX403" fmla="*/ 5198534 w 9595474"/>
              <a:gd name="connsiteY403" fmla="*/ 3929698 h 6858000"/>
              <a:gd name="connsiteX404" fmla="*/ 5192918 w 9595474"/>
              <a:gd name="connsiteY404" fmla="*/ 3931285 h 6858000"/>
              <a:gd name="connsiteX405" fmla="*/ 5187598 w 9595474"/>
              <a:gd name="connsiteY405" fmla="*/ 3933508 h 6858000"/>
              <a:gd name="connsiteX406" fmla="*/ 5181686 w 9595474"/>
              <a:gd name="connsiteY406" fmla="*/ 3936048 h 6858000"/>
              <a:gd name="connsiteX407" fmla="*/ 5176366 w 9595474"/>
              <a:gd name="connsiteY407" fmla="*/ 3938588 h 6858000"/>
              <a:gd name="connsiteX408" fmla="*/ 5171046 w 9595474"/>
              <a:gd name="connsiteY408" fmla="*/ 3941763 h 6858000"/>
              <a:gd name="connsiteX409" fmla="*/ 5165430 w 9595474"/>
              <a:gd name="connsiteY409" fmla="*/ 3944938 h 6858000"/>
              <a:gd name="connsiteX410" fmla="*/ 5160405 w 9595474"/>
              <a:gd name="connsiteY410" fmla="*/ 3948748 h 6858000"/>
              <a:gd name="connsiteX411" fmla="*/ 5155380 w 9595474"/>
              <a:gd name="connsiteY411" fmla="*/ 3952240 h 6858000"/>
              <a:gd name="connsiteX412" fmla="*/ 5150947 w 9595474"/>
              <a:gd name="connsiteY412" fmla="*/ 3956368 h 6858000"/>
              <a:gd name="connsiteX413" fmla="*/ 5146218 w 9595474"/>
              <a:gd name="connsiteY413" fmla="*/ 3960813 h 6858000"/>
              <a:gd name="connsiteX414" fmla="*/ 5141488 w 9595474"/>
              <a:gd name="connsiteY414" fmla="*/ 3965575 h 6858000"/>
              <a:gd name="connsiteX415" fmla="*/ 5137646 w 9595474"/>
              <a:gd name="connsiteY415" fmla="*/ 3970655 h 6858000"/>
              <a:gd name="connsiteX416" fmla="*/ 5133508 w 9595474"/>
              <a:gd name="connsiteY416" fmla="*/ 3975100 h 6858000"/>
              <a:gd name="connsiteX417" fmla="*/ 5129961 w 9595474"/>
              <a:gd name="connsiteY417" fmla="*/ 3980498 h 6858000"/>
              <a:gd name="connsiteX418" fmla="*/ 5126710 w 9595474"/>
              <a:gd name="connsiteY418" fmla="*/ 3985578 h 6858000"/>
              <a:gd name="connsiteX419" fmla="*/ 5123754 w 9595474"/>
              <a:gd name="connsiteY419" fmla="*/ 3990975 h 6858000"/>
              <a:gd name="connsiteX420" fmla="*/ 5121094 w 9595474"/>
              <a:gd name="connsiteY420" fmla="*/ 3996373 h 6858000"/>
              <a:gd name="connsiteX421" fmla="*/ 5118729 w 9595474"/>
              <a:gd name="connsiteY421" fmla="*/ 4002088 h 6858000"/>
              <a:gd name="connsiteX422" fmla="*/ 5116660 w 9595474"/>
              <a:gd name="connsiteY422" fmla="*/ 4007803 h 6858000"/>
              <a:gd name="connsiteX423" fmla="*/ 5114591 w 9595474"/>
              <a:gd name="connsiteY423" fmla="*/ 4013518 h 6858000"/>
              <a:gd name="connsiteX424" fmla="*/ 5113113 w 9595474"/>
              <a:gd name="connsiteY424" fmla="*/ 4019233 h 6858000"/>
              <a:gd name="connsiteX425" fmla="*/ 5111636 w 9595474"/>
              <a:gd name="connsiteY425" fmla="*/ 4025265 h 6858000"/>
              <a:gd name="connsiteX426" fmla="*/ 5111044 w 9595474"/>
              <a:gd name="connsiteY426" fmla="*/ 4031298 h 6858000"/>
              <a:gd name="connsiteX427" fmla="*/ 5110158 w 9595474"/>
              <a:gd name="connsiteY427" fmla="*/ 4037013 h 6858000"/>
              <a:gd name="connsiteX428" fmla="*/ 5109862 w 9595474"/>
              <a:gd name="connsiteY428" fmla="*/ 4043045 h 6858000"/>
              <a:gd name="connsiteX429" fmla="*/ 5109567 w 9595474"/>
              <a:gd name="connsiteY429" fmla="*/ 4049078 h 6858000"/>
              <a:gd name="connsiteX430" fmla="*/ 5109862 w 9595474"/>
              <a:gd name="connsiteY430" fmla="*/ 4055110 h 6858000"/>
              <a:gd name="connsiteX431" fmla="*/ 5110158 w 9595474"/>
              <a:gd name="connsiteY431" fmla="*/ 4061143 h 6858000"/>
              <a:gd name="connsiteX432" fmla="*/ 5111044 w 9595474"/>
              <a:gd name="connsiteY432" fmla="*/ 4066858 h 6858000"/>
              <a:gd name="connsiteX433" fmla="*/ 5111636 w 9595474"/>
              <a:gd name="connsiteY433" fmla="*/ 4072890 h 6858000"/>
              <a:gd name="connsiteX434" fmla="*/ 5113113 w 9595474"/>
              <a:gd name="connsiteY434" fmla="*/ 4078605 h 6858000"/>
              <a:gd name="connsiteX435" fmla="*/ 5114591 w 9595474"/>
              <a:gd name="connsiteY435" fmla="*/ 4084320 h 6858000"/>
              <a:gd name="connsiteX436" fmla="*/ 5116660 w 9595474"/>
              <a:gd name="connsiteY436" fmla="*/ 4090035 h 6858000"/>
              <a:gd name="connsiteX437" fmla="*/ 5118729 w 9595474"/>
              <a:gd name="connsiteY437" fmla="*/ 4095750 h 6858000"/>
              <a:gd name="connsiteX438" fmla="*/ 5121094 w 9595474"/>
              <a:gd name="connsiteY438" fmla="*/ 4101783 h 6858000"/>
              <a:gd name="connsiteX439" fmla="*/ 5123754 w 9595474"/>
              <a:gd name="connsiteY439" fmla="*/ 4107180 h 6858000"/>
              <a:gd name="connsiteX440" fmla="*/ 5126710 w 9595474"/>
              <a:gd name="connsiteY440" fmla="*/ 4112578 h 6858000"/>
              <a:gd name="connsiteX441" fmla="*/ 5129961 w 9595474"/>
              <a:gd name="connsiteY441" fmla="*/ 4117975 h 6858000"/>
              <a:gd name="connsiteX442" fmla="*/ 5133508 w 9595474"/>
              <a:gd name="connsiteY442" fmla="*/ 4122738 h 6858000"/>
              <a:gd name="connsiteX443" fmla="*/ 5137646 w 9595474"/>
              <a:gd name="connsiteY443" fmla="*/ 4127818 h 6858000"/>
              <a:gd name="connsiteX444" fmla="*/ 5141488 w 9595474"/>
              <a:gd name="connsiteY444" fmla="*/ 4132580 h 6858000"/>
              <a:gd name="connsiteX445" fmla="*/ 5146218 w 9595474"/>
              <a:gd name="connsiteY445" fmla="*/ 4137343 h 6858000"/>
              <a:gd name="connsiteX446" fmla="*/ 5870075 w 9595474"/>
              <a:gd name="connsiteY446" fmla="*/ 4860925 h 6858000"/>
              <a:gd name="connsiteX447" fmla="*/ 5874509 w 9595474"/>
              <a:gd name="connsiteY447" fmla="*/ 4865688 h 6858000"/>
              <a:gd name="connsiteX448" fmla="*/ 5878646 w 9595474"/>
              <a:gd name="connsiteY448" fmla="*/ 4870768 h 6858000"/>
              <a:gd name="connsiteX449" fmla="*/ 5882489 w 9595474"/>
              <a:gd name="connsiteY449" fmla="*/ 4875848 h 6858000"/>
              <a:gd name="connsiteX450" fmla="*/ 5886036 w 9595474"/>
              <a:gd name="connsiteY450" fmla="*/ 4880928 h 6858000"/>
              <a:gd name="connsiteX451" fmla="*/ 5889287 w 9595474"/>
              <a:gd name="connsiteY451" fmla="*/ 4885690 h 6858000"/>
              <a:gd name="connsiteX452" fmla="*/ 5892243 w 9595474"/>
              <a:gd name="connsiteY452" fmla="*/ 4891088 h 6858000"/>
              <a:gd name="connsiteX453" fmla="*/ 5895199 w 9595474"/>
              <a:gd name="connsiteY453" fmla="*/ 4897120 h 6858000"/>
              <a:gd name="connsiteX454" fmla="*/ 5897268 w 9595474"/>
              <a:gd name="connsiteY454" fmla="*/ 4902518 h 6858000"/>
              <a:gd name="connsiteX455" fmla="*/ 5899336 w 9595474"/>
              <a:gd name="connsiteY455" fmla="*/ 4908233 h 6858000"/>
              <a:gd name="connsiteX456" fmla="*/ 5901701 w 9595474"/>
              <a:gd name="connsiteY456" fmla="*/ 4913948 h 6858000"/>
              <a:gd name="connsiteX457" fmla="*/ 5902883 w 9595474"/>
              <a:gd name="connsiteY457" fmla="*/ 4919663 h 6858000"/>
              <a:gd name="connsiteX458" fmla="*/ 5904066 w 9595474"/>
              <a:gd name="connsiteY458" fmla="*/ 4925695 h 6858000"/>
              <a:gd name="connsiteX459" fmla="*/ 5905248 w 9595474"/>
              <a:gd name="connsiteY459" fmla="*/ 4931410 h 6858000"/>
              <a:gd name="connsiteX460" fmla="*/ 5905840 w 9595474"/>
              <a:gd name="connsiteY460" fmla="*/ 4937443 h 6858000"/>
              <a:gd name="connsiteX461" fmla="*/ 5906135 w 9595474"/>
              <a:gd name="connsiteY461" fmla="*/ 4943475 h 6858000"/>
              <a:gd name="connsiteX462" fmla="*/ 5906726 w 9595474"/>
              <a:gd name="connsiteY462" fmla="*/ 4949508 h 6858000"/>
              <a:gd name="connsiteX463" fmla="*/ 5906135 w 9595474"/>
              <a:gd name="connsiteY463" fmla="*/ 4955223 h 6858000"/>
              <a:gd name="connsiteX464" fmla="*/ 5905840 w 9595474"/>
              <a:gd name="connsiteY464" fmla="*/ 4961255 h 6858000"/>
              <a:gd name="connsiteX465" fmla="*/ 5905248 w 9595474"/>
              <a:gd name="connsiteY465" fmla="*/ 4967288 h 6858000"/>
              <a:gd name="connsiteX466" fmla="*/ 5904066 w 9595474"/>
              <a:gd name="connsiteY466" fmla="*/ 4973003 h 6858000"/>
              <a:gd name="connsiteX467" fmla="*/ 5902883 w 9595474"/>
              <a:gd name="connsiteY467" fmla="*/ 4979035 h 6858000"/>
              <a:gd name="connsiteX468" fmla="*/ 5901701 w 9595474"/>
              <a:gd name="connsiteY468" fmla="*/ 4985068 h 6858000"/>
              <a:gd name="connsiteX469" fmla="*/ 5899336 w 9595474"/>
              <a:gd name="connsiteY469" fmla="*/ 4990783 h 6858000"/>
              <a:gd name="connsiteX470" fmla="*/ 5897268 w 9595474"/>
              <a:gd name="connsiteY470" fmla="*/ 4996180 h 6858000"/>
              <a:gd name="connsiteX471" fmla="*/ 5895199 w 9595474"/>
              <a:gd name="connsiteY471" fmla="*/ 5001895 h 6858000"/>
              <a:gd name="connsiteX472" fmla="*/ 5892243 w 9595474"/>
              <a:gd name="connsiteY472" fmla="*/ 5007293 h 6858000"/>
              <a:gd name="connsiteX473" fmla="*/ 5889287 w 9595474"/>
              <a:gd name="connsiteY473" fmla="*/ 5012690 h 6858000"/>
              <a:gd name="connsiteX474" fmla="*/ 5886036 w 9595474"/>
              <a:gd name="connsiteY474" fmla="*/ 5018088 h 6858000"/>
              <a:gd name="connsiteX475" fmla="*/ 5882489 w 9595474"/>
              <a:gd name="connsiteY475" fmla="*/ 5023168 h 6858000"/>
              <a:gd name="connsiteX476" fmla="*/ 5878646 w 9595474"/>
              <a:gd name="connsiteY476" fmla="*/ 5028248 h 6858000"/>
              <a:gd name="connsiteX477" fmla="*/ 5874509 w 9595474"/>
              <a:gd name="connsiteY477" fmla="*/ 5032693 h 6858000"/>
              <a:gd name="connsiteX478" fmla="*/ 5870075 w 9595474"/>
              <a:gd name="connsiteY478" fmla="*/ 5037455 h 6858000"/>
              <a:gd name="connsiteX479" fmla="*/ 5865346 w 9595474"/>
              <a:gd name="connsiteY479" fmla="*/ 5041900 h 6858000"/>
              <a:gd name="connsiteX480" fmla="*/ 5860617 w 9595474"/>
              <a:gd name="connsiteY480" fmla="*/ 5046028 h 6858000"/>
              <a:gd name="connsiteX481" fmla="*/ 5855592 w 9595474"/>
              <a:gd name="connsiteY481" fmla="*/ 5050155 h 6858000"/>
              <a:gd name="connsiteX482" fmla="*/ 5850567 w 9595474"/>
              <a:gd name="connsiteY482" fmla="*/ 5053648 h 6858000"/>
              <a:gd name="connsiteX483" fmla="*/ 5845247 w 9595474"/>
              <a:gd name="connsiteY483" fmla="*/ 5056823 h 6858000"/>
              <a:gd name="connsiteX484" fmla="*/ 5839926 w 9595474"/>
              <a:gd name="connsiteY484" fmla="*/ 5059680 h 6858000"/>
              <a:gd name="connsiteX485" fmla="*/ 5834311 w 9595474"/>
              <a:gd name="connsiteY485" fmla="*/ 5062538 h 6858000"/>
              <a:gd name="connsiteX486" fmla="*/ 5828695 w 9595474"/>
              <a:gd name="connsiteY486" fmla="*/ 5064760 h 6858000"/>
              <a:gd name="connsiteX487" fmla="*/ 5823375 w 9595474"/>
              <a:gd name="connsiteY487" fmla="*/ 5066983 h 6858000"/>
              <a:gd name="connsiteX488" fmla="*/ 5817463 w 9595474"/>
              <a:gd name="connsiteY488" fmla="*/ 5069205 h 6858000"/>
              <a:gd name="connsiteX489" fmla="*/ 5811552 w 9595474"/>
              <a:gd name="connsiteY489" fmla="*/ 5070475 h 6858000"/>
              <a:gd name="connsiteX490" fmla="*/ 5805640 w 9595474"/>
              <a:gd name="connsiteY490" fmla="*/ 5071428 h 6858000"/>
              <a:gd name="connsiteX491" fmla="*/ 5800024 w 9595474"/>
              <a:gd name="connsiteY491" fmla="*/ 5072698 h 6858000"/>
              <a:gd name="connsiteX492" fmla="*/ 5793817 w 9595474"/>
              <a:gd name="connsiteY492" fmla="*/ 5073333 h 6858000"/>
              <a:gd name="connsiteX493" fmla="*/ 5787610 w 9595474"/>
              <a:gd name="connsiteY493" fmla="*/ 5073650 h 6858000"/>
              <a:gd name="connsiteX494" fmla="*/ 5781994 w 9595474"/>
              <a:gd name="connsiteY494" fmla="*/ 5073968 h 6858000"/>
              <a:gd name="connsiteX495" fmla="*/ 5775787 w 9595474"/>
              <a:gd name="connsiteY495" fmla="*/ 5073650 h 6858000"/>
              <a:gd name="connsiteX496" fmla="*/ 5770171 w 9595474"/>
              <a:gd name="connsiteY496" fmla="*/ 5073333 h 6858000"/>
              <a:gd name="connsiteX497" fmla="*/ 5763965 w 9595474"/>
              <a:gd name="connsiteY497" fmla="*/ 5072698 h 6858000"/>
              <a:gd name="connsiteX498" fmla="*/ 5758349 w 9595474"/>
              <a:gd name="connsiteY498" fmla="*/ 5071428 h 6858000"/>
              <a:gd name="connsiteX499" fmla="*/ 5752141 w 9595474"/>
              <a:gd name="connsiteY499" fmla="*/ 5070475 h 6858000"/>
              <a:gd name="connsiteX500" fmla="*/ 5746526 w 9595474"/>
              <a:gd name="connsiteY500" fmla="*/ 5069205 h 6858000"/>
              <a:gd name="connsiteX501" fmla="*/ 5740614 w 9595474"/>
              <a:gd name="connsiteY501" fmla="*/ 5066983 h 6858000"/>
              <a:gd name="connsiteX502" fmla="*/ 5734998 w 9595474"/>
              <a:gd name="connsiteY502" fmla="*/ 5064760 h 6858000"/>
              <a:gd name="connsiteX503" fmla="*/ 5729382 w 9595474"/>
              <a:gd name="connsiteY503" fmla="*/ 5062538 h 6858000"/>
              <a:gd name="connsiteX504" fmla="*/ 5723767 w 9595474"/>
              <a:gd name="connsiteY504" fmla="*/ 5059680 h 6858000"/>
              <a:gd name="connsiteX505" fmla="*/ 5718446 w 9595474"/>
              <a:gd name="connsiteY505" fmla="*/ 5056823 h 6858000"/>
              <a:gd name="connsiteX506" fmla="*/ 5713421 w 9595474"/>
              <a:gd name="connsiteY506" fmla="*/ 5053648 h 6858000"/>
              <a:gd name="connsiteX507" fmla="*/ 5708396 w 9595474"/>
              <a:gd name="connsiteY507" fmla="*/ 5050155 h 6858000"/>
              <a:gd name="connsiteX508" fmla="*/ 5703372 w 9595474"/>
              <a:gd name="connsiteY508" fmla="*/ 5046028 h 6858000"/>
              <a:gd name="connsiteX509" fmla="*/ 5698347 w 9595474"/>
              <a:gd name="connsiteY509" fmla="*/ 5041900 h 6858000"/>
              <a:gd name="connsiteX510" fmla="*/ 5693618 w 9595474"/>
              <a:gd name="connsiteY510" fmla="*/ 5037455 h 6858000"/>
              <a:gd name="connsiteX511" fmla="*/ 5598148 w 9595474"/>
              <a:gd name="connsiteY511" fmla="*/ 4941888 h 6858000"/>
              <a:gd name="connsiteX512" fmla="*/ 5490560 w 9595474"/>
              <a:gd name="connsiteY512" fmla="*/ 4834573 h 6858000"/>
              <a:gd name="connsiteX513" fmla="*/ 5485830 w 9595474"/>
              <a:gd name="connsiteY513" fmla="*/ 4830128 h 6858000"/>
              <a:gd name="connsiteX514" fmla="*/ 5481397 w 9595474"/>
              <a:gd name="connsiteY514" fmla="*/ 4826000 h 6858000"/>
              <a:gd name="connsiteX515" fmla="*/ 5476372 w 9595474"/>
              <a:gd name="connsiteY515" fmla="*/ 4821873 h 6858000"/>
              <a:gd name="connsiteX516" fmla="*/ 5471348 w 9595474"/>
              <a:gd name="connsiteY516" fmla="*/ 4818380 h 6858000"/>
              <a:gd name="connsiteX517" fmla="*/ 5465732 w 9595474"/>
              <a:gd name="connsiteY517" fmla="*/ 4815205 h 6858000"/>
              <a:gd name="connsiteX518" fmla="*/ 5460411 w 9595474"/>
              <a:gd name="connsiteY518" fmla="*/ 4812348 h 6858000"/>
              <a:gd name="connsiteX519" fmla="*/ 5455091 w 9595474"/>
              <a:gd name="connsiteY519" fmla="*/ 4809173 h 6858000"/>
              <a:gd name="connsiteX520" fmla="*/ 5449475 w 9595474"/>
              <a:gd name="connsiteY520" fmla="*/ 4807268 h 6858000"/>
              <a:gd name="connsiteX521" fmla="*/ 5443563 w 9595474"/>
              <a:gd name="connsiteY521" fmla="*/ 4805045 h 6858000"/>
              <a:gd name="connsiteX522" fmla="*/ 5437948 w 9595474"/>
              <a:gd name="connsiteY522" fmla="*/ 4802823 h 6858000"/>
              <a:gd name="connsiteX523" fmla="*/ 5432036 w 9595474"/>
              <a:gd name="connsiteY523" fmla="*/ 4801553 h 6858000"/>
              <a:gd name="connsiteX524" fmla="*/ 5426420 w 9595474"/>
              <a:gd name="connsiteY524" fmla="*/ 4800283 h 6858000"/>
              <a:gd name="connsiteX525" fmla="*/ 5420509 w 9595474"/>
              <a:gd name="connsiteY525" fmla="*/ 4799330 h 6858000"/>
              <a:gd name="connsiteX526" fmla="*/ 5414597 w 9595474"/>
              <a:gd name="connsiteY526" fmla="*/ 4798695 h 6858000"/>
              <a:gd name="connsiteX527" fmla="*/ 5408391 w 9595474"/>
              <a:gd name="connsiteY527" fmla="*/ 4798060 h 6858000"/>
              <a:gd name="connsiteX528" fmla="*/ 5402775 w 9595474"/>
              <a:gd name="connsiteY528" fmla="*/ 4797743 h 6858000"/>
              <a:gd name="connsiteX529" fmla="*/ 5396568 w 9595474"/>
              <a:gd name="connsiteY529" fmla="*/ 4798060 h 6858000"/>
              <a:gd name="connsiteX530" fmla="*/ 5390361 w 9595474"/>
              <a:gd name="connsiteY530" fmla="*/ 4798695 h 6858000"/>
              <a:gd name="connsiteX531" fmla="*/ 5384745 w 9595474"/>
              <a:gd name="connsiteY531" fmla="*/ 4799330 h 6858000"/>
              <a:gd name="connsiteX532" fmla="*/ 5378538 w 9595474"/>
              <a:gd name="connsiteY532" fmla="*/ 4800283 h 6858000"/>
              <a:gd name="connsiteX533" fmla="*/ 5372922 w 9595474"/>
              <a:gd name="connsiteY533" fmla="*/ 4801553 h 6858000"/>
              <a:gd name="connsiteX534" fmla="*/ 5367010 w 9595474"/>
              <a:gd name="connsiteY534" fmla="*/ 4802823 h 6858000"/>
              <a:gd name="connsiteX535" fmla="*/ 5361394 w 9595474"/>
              <a:gd name="connsiteY535" fmla="*/ 4805045 h 6858000"/>
              <a:gd name="connsiteX536" fmla="*/ 5355483 w 9595474"/>
              <a:gd name="connsiteY536" fmla="*/ 4807268 h 6858000"/>
              <a:gd name="connsiteX537" fmla="*/ 5350163 w 9595474"/>
              <a:gd name="connsiteY537" fmla="*/ 4809173 h 6858000"/>
              <a:gd name="connsiteX538" fmla="*/ 5344547 w 9595474"/>
              <a:gd name="connsiteY538" fmla="*/ 4812348 h 6858000"/>
              <a:gd name="connsiteX539" fmla="*/ 5338931 w 9595474"/>
              <a:gd name="connsiteY539" fmla="*/ 4815205 h 6858000"/>
              <a:gd name="connsiteX540" fmla="*/ 5333906 w 9595474"/>
              <a:gd name="connsiteY540" fmla="*/ 4818380 h 6858000"/>
              <a:gd name="connsiteX541" fmla="*/ 5328881 w 9595474"/>
              <a:gd name="connsiteY541" fmla="*/ 4821873 h 6858000"/>
              <a:gd name="connsiteX542" fmla="*/ 5323857 w 9595474"/>
              <a:gd name="connsiteY542" fmla="*/ 4826000 h 6858000"/>
              <a:gd name="connsiteX543" fmla="*/ 5318832 w 9595474"/>
              <a:gd name="connsiteY543" fmla="*/ 4830128 h 6858000"/>
              <a:gd name="connsiteX544" fmla="*/ 5314398 w 9595474"/>
              <a:gd name="connsiteY544" fmla="*/ 4834573 h 6858000"/>
              <a:gd name="connsiteX545" fmla="*/ 5307305 w 9595474"/>
              <a:gd name="connsiteY545" fmla="*/ 4841875 h 6858000"/>
              <a:gd name="connsiteX546" fmla="*/ 5301393 w 9595474"/>
              <a:gd name="connsiteY546" fmla="*/ 4849813 h 6858000"/>
              <a:gd name="connsiteX547" fmla="*/ 5295482 w 9595474"/>
              <a:gd name="connsiteY547" fmla="*/ 4858068 h 6858000"/>
              <a:gd name="connsiteX548" fmla="*/ 5291048 w 9595474"/>
              <a:gd name="connsiteY548" fmla="*/ 4867275 h 6858000"/>
              <a:gd name="connsiteX549" fmla="*/ 5286910 w 9595474"/>
              <a:gd name="connsiteY549" fmla="*/ 4875848 h 6858000"/>
              <a:gd name="connsiteX550" fmla="*/ 5283659 w 9595474"/>
              <a:gd name="connsiteY550" fmla="*/ 4885055 h 6858000"/>
              <a:gd name="connsiteX551" fmla="*/ 5281294 w 9595474"/>
              <a:gd name="connsiteY551" fmla="*/ 4894580 h 6858000"/>
              <a:gd name="connsiteX552" fmla="*/ 5279521 w 9595474"/>
              <a:gd name="connsiteY552" fmla="*/ 4903788 h 6858000"/>
              <a:gd name="connsiteX553" fmla="*/ 5278339 w 9595474"/>
              <a:gd name="connsiteY553" fmla="*/ 4913630 h 6858000"/>
              <a:gd name="connsiteX554" fmla="*/ 5278339 w 9595474"/>
              <a:gd name="connsiteY554" fmla="*/ 4923155 h 6858000"/>
              <a:gd name="connsiteX555" fmla="*/ 5278634 w 9595474"/>
              <a:gd name="connsiteY555" fmla="*/ 4932998 h 6858000"/>
              <a:gd name="connsiteX556" fmla="*/ 5279816 w 9595474"/>
              <a:gd name="connsiteY556" fmla="*/ 4942205 h 6858000"/>
              <a:gd name="connsiteX557" fmla="*/ 5281885 w 9595474"/>
              <a:gd name="connsiteY557" fmla="*/ 4952048 h 6858000"/>
              <a:gd name="connsiteX558" fmla="*/ 5284546 w 9595474"/>
              <a:gd name="connsiteY558" fmla="*/ 4960938 h 6858000"/>
              <a:gd name="connsiteX559" fmla="*/ 5288092 w 9595474"/>
              <a:gd name="connsiteY559" fmla="*/ 4970145 h 6858000"/>
              <a:gd name="connsiteX560" fmla="*/ 5291935 w 9595474"/>
              <a:gd name="connsiteY560" fmla="*/ 4979353 h 6858000"/>
              <a:gd name="connsiteX561" fmla="*/ 5583665 w 9595474"/>
              <a:gd name="connsiteY561" fmla="*/ 5270500 h 6858000"/>
              <a:gd name="connsiteX562" fmla="*/ 5588098 w 9595474"/>
              <a:gd name="connsiteY562" fmla="*/ 5275263 h 6858000"/>
              <a:gd name="connsiteX563" fmla="*/ 5592237 w 9595474"/>
              <a:gd name="connsiteY563" fmla="*/ 5280343 h 6858000"/>
              <a:gd name="connsiteX564" fmla="*/ 5595784 w 9595474"/>
              <a:gd name="connsiteY564" fmla="*/ 5284788 h 6858000"/>
              <a:gd name="connsiteX565" fmla="*/ 5599626 w 9595474"/>
              <a:gd name="connsiteY565" fmla="*/ 5290185 h 6858000"/>
              <a:gd name="connsiteX566" fmla="*/ 5602582 w 9595474"/>
              <a:gd name="connsiteY566" fmla="*/ 5295265 h 6858000"/>
              <a:gd name="connsiteX567" fmla="*/ 5605833 w 9595474"/>
              <a:gd name="connsiteY567" fmla="*/ 5300663 h 6858000"/>
              <a:gd name="connsiteX568" fmla="*/ 5608493 w 9595474"/>
              <a:gd name="connsiteY568" fmla="*/ 5306060 h 6858000"/>
              <a:gd name="connsiteX569" fmla="*/ 5610857 w 9595474"/>
              <a:gd name="connsiteY569" fmla="*/ 5311775 h 6858000"/>
              <a:gd name="connsiteX570" fmla="*/ 5613222 w 9595474"/>
              <a:gd name="connsiteY570" fmla="*/ 5317490 h 6858000"/>
              <a:gd name="connsiteX571" fmla="*/ 5614996 w 9595474"/>
              <a:gd name="connsiteY571" fmla="*/ 5323523 h 6858000"/>
              <a:gd name="connsiteX572" fmla="*/ 5616474 w 9595474"/>
              <a:gd name="connsiteY572" fmla="*/ 5329238 h 6858000"/>
              <a:gd name="connsiteX573" fmla="*/ 5617656 w 9595474"/>
              <a:gd name="connsiteY573" fmla="*/ 5334953 h 6858000"/>
              <a:gd name="connsiteX574" fmla="*/ 5618838 w 9595474"/>
              <a:gd name="connsiteY574" fmla="*/ 5340985 h 6858000"/>
              <a:gd name="connsiteX575" fmla="*/ 5619725 w 9595474"/>
              <a:gd name="connsiteY575" fmla="*/ 5346700 h 6858000"/>
              <a:gd name="connsiteX576" fmla="*/ 5620021 w 9595474"/>
              <a:gd name="connsiteY576" fmla="*/ 5352733 h 6858000"/>
              <a:gd name="connsiteX577" fmla="*/ 5620021 w 9595474"/>
              <a:gd name="connsiteY577" fmla="*/ 5359083 h 6858000"/>
              <a:gd name="connsiteX578" fmla="*/ 5620021 w 9595474"/>
              <a:gd name="connsiteY578" fmla="*/ 5364798 h 6858000"/>
              <a:gd name="connsiteX579" fmla="*/ 5619725 w 9595474"/>
              <a:gd name="connsiteY579" fmla="*/ 5370830 h 6858000"/>
              <a:gd name="connsiteX580" fmla="*/ 5618838 w 9595474"/>
              <a:gd name="connsiteY580" fmla="*/ 5376545 h 6858000"/>
              <a:gd name="connsiteX581" fmla="*/ 5617656 w 9595474"/>
              <a:gd name="connsiteY581" fmla="*/ 5382578 h 6858000"/>
              <a:gd name="connsiteX582" fmla="*/ 5616474 w 9595474"/>
              <a:gd name="connsiteY582" fmla="*/ 5388293 h 6858000"/>
              <a:gd name="connsiteX583" fmla="*/ 5614996 w 9595474"/>
              <a:gd name="connsiteY583" fmla="*/ 5394008 h 6858000"/>
              <a:gd name="connsiteX584" fmla="*/ 5613222 w 9595474"/>
              <a:gd name="connsiteY584" fmla="*/ 5400040 h 6858000"/>
              <a:gd name="connsiteX585" fmla="*/ 5610857 w 9595474"/>
              <a:gd name="connsiteY585" fmla="*/ 5405755 h 6858000"/>
              <a:gd name="connsiteX586" fmla="*/ 5608493 w 9595474"/>
              <a:gd name="connsiteY586" fmla="*/ 5411470 h 6858000"/>
              <a:gd name="connsiteX587" fmla="*/ 5605833 w 9595474"/>
              <a:gd name="connsiteY587" fmla="*/ 5416868 h 6858000"/>
              <a:gd name="connsiteX588" fmla="*/ 5602582 w 9595474"/>
              <a:gd name="connsiteY588" fmla="*/ 5422265 h 6858000"/>
              <a:gd name="connsiteX589" fmla="*/ 5599626 w 9595474"/>
              <a:gd name="connsiteY589" fmla="*/ 5427663 h 6858000"/>
              <a:gd name="connsiteX590" fmla="*/ 5595784 w 9595474"/>
              <a:gd name="connsiteY590" fmla="*/ 5432743 h 6858000"/>
              <a:gd name="connsiteX591" fmla="*/ 5592237 w 9595474"/>
              <a:gd name="connsiteY591" fmla="*/ 5437505 h 6858000"/>
              <a:gd name="connsiteX592" fmla="*/ 5588098 w 9595474"/>
              <a:gd name="connsiteY592" fmla="*/ 5442268 h 6858000"/>
              <a:gd name="connsiteX593" fmla="*/ 5583665 w 9595474"/>
              <a:gd name="connsiteY593" fmla="*/ 5447030 h 6858000"/>
              <a:gd name="connsiteX594" fmla="*/ 5578936 w 9595474"/>
              <a:gd name="connsiteY594" fmla="*/ 5451158 h 6858000"/>
              <a:gd name="connsiteX595" fmla="*/ 5573911 w 9595474"/>
              <a:gd name="connsiteY595" fmla="*/ 5455603 h 6858000"/>
              <a:gd name="connsiteX596" fmla="*/ 5569182 w 9595474"/>
              <a:gd name="connsiteY596" fmla="*/ 5459095 h 6858000"/>
              <a:gd name="connsiteX597" fmla="*/ 5563862 w 9595474"/>
              <a:gd name="connsiteY597" fmla="*/ 5462905 h 6858000"/>
              <a:gd name="connsiteX598" fmla="*/ 5558837 w 9595474"/>
              <a:gd name="connsiteY598" fmla="*/ 5466080 h 6858000"/>
              <a:gd name="connsiteX599" fmla="*/ 5553517 w 9595474"/>
              <a:gd name="connsiteY599" fmla="*/ 5469255 h 6858000"/>
              <a:gd name="connsiteX600" fmla="*/ 5548196 w 9595474"/>
              <a:gd name="connsiteY600" fmla="*/ 5471795 h 6858000"/>
              <a:gd name="connsiteX601" fmla="*/ 5542285 w 9595474"/>
              <a:gd name="connsiteY601" fmla="*/ 5474335 h 6858000"/>
              <a:gd name="connsiteX602" fmla="*/ 5536964 w 9595474"/>
              <a:gd name="connsiteY602" fmla="*/ 5476558 h 6858000"/>
              <a:gd name="connsiteX603" fmla="*/ 5531348 w 9595474"/>
              <a:gd name="connsiteY603" fmla="*/ 5478145 h 6858000"/>
              <a:gd name="connsiteX604" fmla="*/ 5525437 w 9595474"/>
              <a:gd name="connsiteY604" fmla="*/ 5479733 h 6858000"/>
              <a:gd name="connsiteX605" fmla="*/ 5519230 w 9595474"/>
              <a:gd name="connsiteY605" fmla="*/ 5481003 h 6858000"/>
              <a:gd name="connsiteX606" fmla="*/ 5513614 w 9595474"/>
              <a:gd name="connsiteY606" fmla="*/ 5482273 h 6858000"/>
              <a:gd name="connsiteX607" fmla="*/ 5507999 w 9595474"/>
              <a:gd name="connsiteY607" fmla="*/ 5482908 h 6858000"/>
              <a:gd name="connsiteX608" fmla="*/ 5501791 w 9595474"/>
              <a:gd name="connsiteY608" fmla="*/ 5483225 h 6858000"/>
              <a:gd name="connsiteX609" fmla="*/ 5495585 w 9595474"/>
              <a:gd name="connsiteY609" fmla="*/ 5483543 h 6858000"/>
              <a:gd name="connsiteX610" fmla="*/ 6873545 w 9595474"/>
              <a:gd name="connsiteY610" fmla="*/ 6858000 h 6858000"/>
              <a:gd name="connsiteX611" fmla="*/ 9595474 w 9595474"/>
              <a:gd name="connsiteY611" fmla="*/ 6858000 h 6858000"/>
              <a:gd name="connsiteX612" fmla="*/ 9595474 w 9595474"/>
              <a:gd name="connsiteY612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</a:cxnLst>
            <a:rect l="l" t="t" r="r" b="b"/>
            <a:pathLst>
              <a:path w="9595474" h="6858000">
                <a:moveTo>
                  <a:pt x="9595474" y="0"/>
                </a:moveTo>
                <a:lnTo>
                  <a:pt x="0" y="0"/>
                </a:lnTo>
                <a:lnTo>
                  <a:pt x="692823" y="691198"/>
                </a:lnTo>
                <a:lnTo>
                  <a:pt x="691345" y="683895"/>
                </a:lnTo>
                <a:lnTo>
                  <a:pt x="690754" y="676275"/>
                </a:lnTo>
                <a:lnTo>
                  <a:pt x="690754" y="669290"/>
                </a:lnTo>
                <a:lnTo>
                  <a:pt x="690754" y="661988"/>
                </a:lnTo>
                <a:lnTo>
                  <a:pt x="691345" y="654368"/>
                </a:lnTo>
                <a:lnTo>
                  <a:pt x="692527" y="647383"/>
                </a:lnTo>
                <a:lnTo>
                  <a:pt x="694005" y="640080"/>
                </a:lnTo>
                <a:lnTo>
                  <a:pt x="695778" y="633095"/>
                </a:lnTo>
                <a:lnTo>
                  <a:pt x="698143" y="625793"/>
                </a:lnTo>
                <a:lnTo>
                  <a:pt x="700803" y="618808"/>
                </a:lnTo>
                <a:lnTo>
                  <a:pt x="704054" y="612140"/>
                </a:lnTo>
                <a:lnTo>
                  <a:pt x="707601" y="605790"/>
                </a:lnTo>
                <a:lnTo>
                  <a:pt x="712035" y="599123"/>
                </a:lnTo>
                <a:lnTo>
                  <a:pt x="716173" y="592773"/>
                </a:lnTo>
                <a:lnTo>
                  <a:pt x="721198" y="587058"/>
                </a:lnTo>
                <a:lnTo>
                  <a:pt x="726518" y="581343"/>
                </a:lnTo>
                <a:lnTo>
                  <a:pt x="731247" y="576898"/>
                </a:lnTo>
                <a:lnTo>
                  <a:pt x="735976" y="572453"/>
                </a:lnTo>
                <a:lnTo>
                  <a:pt x="741001" y="568960"/>
                </a:lnTo>
                <a:lnTo>
                  <a:pt x="746026" y="565468"/>
                </a:lnTo>
                <a:lnTo>
                  <a:pt x="751050" y="562293"/>
                </a:lnTo>
                <a:lnTo>
                  <a:pt x="756371" y="558800"/>
                </a:lnTo>
                <a:lnTo>
                  <a:pt x="761691" y="556578"/>
                </a:lnTo>
                <a:lnTo>
                  <a:pt x="767602" y="554038"/>
                </a:lnTo>
                <a:lnTo>
                  <a:pt x="772923" y="551815"/>
                </a:lnTo>
                <a:lnTo>
                  <a:pt x="778834" y="549910"/>
                </a:lnTo>
                <a:lnTo>
                  <a:pt x="784450" y="548640"/>
                </a:lnTo>
                <a:lnTo>
                  <a:pt x="790066" y="547370"/>
                </a:lnTo>
                <a:lnTo>
                  <a:pt x="795977" y="546418"/>
                </a:lnTo>
                <a:lnTo>
                  <a:pt x="802184" y="545783"/>
                </a:lnTo>
                <a:lnTo>
                  <a:pt x="807800" y="545465"/>
                </a:lnTo>
                <a:lnTo>
                  <a:pt x="814007" y="544830"/>
                </a:lnTo>
                <a:lnTo>
                  <a:pt x="819623" y="545465"/>
                </a:lnTo>
                <a:lnTo>
                  <a:pt x="825830" y="545783"/>
                </a:lnTo>
                <a:lnTo>
                  <a:pt x="831446" y="546418"/>
                </a:lnTo>
                <a:lnTo>
                  <a:pt x="837358" y="547370"/>
                </a:lnTo>
                <a:lnTo>
                  <a:pt x="842974" y="548640"/>
                </a:lnTo>
                <a:lnTo>
                  <a:pt x="848885" y="549910"/>
                </a:lnTo>
                <a:lnTo>
                  <a:pt x="854501" y="551815"/>
                </a:lnTo>
                <a:lnTo>
                  <a:pt x="860117" y="554038"/>
                </a:lnTo>
                <a:lnTo>
                  <a:pt x="865733" y="556578"/>
                </a:lnTo>
                <a:lnTo>
                  <a:pt x="871053" y="558800"/>
                </a:lnTo>
                <a:lnTo>
                  <a:pt x="876373" y="562293"/>
                </a:lnTo>
                <a:lnTo>
                  <a:pt x="881398" y="565468"/>
                </a:lnTo>
                <a:lnTo>
                  <a:pt x="886718" y="568960"/>
                </a:lnTo>
                <a:lnTo>
                  <a:pt x="891447" y="572453"/>
                </a:lnTo>
                <a:lnTo>
                  <a:pt x="896177" y="576898"/>
                </a:lnTo>
                <a:lnTo>
                  <a:pt x="900906" y="581343"/>
                </a:lnTo>
                <a:lnTo>
                  <a:pt x="1431459" y="1111568"/>
                </a:lnTo>
                <a:lnTo>
                  <a:pt x="2394731" y="2074863"/>
                </a:lnTo>
                <a:lnTo>
                  <a:pt x="2399164" y="2079308"/>
                </a:lnTo>
                <a:lnTo>
                  <a:pt x="2404189" y="2083435"/>
                </a:lnTo>
                <a:lnTo>
                  <a:pt x="2408918" y="2087245"/>
                </a:lnTo>
                <a:lnTo>
                  <a:pt x="2413943" y="2090738"/>
                </a:lnTo>
                <a:lnTo>
                  <a:pt x="2419263" y="2093913"/>
                </a:lnTo>
                <a:lnTo>
                  <a:pt x="2424583" y="2096770"/>
                </a:lnTo>
                <a:lnTo>
                  <a:pt x="2430199" y="2099628"/>
                </a:lnTo>
                <a:lnTo>
                  <a:pt x="2435520" y="2101850"/>
                </a:lnTo>
                <a:lnTo>
                  <a:pt x="2441136" y="2104073"/>
                </a:lnTo>
                <a:lnTo>
                  <a:pt x="2447047" y="2105660"/>
                </a:lnTo>
                <a:lnTo>
                  <a:pt x="2452663" y="2107565"/>
                </a:lnTo>
                <a:lnTo>
                  <a:pt x="2458574" y="2108518"/>
                </a:lnTo>
                <a:lnTo>
                  <a:pt x="2464190" y="2109788"/>
                </a:lnTo>
                <a:lnTo>
                  <a:pt x="2469806" y="2110423"/>
                </a:lnTo>
                <a:lnTo>
                  <a:pt x="2476013" y="2110740"/>
                </a:lnTo>
                <a:lnTo>
                  <a:pt x="2481925" y="2111058"/>
                </a:lnTo>
                <a:lnTo>
                  <a:pt x="2487836" y="2110740"/>
                </a:lnTo>
                <a:lnTo>
                  <a:pt x="2493747" y="2110423"/>
                </a:lnTo>
                <a:lnTo>
                  <a:pt x="2499363" y="2109788"/>
                </a:lnTo>
                <a:lnTo>
                  <a:pt x="2505570" y="2108518"/>
                </a:lnTo>
                <a:lnTo>
                  <a:pt x="2511186" y="2107565"/>
                </a:lnTo>
                <a:lnTo>
                  <a:pt x="2517098" y="2105660"/>
                </a:lnTo>
                <a:lnTo>
                  <a:pt x="2522714" y="2104073"/>
                </a:lnTo>
                <a:lnTo>
                  <a:pt x="2528034" y="2101850"/>
                </a:lnTo>
                <a:lnTo>
                  <a:pt x="2533945" y="2099628"/>
                </a:lnTo>
                <a:lnTo>
                  <a:pt x="2539266" y="2096770"/>
                </a:lnTo>
                <a:lnTo>
                  <a:pt x="2544290" y="2093913"/>
                </a:lnTo>
                <a:lnTo>
                  <a:pt x="2549611" y="2090738"/>
                </a:lnTo>
                <a:lnTo>
                  <a:pt x="2554635" y="2087245"/>
                </a:lnTo>
                <a:lnTo>
                  <a:pt x="2559660" y="2083435"/>
                </a:lnTo>
                <a:lnTo>
                  <a:pt x="2564389" y="2079308"/>
                </a:lnTo>
                <a:lnTo>
                  <a:pt x="2569119" y="2074863"/>
                </a:lnTo>
                <a:lnTo>
                  <a:pt x="2573257" y="2070100"/>
                </a:lnTo>
                <a:lnTo>
                  <a:pt x="2577395" y="2065655"/>
                </a:lnTo>
                <a:lnTo>
                  <a:pt x="2581237" y="2060575"/>
                </a:lnTo>
                <a:lnTo>
                  <a:pt x="2584784" y="2055495"/>
                </a:lnTo>
                <a:lnTo>
                  <a:pt x="2588035" y="2050415"/>
                </a:lnTo>
                <a:lnTo>
                  <a:pt x="2590991" y="2045018"/>
                </a:lnTo>
                <a:lnTo>
                  <a:pt x="2593651" y="2039620"/>
                </a:lnTo>
                <a:lnTo>
                  <a:pt x="2596016" y="2034223"/>
                </a:lnTo>
                <a:lnTo>
                  <a:pt x="2598085" y="2028508"/>
                </a:lnTo>
                <a:lnTo>
                  <a:pt x="2599858" y="2022793"/>
                </a:lnTo>
                <a:lnTo>
                  <a:pt x="2601336" y="2017078"/>
                </a:lnTo>
                <a:lnTo>
                  <a:pt x="2602814" y="2011363"/>
                </a:lnTo>
                <a:lnTo>
                  <a:pt x="2603996" y="2005648"/>
                </a:lnTo>
                <a:lnTo>
                  <a:pt x="2604587" y="1999615"/>
                </a:lnTo>
                <a:cubicBezTo>
                  <a:pt x="2604686" y="1997604"/>
                  <a:pt x="2604784" y="1995594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784" y="1979930"/>
                  <a:pt x="2604686" y="1978025"/>
                  <a:pt x="2604587" y="1976120"/>
                </a:cubicBezTo>
                <a:lnTo>
                  <a:pt x="2603996" y="1970088"/>
                </a:lnTo>
                <a:lnTo>
                  <a:pt x="2602814" y="1964373"/>
                </a:lnTo>
                <a:lnTo>
                  <a:pt x="2601336" y="1958658"/>
                </a:lnTo>
                <a:lnTo>
                  <a:pt x="2599858" y="1952625"/>
                </a:lnTo>
                <a:lnTo>
                  <a:pt x="2598085" y="1946910"/>
                </a:lnTo>
                <a:lnTo>
                  <a:pt x="2596016" y="1941195"/>
                </a:lnTo>
                <a:lnTo>
                  <a:pt x="2593651" y="1935798"/>
                </a:lnTo>
                <a:lnTo>
                  <a:pt x="2590991" y="1930400"/>
                </a:lnTo>
                <a:lnTo>
                  <a:pt x="2588035" y="1925003"/>
                </a:lnTo>
                <a:lnTo>
                  <a:pt x="2584784" y="1919923"/>
                </a:lnTo>
                <a:lnTo>
                  <a:pt x="2581237" y="1915160"/>
                </a:lnTo>
                <a:lnTo>
                  <a:pt x="2577395" y="1910080"/>
                </a:lnTo>
                <a:lnTo>
                  <a:pt x="2573257" y="1905318"/>
                </a:lnTo>
                <a:lnTo>
                  <a:pt x="2569119" y="1900555"/>
                </a:ln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lnTo>
                  <a:pt x="1260322" y="589915"/>
                </a:lnTo>
                <a:lnTo>
                  <a:pt x="1256776" y="584835"/>
                </a:lnTo>
                <a:lnTo>
                  <a:pt x="1253524" y="579755"/>
                </a:lnTo>
                <a:lnTo>
                  <a:pt x="1250864" y="574358"/>
                </a:lnTo>
                <a:lnTo>
                  <a:pt x="1247908" y="568960"/>
                </a:lnTo>
                <a:lnTo>
                  <a:pt x="1245839" y="563563"/>
                </a:lnTo>
                <a:lnTo>
                  <a:pt x="1243475" y="557848"/>
                </a:lnTo>
                <a:lnTo>
                  <a:pt x="1241701" y="552133"/>
                </a:lnTo>
                <a:lnTo>
                  <a:pt x="1239928" y="546418"/>
                </a:lnTo>
                <a:lnTo>
                  <a:pt x="1238746" y="540703"/>
                </a:lnTo>
                <a:lnTo>
                  <a:pt x="1237859" y="534988"/>
                </a:lnTo>
                <a:lnTo>
                  <a:pt x="1236972" y="528638"/>
                </a:lnTo>
                <a:cubicBezTo>
                  <a:pt x="1236874" y="526733"/>
                  <a:pt x="1236775" y="524828"/>
                  <a:pt x="1236677" y="522923"/>
                </a:cubicBezTo>
                <a:cubicBezTo>
                  <a:pt x="1236578" y="520912"/>
                  <a:pt x="1236480" y="518901"/>
                  <a:pt x="1236381" y="516890"/>
                </a:cubicBezTo>
                <a:cubicBezTo>
                  <a:pt x="1236480" y="514985"/>
                  <a:pt x="1236578" y="513080"/>
                  <a:pt x="1236677" y="511175"/>
                </a:cubicBezTo>
                <a:cubicBezTo>
                  <a:pt x="1236775" y="509270"/>
                  <a:pt x="1236874" y="507365"/>
                  <a:pt x="1236972" y="505460"/>
                </a:cubicBezTo>
                <a:lnTo>
                  <a:pt x="1237859" y="499428"/>
                </a:lnTo>
                <a:lnTo>
                  <a:pt x="1238746" y="493713"/>
                </a:lnTo>
                <a:lnTo>
                  <a:pt x="1239928" y="487680"/>
                </a:lnTo>
                <a:lnTo>
                  <a:pt x="1241701" y="481965"/>
                </a:lnTo>
                <a:lnTo>
                  <a:pt x="1243475" y="476250"/>
                </a:lnTo>
                <a:lnTo>
                  <a:pt x="1245839" y="470535"/>
                </a:lnTo>
                <a:lnTo>
                  <a:pt x="1247908" y="465138"/>
                </a:lnTo>
                <a:lnTo>
                  <a:pt x="1250864" y="459740"/>
                </a:lnTo>
                <a:lnTo>
                  <a:pt x="1253524" y="454343"/>
                </a:lnTo>
                <a:lnTo>
                  <a:pt x="1256776" y="449263"/>
                </a:lnTo>
                <a:lnTo>
                  <a:pt x="1260322" y="444500"/>
                </a:lnTo>
                <a:lnTo>
                  <a:pt x="1264165" y="439420"/>
                </a:lnTo>
                <a:lnTo>
                  <a:pt x="1268303" y="434658"/>
                </a:lnTo>
                <a:lnTo>
                  <a:pt x="1272736" y="429895"/>
                </a:lnTo>
                <a:lnTo>
                  <a:pt x="1277466" y="425768"/>
                </a:lnTo>
                <a:lnTo>
                  <a:pt x="1281899" y="421323"/>
                </a:lnTo>
                <a:lnTo>
                  <a:pt x="1286924" y="417830"/>
                </a:lnTo>
                <a:lnTo>
                  <a:pt x="1291949" y="414338"/>
                </a:lnTo>
                <a:lnTo>
                  <a:pt x="1296973" y="410845"/>
                </a:lnTo>
                <a:lnTo>
                  <a:pt x="1302589" y="407988"/>
                </a:lnTo>
                <a:lnTo>
                  <a:pt x="1307910" y="405130"/>
                </a:lnTo>
                <a:lnTo>
                  <a:pt x="1313230" y="402908"/>
                </a:lnTo>
                <a:lnTo>
                  <a:pt x="1318846" y="401003"/>
                </a:lnTo>
                <a:lnTo>
                  <a:pt x="1324757" y="399098"/>
                </a:lnTo>
                <a:lnTo>
                  <a:pt x="1330373" y="397193"/>
                </a:ln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lnTo>
                  <a:pt x="1353723" y="394018"/>
                </a:lnTo>
                <a:lnTo>
                  <a:pt x="1359930" y="393700"/>
                </a:lnTo>
                <a:lnTo>
                  <a:pt x="1365546" y="394018"/>
                </a:lnTo>
                <a:lnTo>
                  <a:pt x="1371458" y="394335"/>
                </a:ln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lnTo>
                  <a:pt x="1394808" y="399098"/>
                </a:lnTo>
                <a:lnTo>
                  <a:pt x="1400424" y="401003"/>
                </a:lnTo>
                <a:lnTo>
                  <a:pt x="1406335" y="402908"/>
                </a:lnTo>
                <a:lnTo>
                  <a:pt x="1411656" y="405130"/>
                </a:lnTo>
                <a:lnTo>
                  <a:pt x="1416976" y="407988"/>
                </a:lnTo>
                <a:lnTo>
                  <a:pt x="1422296" y="410845"/>
                </a:lnTo>
                <a:lnTo>
                  <a:pt x="1427617" y="414338"/>
                </a:lnTo>
                <a:lnTo>
                  <a:pt x="1432641" y="417830"/>
                </a:lnTo>
                <a:lnTo>
                  <a:pt x="1437666" y="421323"/>
                </a:lnTo>
                <a:lnTo>
                  <a:pt x="1442100" y="425768"/>
                </a:lnTo>
                <a:lnTo>
                  <a:pt x="1446829" y="429895"/>
                </a:lnTo>
                <a:lnTo>
                  <a:pt x="1907036" y="890270"/>
                </a:lnTo>
                <a:lnTo>
                  <a:pt x="2165662" y="1148715"/>
                </a:lnTo>
                <a:lnTo>
                  <a:pt x="2170391" y="1153160"/>
                </a:lnTo>
                <a:lnTo>
                  <a:pt x="2175416" y="1157288"/>
                </a:lnTo>
                <a:lnTo>
                  <a:pt x="2180145" y="1161098"/>
                </a:lnTo>
                <a:lnTo>
                  <a:pt x="2185170" y="1164590"/>
                </a:lnTo>
                <a:lnTo>
                  <a:pt x="2190490" y="1167765"/>
                </a:lnTo>
                <a:lnTo>
                  <a:pt x="2195810" y="1170623"/>
                </a:lnTo>
                <a:lnTo>
                  <a:pt x="2201130" y="1173480"/>
                </a:lnTo>
                <a:lnTo>
                  <a:pt x="2206746" y="1176020"/>
                </a:lnTo>
                <a:lnTo>
                  <a:pt x="2212362" y="1177925"/>
                </a:lnTo>
                <a:lnTo>
                  <a:pt x="2217683" y="1180148"/>
                </a:lnTo>
                <a:lnTo>
                  <a:pt x="2223594" y="1181418"/>
                </a:lnTo>
                <a:lnTo>
                  <a:pt x="2229505" y="1182688"/>
                </a:lnTo>
                <a:lnTo>
                  <a:pt x="2235417" y="1183640"/>
                </a:lnTo>
                <a:lnTo>
                  <a:pt x="2241033" y="1184275"/>
                </a:lnTo>
                <a:lnTo>
                  <a:pt x="2247240" y="1184593"/>
                </a:lnTo>
                <a:lnTo>
                  <a:pt x="2252856" y="1185228"/>
                </a:lnTo>
                <a:lnTo>
                  <a:pt x="2259063" y="1184593"/>
                </a:lnTo>
                <a:lnTo>
                  <a:pt x="2264679" y="1184275"/>
                </a:lnTo>
                <a:lnTo>
                  <a:pt x="2270590" y="1183640"/>
                </a:lnTo>
                <a:lnTo>
                  <a:pt x="2276797" y="1182688"/>
                </a:lnTo>
                <a:lnTo>
                  <a:pt x="2282413" y="1181418"/>
                </a:lnTo>
                <a:lnTo>
                  <a:pt x="2288029" y="1180148"/>
                </a:lnTo>
                <a:lnTo>
                  <a:pt x="2293940" y="1177925"/>
                </a:lnTo>
                <a:lnTo>
                  <a:pt x="2299261" y="1176020"/>
                </a:lnTo>
                <a:lnTo>
                  <a:pt x="2304581" y="1173480"/>
                </a:lnTo>
                <a:lnTo>
                  <a:pt x="2310492" y="1170623"/>
                </a:lnTo>
                <a:lnTo>
                  <a:pt x="2315517" y="1167765"/>
                </a:lnTo>
                <a:lnTo>
                  <a:pt x="2320837" y="1164590"/>
                </a:lnTo>
                <a:lnTo>
                  <a:pt x="2325862" y="1161098"/>
                </a:lnTo>
                <a:lnTo>
                  <a:pt x="2330887" y="1157288"/>
                </a:lnTo>
                <a:lnTo>
                  <a:pt x="2335616" y="1153160"/>
                </a:lnTo>
                <a:lnTo>
                  <a:pt x="2340345" y="1148715"/>
                </a:lnTo>
                <a:lnTo>
                  <a:pt x="2344483" y="1144270"/>
                </a:lnTo>
                <a:lnTo>
                  <a:pt x="2348621" y="1139508"/>
                </a:lnTo>
                <a:lnTo>
                  <a:pt x="2352464" y="1134428"/>
                </a:lnTo>
                <a:lnTo>
                  <a:pt x="2356011" y="1129348"/>
                </a:lnTo>
                <a:lnTo>
                  <a:pt x="2359262" y="1124268"/>
                </a:lnTo>
                <a:lnTo>
                  <a:pt x="2362218" y="1118870"/>
                </a:lnTo>
                <a:lnTo>
                  <a:pt x="2364582" y="1113473"/>
                </a:lnTo>
                <a:lnTo>
                  <a:pt x="2367242" y="1108075"/>
                </a:lnTo>
                <a:lnTo>
                  <a:pt x="2369311" y="1102360"/>
                </a:lnTo>
                <a:lnTo>
                  <a:pt x="2371085" y="1096645"/>
                </a:lnTo>
                <a:lnTo>
                  <a:pt x="2372563" y="1090930"/>
                </a:lnTo>
                <a:lnTo>
                  <a:pt x="2374041" y="1085215"/>
                </a:lnTo>
                <a:lnTo>
                  <a:pt x="2375223" y="1079500"/>
                </a:lnTo>
                <a:lnTo>
                  <a:pt x="2375814" y="1073785"/>
                </a:lnTo>
                <a:cubicBezTo>
                  <a:pt x="2375913" y="1071774"/>
                  <a:pt x="2376011" y="1069764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011" y="1053783"/>
                  <a:pt x="2375913" y="1051878"/>
                  <a:pt x="2375814" y="1049973"/>
                </a:cubicBezTo>
                <a:lnTo>
                  <a:pt x="2375223" y="1043940"/>
                </a:lnTo>
                <a:lnTo>
                  <a:pt x="2374041" y="1038225"/>
                </a:lnTo>
                <a:lnTo>
                  <a:pt x="2372563" y="1032510"/>
                </a:lnTo>
                <a:lnTo>
                  <a:pt x="2371085" y="1026795"/>
                </a:lnTo>
                <a:lnTo>
                  <a:pt x="2369311" y="1021080"/>
                </a:lnTo>
                <a:lnTo>
                  <a:pt x="2367242" y="1015683"/>
                </a:lnTo>
                <a:lnTo>
                  <a:pt x="2364582" y="1009650"/>
                </a:lnTo>
                <a:lnTo>
                  <a:pt x="2362218" y="1004253"/>
                </a:lnTo>
                <a:lnTo>
                  <a:pt x="2359262" y="998855"/>
                </a:lnTo>
                <a:lnTo>
                  <a:pt x="2356011" y="994093"/>
                </a:lnTo>
                <a:lnTo>
                  <a:pt x="2352464" y="989013"/>
                </a:lnTo>
                <a:lnTo>
                  <a:pt x="2348621" y="983933"/>
                </a:lnTo>
                <a:lnTo>
                  <a:pt x="2344483" y="979170"/>
                </a:ln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lnTo>
                  <a:pt x="1983589" y="616903"/>
                </a:lnTo>
                <a:lnTo>
                  <a:pt x="1979451" y="612140"/>
                </a:lnTo>
                <a:lnTo>
                  <a:pt x="1975904" y="607060"/>
                </a:lnTo>
                <a:lnTo>
                  <a:pt x="1972653" y="601663"/>
                </a:lnTo>
                <a:lnTo>
                  <a:pt x="1969993" y="596265"/>
                </a:lnTo>
                <a:lnTo>
                  <a:pt x="1967037" y="590868"/>
                </a:lnTo>
                <a:lnTo>
                  <a:pt x="1964968" y="585470"/>
                </a:lnTo>
                <a:lnTo>
                  <a:pt x="1962603" y="579755"/>
                </a:lnTo>
                <a:lnTo>
                  <a:pt x="1960830" y="574358"/>
                </a:lnTo>
                <a:lnTo>
                  <a:pt x="1959056" y="568643"/>
                </a:lnTo>
                <a:lnTo>
                  <a:pt x="1958170" y="562610"/>
                </a:lnTo>
                <a:lnTo>
                  <a:pt x="1956987" y="556895"/>
                </a:lnTo>
                <a:lnTo>
                  <a:pt x="1956396" y="551180"/>
                </a:lnTo>
                <a:lnTo>
                  <a:pt x="1955805" y="544830"/>
                </a:lnTo>
                <a:lnTo>
                  <a:pt x="1955805" y="539115"/>
                </a:lnTo>
                <a:lnTo>
                  <a:pt x="1955805" y="533083"/>
                </a:lnTo>
                <a:lnTo>
                  <a:pt x="1956396" y="527368"/>
                </a:lnTo>
                <a:lnTo>
                  <a:pt x="1956987" y="521653"/>
                </a:lnTo>
                <a:lnTo>
                  <a:pt x="1958170" y="515620"/>
                </a:lnTo>
                <a:lnTo>
                  <a:pt x="1959056" y="509588"/>
                </a:lnTo>
                <a:lnTo>
                  <a:pt x="1960830" y="503873"/>
                </a:lnTo>
                <a:lnTo>
                  <a:pt x="1962603" y="498158"/>
                </a:lnTo>
                <a:lnTo>
                  <a:pt x="1964968" y="492760"/>
                </a:lnTo>
                <a:lnTo>
                  <a:pt x="1967037" y="487363"/>
                </a:lnTo>
                <a:lnTo>
                  <a:pt x="1969993" y="481648"/>
                </a:lnTo>
                <a:lnTo>
                  <a:pt x="1972653" y="476568"/>
                </a:lnTo>
                <a:lnTo>
                  <a:pt x="1975904" y="471170"/>
                </a:lnTo>
                <a:lnTo>
                  <a:pt x="1979451" y="466408"/>
                </a:lnTo>
                <a:lnTo>
                  <a:pt x="1983589" y="461328"/>
                </a:lnTo>
                <a:lnTo>
                  <a:pt x="1987431" y="456565"/>
                </a:lnTo>
                <a:lnTo>
                  <a:pt x="1991865" y="451803"/>
                </a:lnTo>
                <a:lnTo>
                  <a:pt x="1996594" y="447675"/>
                </a:lnTo>
                <a:lnTo>
                  <a:pt x="2001028" y="443548"/>
                </a:lnTo>
                <a:lnTo>
                  <a:pt x="2006052" y="439738"/>
                </a:lnTo>
                <a:lnTo>
                  <a:pt x="2011077" y="436245"/>
                </a:lnTo>
                <a:lnTo>
                  <a:pt x="2016102" y="432753"/>
                </a:lnTo>
                <a:lnTo>
                  <a:pt x="2021718" y="429895"/>
                </a:lnTo>
                <a:lnTo>
                  <a:pt x="2027038" y="427355"/>
                </a:lnTo>
                <a:lnTo>
                  <a:pt x="2032654" y="424815"/>
                </a:lnTo>
                <a:lnTo>
                  <a:pt x="2038270" y="422910"/>
                </a:lnTo>
                <a:lnTo>
                  <a:pt x="2043886" y="421005"/>
                </a:lnTo>
                <a:lnTo>
                  <a:pt x="2049502" y="419735"/>
                </a:lnTo>
                <a:lnTo>
                  <a:pt x="2055413" y="418148"/>
                </a:lnTo>
                <a:lnTo>
                  <a:pt x="2061029" y="417195"/>
                </a:lnTo>
                <a:lnTo>
                  <a:pt x="2067236" y="416243"/>
                </a:lnTo>
                <a:lnTo>
                  <a:pt x="2072852" y="415925"/>
                </a:lnTo>
                <a:lnTo>
                  <a:pt x="2079059" y="415925"/>
                </a:lnTo>
                <a:lnTo>
                  <a:pt x="2084970" y="415925"/>
                </a:lnTo>
                <a:lnTo>
                  <a:pt x="2090882" y="416243"/>
                </a:lnTo>
                <a:lnTo>
                  <a:pt x="2096793" y="417195"/>
                </a:lnTo>
                <a:lnTo>
                  <a:pt x="2102409" y="418148"/>
                </a:lnTo>
                <a:lnTo>
                  <a:pt x="2108321" y="419735"/>
                </a:lnTo>
                <a:lnTo>
                  <a:pt x="2113936" y="421005"/>
                </a:lnTo>
                <a:lnTo>
                  <a:pt x="2119552" y="422910"/>
                </a:lnTo>
                <a:lnTo>
                  <a:pt x="2125464" y="424815"/>
                </a:lnTo>
                <a:lnTo>
                  <a:pt x="2130784" y="427355"/>
                </a:lnTo>
                <a:lnTo>
                  <a:pt x="2136104" y="429895"/>
                </a:lnTo>
                <a:lnTo>
                  <a:pt x="2141720" y="432753"/>
                </a:lnTo>
                <a:lnTo>
                  <a:pt x="2146745" y="436245"/>
                </a:lnTo>
                <a:lnTo>
                  <a:pt x="2152065" y="439738"/>
                </a:lnTo>
                <a:lnTo>
                  <a:pt x="2156795" y="443548"/>
                </a:lnTo>
                <a:lnTo>
                  <a:pt x="2161819" y="447675"/>
                </a:lnTo>
                <a:lnTo>
                  <a:pt x="2165957" y="451803"/>
                </a:lnTo>
                <a:lnTo>
                  <a:pt x="2966073" y="1251903"/>
                </a:lnTo>
                <a:lnTo>
                  <a:pt x="5612631" y="3898583"/>
                </a:lnTo>
                <a:lnTo>
                  <a:pt x="5617360" y="3903345"/>
                </a:lnTo>
                <a:lnTo>
                  <a:pt x="5621498" y="3908425"/>
                </a:lnTo>
                <a:lnTo>
                  <a:pt x="5625341" y="3913505"/>
                </a:lnTo>
                <a:lnTo>
                  <a:pt x="5628888" y="3918585"/>
                </a:lnTo>
                <a:lnTo>
                  <a:pt x="5632139" y="3923348"/>
                </a:lnTo>
                <a:lnTo>
                  <a:pt x="5635094" y="3928745"/>
                </a:lnTo>
                <a:lnTo>
                  <a:pt x="5638050" y="3934460"/>
                </a:lnTo>
                <a:lnTo>
                  <a:pt x="5640415" y="3939858"/>
                </a:lnTo>
                <a:lnTo>
                  <a:pt x="5642484" y="3945890"/>
                </a:lnTo>
                <a:lnTo>
                  <a:pt x="5644257" y="3951605"/>
                </a:lnTo>
                <a:lnTo>
                  <a:pt x="5645735" y="3957320"/>
                </a:lnTo>
                <a:lnTo>
                  <a:pt x="5647213" y="3963353"/>
                </a:lnTo>
                <a:lnTo>
                  <a:pt x="5648100" y="3969068"/>
                </a:lnTo>
                <a:lnTo>
                  <a:pt x="5648691" y="3975100"/>
                </a:lnTo>
                <a:lnTo>
                  <a:pt x="5649282" y="3980815"/>
                </a:lnTo>
                <a:lnTo>
                  <a:pt x="5649282" y="3987165"/>
                </a:lnTo>
                <a:lnTo>
                  <a:pt x="5649282" y="3992880"/>
                </a:lnTo>
                <a:lnTo>
                  <a:pt x="5648691" y="3998913"/>
                </a:lnTo>
                <a:lnTo>
                  <a:pt x="5648100" y="4004945"/>
                </a:lnTo>
                <a:lnTo>
                  <a:pt x="5647213" y="4010660"/>
                </a:lnTo>
                <a:lnTo>
                  <a:pt x="5645735" y="4016375"/>
                </a:lnTo>
                <a:lnTo>
                  <a:pt x="5644257" y="4022725"/>
                </a:lnTo>
                <a:lnTo>
                  <a:pt x="5642484" y="4028440"/>
                </a:lnTo>
                <a:lnTo>
                  <a:pt x="5640415" y="4033838"/>
                </a:lnTo>
                <a:lnTo>
                  <a:pt x="5638050" y="4039553"/>
                </a:lnTo>
                <a:lnTo>
                  <a:pt x="5635094" y="4044950"/>
                </a:lnTo>
                <a:lnTo>
                  <a:pt x="5632139" y="4050348"/>
                </a:lnTo>
                <a:lnTo>
                  <a:pt x="5628888" y="4055745"/>
                </a:lnTo>
                <a:lnTo>
                  <a:pt x="5625341" y="4060825"/>
                </a:lnTo>
                <a:lnTo>
                  <a:pt x="5621498" y="4065588"/>
                </a:lnTo>
                <a:lnTo>
                  <a:pt x="5617360" y="4070350"/>
                </a:lnTo>
                <a:lnTo>
                  <a:pt x="5612631" y="4075113"/>
                </a:lnTo>
                <a:lnTo>
                  <a:pt x="5608198" y="4079875"/>
                </a:lnTo>
                <a:lnTo>
                  <a:pt x="5603468" y="4083685"/>
                </a:lnTo>
                <a:lnTo>
                  <a:pt x="5598443" y="4087495"/>
                </a:lnTo>
                <a:lnTo>
                  <a:pt x="5593419" y="4091305"/>
                </a:lnTo>
                <a:lnTo>
                  <a:pt x="5588098" y="4094480"/>
                </a:lnTo>
                <a:lnTo>
                  <a:pt x="5582482" y="4097338"/>
                </a:lnTo>
                <a:lnTo>
                  <a:pt x="5577162" y="4100195"/>
                </a:lnTo>
                <a:lnTo>
                  <a:pt x="5571842" y="4102418"/>
                </a:lnTo>
                <a:lnTo>
                  <a:pt x="5565931" y="4104640"/>
                </a:lnTo>
                <a:lnTo>
                  <a:pt x="5560315" y="4106545"/>
                </a:lnTo>
                <a:lnTo>
                  <a:pt x="5554699" y="4108133"/>
                </a:lnTo>
                <a:lnTo>
                  <a:pt x="5548492" y="4109403"/>
                </a:lnTo>
                <a:lnTo>
                  <a:pt x="5542580" y="4110355"/>
                </a:lnTo>
                <a:lnTo>
                  <a:pt x="5536669" y="4110990"/>
                </a:lnTo>
                <a:lnTo>
                  <a:pt x="5530758" y="4111308"/>
                </a:lnTo>
                <a:lnTo>
                  <a:pt x="5524846" y="4111625"/>
                </a:lnTo>
                <a:lnTo>
                  <a:pt x="5518639" y="4111308"/>
                </a:lnTo>
                <a:lnTo>
                  <a:pt x="5513023" y="4110990"/>
                </a:lnTo>
                <a:lnTo>
                  <a:pt x="5506816" y="4110355"/>
                </a:lnTo>
                <a:lnTo>
                  <a:pt x="5501200" y="4109403"/>
                </a:lnTo>
                <a:lnTo>
                  <a:pt x="5494993" y="4108133"/>
                </a:lnTo>
                <a:lnTo>
                  <a:pt x="5489081" y="4106545"/>
                </a:lnTo>
                <a:lnTo>
                  <a:pt x="5483466" y="4104640"/>
                </a:lnTo>
                <a:lnTo>
                  <a:pt x="5477850" y="4102418"/>
                </a:lnTo>
                <a:lnTo>
                  <a:pt x="5472234" y="4100195"/>
                </a:lnTo>
                <a:lnTo>
                  <a:pt x="5466913" y="4097338"/>
                </a:lnTo>
                <a:lnTo>
                  <a:pt x="5461593" y="4094480"/>
                </a:lnTo>
                <a:lnTo>
                  <a:pt x="5456273" y="4091305"/>
                </a:lnTo>
                <a:lnTo>
                  <a:pt x="5451248" y="4087495"/>
                </a:lnTo>
                <a:lnTo>
                  <a:pt x="5446223" y="4083685"/>
                </a:lnTo>
                <a:lnTo>
                  <a:pt x="5441495" y="4079875"/>
                </a:lnTo>
                <a:lnTo>
                  <a:pt x="5436765" y="4075113"/>
                </a:lnTo>
                <a:lnTo>
                  <a:pt x="5322379" y="3960813"/>
                </a:lnTo>
                <a:lnTo>
                  <a:pt x="5317945" y="3956368"/>
                </a:lnTo>
                <a:lnTo>
                  <a:pt x="5312921" y="3952240"/>
                </a:lnTo>
                <a:lnTo>
                  <a:pt x="5307896" y="3948748"/>
                </a:lnTo>
                <a:lnTo>
                  <a:pt x="5302871" y="3944938"/>
                </a:lnTo>
                <a:lnTo>
                  <a:pt x="5297255" y="3941763"/>
                </a:lnTo>
                <a:lnTo>
                  <a:pt x="5292230" y="3938588"/>
                </a:lnTo>
                <a:lnTo>
                  <a:pt x="5286615" y="3936048"/>
                </a:lnTo>
                <a:lnTo>
                  <a:pt x="5281294" y="3933508"/>
                </a:lnTo>
                <a:lnTo>
                  <a:pt x="5275383" y="3931285"/>
                </a:lnTo>
                <a:lnTo>
                  <a:pt x="5269767" y="3929698"/>
                </a:lnTo>
                <a:lnTo>
                  <a:pt x="5263855" y="3927793"/>
                </a:lnTo>
                <a:lnTo>
                  <a:pt x="5257944" y="3926840"/>
                </a:lnTo>
                <a:lnTo>
                  <a:pt x="5252033" y="3925570"/>
                </a:lnTo>
                <a:lnTo>
                  <a:pt x="5246121" y="3924935"/>
                </a:lnTo>
                <a:lnTo>
                  <a:pt x="5240210" y="3924618"/>
                </a:lnTo>
                <a:lnTo>
                  <a:pt x="5234298" y="3924618"/>
                </a:lnTo>
                <a:lnTo>
                  <a:pt x="5228091" y="3924618"/>
                </a:lnTo>
                <a:lnTo>
                  <a:pt x="5222180" y="3924935"/>
                </a:lnTo>
                <a:lnTo>
                  <a:pt x="5216268" y="3925570"/>
                </a:lnTo>
                <a:lnTo>
                  <a:pt x="5210357" y="3926840"/>
                </a:lnTo>
                <a:lnTo>
                  <a:pt x="5204741" y="3927793"/>
                </a:lnTo>
                <a:lnTo>
                  <a:pt x="5198534" y="3929698"/>
                </a:lnTo>
                <a:lnTo>
                  <a:pt x="5192918" y="3931285"/>
                </a:lnTo>
                <a:lnTo>
                  <a:pt x="5187598" y="3933508"/>
                </a:lnTo>
                <a:lnTo>
                  <a:pt x="5181686" y="3936048"/>
                </a:lnTo>
                <a:lnTo>
                  <a:pt x="5176366" y="3938588"/>
                </a:lnTo>
                <a:lnTo>
                  <a:pt x="5171046" y="3941763"/>
                </a:lnTo>
                <a:lnTo>
                  <a:pt x="5165430" y="3944938"/>
                </a:lnTo>
                <a:lnTo>
                  <a:pt x="5160405" y="3948748"/>
                </a:lnTo>
                <a:lnTo>
                  <a:pt x="5155380" y="3952240"/>
                </a:lnTo>
                <a:lnTo>
                  <a:pt x="5150947" y="3956368"/>
                </a:lnTo>
                <a:lnTo>
                  <a:pt x="5146218" y="3960813"/>
                </a:lnTo>
                <a:lnTo>
                  <a:pt x="5141488" y="3965575"/>
                </a:lnTo>
                <a:lnTo>
                  <a:pt x="5137646" y="3970655"/>
                </a:lnTo>
                <a:lnTo>
                  <a:pt x="5133508" y="3975100"/>
                </a:lnTo>
                <a:lnTo>
                  <a:pt x="5129961" y="3980498"/>
                </a:lnTo>
                <a:lnTo>
                  <a:pt x="5126710" y="3985578"/>
                </a:lnTo>
                <a:lnTo>
                  <a:pt x="5123754" y="3990975"/>
                </a:lnTo>
                <a:lnTo>
                  <a:pt x="5121094" y="3996373"/>
                </a:lnTo>
                <a:lnTo>
                  <a:pt x="5118729" y="4002088"/>
                </a:lnTo>
                <a:lnTo>
                  <a:pt x="5116660" y="4007803"/>
                </a:lnTo>
                <a:lnTo>
                  <a:pt x="5114591" y="4013518"/>
                </a:lnTo>
                <a:lnTo>
                  <a:pt x="5113113" y="4019233"/>
                </a:lnTo>
                <a:lnTo>
                  <a:pt x="5111636" y="4025265"/>
                </a:lnTo>
                <a:cubicBezTo>
                  <a:pt x="5111439" y="4027276"/>
                  <a:pt x="5111241" y="4029287"/>
                  <a:pt x="5111044" y="4031298"/>
                </a:cubicBezTo>
                <a:lnTo>
                  <a:pt x="5110158" y="4037013"/>
                </a:lnTo>
                <a:cubicBezTo>
                  <a:pt x="5110059" y="4039024"/>
                  <a:pt x="5109961" y="4041034"/>
                  <a:pt x="5109862" y="4043045"/>
                </a:cubicBezTo>
                <a:cubicBezTo>
                  <a:pt x="5109764" y="4045056"/>
                  <a:pt x="5109665" y="4047067"/>
                  <a:pt x="5109567" y="4049078"/>
                </a:cubicBezTo>
                <a:cubicBezTo>
                  <a:pt x="5109665" y="4051089"/>
                  <a:pt x="5109764" y="4053099"/>
                  <a:pt x="5109862" y="4055110"/>
                </a:cubicBezTo>
                <a:cubicBezTo>
                  <a:pt x="5109961" y="4057121"/>
                  <a:pt x="5110059" y="4059132"/>
                  <a:pt x="5110158" y="4061143"/>
                </a:cubicBezTo>
                <a:lnTo>
                  <a:pt x="5111044" y="4066858"/>
                </a:lnTo>
                <a:cubicBezTo>
                  <a:pt x="5111241" y="4068869"/>
                  <a:pt x="5111439" y="4070879"/>
                  <a:pt x="5111636" y="4072890"/>
                </a:cubicBezTo>
                <a:lnTo>
                  <a:pt x="5113113" y="4078605"/>
                </a:lnTo>
                <a:lnTo>
                  <a:pt x="5114591" y="4084320"/>
                </a:lnTo>
                <a:lnTo>
                  <a:pt x="5116660" y="4090035"/>
                </a:lnTo>
                <a:lnTo>
                  <a:pt x="5118729" y="4095750"/>
                </a:lnTo>
                <a:lnTo>
                  <a:pt x="5121094" y="4101783"/>
                </a:lnTo>
                <a:lnTo>
                  <a:pt x="5123754" y="4107180"/>
                </a:lnTo>
                <a:lnTo>
                  <a:pt x="5126710" y="4112578"/>
                </a:lnTo>
                <a:lnTo>
                  <a:pt x="5129961" y="4117975"/>
                </a:lnTo>
                <a:lnTo>
                  <a:pt x="5133508" y="4122738"/>
                </a:lnTo>
                <a:lnTo>
                  <a:pt x="5137646" y="4127818"/>
                </a:lnTo>
                <a:lnTo>
                  <a:pt x="5141488" y="4132580"/>
                </a:lnTo>
                <a:lnTo>
                  <a:pt x="5146218" y="4137343"/>
                </a:lnTo>
                <a:lnTo>
                  <a:pt x="5870075" y="4860925"/>
                </a:lnTo>
                <a:lnTo>
                  <a:pt x="5874509" y="4865688"/>
                </a:lnTo>
                <a:lnTo>
                  <a:pt x="5878646" y="4870768"/>
                </a:lnTo>
                <a:lnTo>
                  <a:pt x="5882489" y="4875848"/>
                </a:lnTo>
                <a:lnTo>
                  <a:pt x="5886036" y="4880928"/>
                </a:lnTo>
                <a:lnTo>
                  <a:pt x="5889287" y="4885690"/>
                </a:lnTo>
                <a:lnTo>
                  <a:pt x="5892243" y="4891088"/>
                </a:lnTo>
                <a:lnTo>
                  <a:pt x="5895199" y="4897120"/>
                </a:lnTo>
                <a:lnTo>
                  <a:pt x="5897268" y="4902518"/>
                </a:lnTo>
                <a:lnTo>
                  <a:pt x="5899336" y="4908233"/>
                </a:lnTo>
                <a:lnTo>
                  <a:pt x="5901701" y="4913948"/>
                </a:lnTo>
                <a:lnTo>
                  <a:pt x="5902883" y="4919663"/>
                </a:lnTo>
                <a:lnTo>
                  <a:pt x="5904066" y="4925695"/>
                </a:lnTo>
                <a:lnTo>
                  <a:pt x="5905248" y="4931410"/>
                </a:lnTo>
                <a:cubicBezTo>
                  <a:pt x="5905445" y="4933421"/>
                  <a:pt x="5905643" y="4935432"/>
                  <a:pt x="5905840" y="4937443"/>
                </a:cubicBezTo>
                <a:cubicBezTo>
                  <a:pt x="5905938" y="4939454"/>
                  <a:pt x="5906037" y="4941464"/>
                  <a:pt x="5906135" y="4943475"/>
                </a:cubicBezTo>
                <a:lnTo>
                  <a:pt x="5906726" y="4949508"/>
                </a:lnTo>
                <a:lnTo>
                  <a:pt x="5906135" y="4955223"/>
                </a:lnTo>
                <a:cubicBezTo>
                  <a:pt x="5906037" y="4957234"/>
                  <a:pt x="5905938" y="4959244"/>
                  <a:pt x="5905840" y="4961255"/>
                </a:cubicBezTo>
                <a:cubicBezTo>
                  <a:pt x="5905643" y="4963266"/>
                  <a:pt x="5905445" y="4965277"/>
                  <a:pt x="5905248" y="4967288"/>
                </a:cubicBezTo>
                <a:lnTo>
                  <a:pt x="5904066" y="4973003"/>
                </a:lnTo>
                <a:lnTo>
                  <a:pt x="5902883" y="4979035"/>
                </a:lnTo>
                <a:lnTo>
                  <a:pt x="5901701" y="4985068"/>
                </a:lnTo>
                <a:lnTo>
                  <a:pt x="5899336" y="4990783"/>
                </a:lnTo>
                <a:lnTo>
                  <a:pt x="5897268" y="4996180"/>
                </a:lnTo>
                <a:lnTo>
                  <a:pt x="5895199" y="5001895"/>
                </a:lnTo>
                <a:lnTo>
                  <a:pt x="5892243" y="5007293"/>
                </a:lnTo>
                <a:lnTo>
                  <a:pt x="5889287" y="5012690"/>
                </a:lnTo>
                <a:lnTo>
                  <a:pt x="5886036" y="5018088"/>
                </a:lnTo>
                <a:lnTo>
                  <a:pt x="5882489" y="5023168"/>
                </a:lnTo>
                <a:lnTo>
                  <a:pt x="5878646" y="5028248"/>
                </a:lnTo>
                <a:lnTo>
                  <a:pt x="5874509" y="5032693"/>
                </a:lnTo>
                <a:lnTo>
                  <a:pt x="5870075" y="5037455"/>
                </a:lnTo>
                <a:lnTo>
                  <a:pt x="5865346" y="5041900"/>
                </a:lnTo>
                <a:lnTo>
                  <a:pt x="5860617" y="5046028"/>
                </a:lnTo>
                <a:lnTo>
                  <a:pt x="5855592" y="5050155"/>
                </a:lnTo>
                <a:lnTo>
                  <a:pt x="5850567" y="5053648"/>
                </a:lnTo>
                <a:lnTo>
                  <a:pt x="5845247" y="5056823"/>
                </a:lnTo>
                <a:lnTo>
                  <a:pt x="5839926" y="5059680"/>
                </a:lnTo>
                <a:lnTo>
                  <a:pt x="5834311" y="5062538"/>
                </a:lnTo>
                <a:lnTo>
                  <a:pt x="5828695" y="5064760"/>
                </a:lnTo>
                <a:lnTo>
                  <a:pt x="5823375" y="5066983"/>
                </a:lnTo>
                <a:lnTo>
                  <a:pt x="5817463" y="5069205"/>
                </a:lnTo>
                <a:lnTo>
                  <a:pt x="5811552" y="5070475"/>
                </a:lnTo>
                <a:lnTo>
                  <a:pt x="5805640" y="5071428"/>
                </a:lnTo>
                <a:lnTo>
                  <a:pt x="5800024" y="5072698"/>
                </a:lnTo>
                <a:lnTo>
                  <a:pt x="5793817" y="5073333"/>
                </a:lnTo>
                <a:lnTo>
                  <a:pt x="5787610" y="5073650"/>
                </a:lnTo>
                <a:lnTo>
                  <a:pt x="5781994" y="5073968"/>
                </a:lnTo>
                <a:lnTo>
                  <a:pt x="5775787" y="5073650"/>
                </a:lnTo>
                <a:lnTo>
                  <a:pt x="5770171" y="5073333"/>
                </a:lnTo>
                <a:lnTo>
                  <a:pt x="5763965" y="5072698"/>
                </a:lnTo>
                <a:lnTo>
                  <a:pt x="5758349" y="5071428"/>
                </a:lnTo>
                <a:lnTo>
                  <a:pt x="5752141" y="5070475"/>
                </a:lnTo>
                <a:lnTo>
                  <a:pt x="5746526" y="5069205"/>
                </a:lnTo>
                <a:lnTo>
                  <a:pt x="5740614" y="5066983"/>
                </a:lnTo>
                <a:lnTo>
                  <a:pt x="5734998" y="5064760"/>
                </a:lnTo>
                <a:lnTo>
                  <a:pt x="5729382" y="5062538"/>
                </a:lnTo>
                <a:lnTo>
                  <a:pt x="5723767" y="5059680"/>
                </a:lnTo>
                <a:lnTo>
                  <a:pt x="5718446" y="5056823"/>
                </a:lnTo>
                <a:lnTo>
                  <a:pt x="5713421" y="5053648"/>
                </a:lnTo>
                <a:lnTo>
                  <a:pt x="5708396" y="5050155"/>
                </a:lnTo>
                <a:lnTo>
                  <a:pt x="5703372" y="5046028"/>
                </a:lnTo>
                <a:lnTo>
                  <a:pt x="5698347" y="5041900"/>
                </a:lnTo>
                <a:lnTo>
                  <a:pt x="5693618" y="5037455"/>
                </a:lnTo>
                <a:lnTo>
                  <a:pt x="5598148" y="4941888"/>
                </a:lnTo>
                <a:lnTo>
                  <a:pt x="5490560" y="4834573"/>
                </a:lnTo>
                <a:lnTo>
                  <a:pt x="5485830" y="4830128"/>
                </a:lnTo>
                <a:lnTo>
                  <a:pt x="5481397" y="4826000"/>
                </a:lnTo>
                <a:lnTo>
                  <a:pt x="5476372" y="4821873"/>
                </a:lnTo>
                <a:lnTo>
                  <a:pt x="5471348" y="4818380"/>
                </a:lnTo>
                <a:lnTo>
                  <a:pt x="5465732" y="4815205"/>
                </a:lnTo>
                <a:lnTo>
                  <a:pt x="5460411" y="4812348"/>
                </a:lnTo>
                <a:lnTo>
                  <a:pt x="5455091" y="4809173"/>
                </a:lnTo>
                <a:lnTo>
                  <a:pt x="5449475" y="4807268"/>
                </a:lnTo>
                <a:lnTo>
                  <a:pt x="5443563" y="4805045"/>
                </a:lnTo>
                <a:lnTo>
                  <a:pt x="5437948" y="4802823"/>
                </a:lnTo>
                <a:lnTo>
                  <a:pt x="5432036" y="4801553"/>
                </a:lnTo>
                <a:lnTo>
                  <a:pt x="5426420" y="4800283"/>
                </a:lnTo>
                <a:lnTo>
                  <a:pt x="5420509" y="4799330"/>
                </a:lnTo>
                <a:lnTo>
                  <a:pt x="5414597" y="4798695"/>
                </a:lnTo>
                <a:lnTo>
                  <a:pt x="5408391" y="4798060"/>
                </a:lnTo>
                <a:lnTo>
                  <a:pt x="5402775" y="4797743"/>
                </a:lnTo>
                <a:lnTo>
                  <a:pt x="5396568" y="4798060"/>
                </a:lnTo>
                <a:lnTo>
                  <a:pt x="5390361" y="4798695"/>
                </a:lnTo>
                <a:lnTo>
                  <a:pt x="5384745" y="4799330"/>
                </a:lnTo>
                <a:lnTo>
                  <a:pt x="5378538" y="4800283"/>
                </a:lnTo>
                <a:lnTo>
                  <a:pt x="5372922" y="4801553"/>
                </a:lnTo>
                <a:lnTo>
                  <a:pt x="5367010" y="4802823"/>
                </a:lnTo>
                <a:lnTo>
                  <a:pt x="5361394" y="4805045"/>
                </a:lnTo>
                <a:lnTo>
                  <a:pt x="5355483" y="4807268"/>
                </a:lnTo>
                <a:lnTo>
                  <a:pt x="5350163" y="4809173"/>
                </a:lnTo>
                <a:lnTo>
                  <a:pt x="5344547" y="4812348"/>
                </a:lnTo>
                <a:lnTo>
                  <a:pt x="5338931" y="4815205"/>
                </a:lnTo>
                <a:lnTo>
                  <a:pt x="5333906" y="4818380"/>
                </a:lnTo>
                <a:lnTo>
                  <a:pt x="5328881" y="4821873"/>
                </a:lnTo>
                <a:lnTo>
                  <a:pt x="5323857" y="4826000"/>
                </a:lnTo>
                <a:lnTo>
                  <a:pt x="5318832" y="4830128"/>
                </a:lnTo>
                <a:lnTo>
                  <a:pt x="5314398" y="4834573"/>
                </a:lnTo>
                <a:lnTo>
                  <a:pt x="5307305" y="4841875"/>
                </a:lnTo>
                <a:lnTo>
                  <a:pt x="5301393" y="4849813"/>
                </a:lnTo>
                <a:lnTo>
                  <a:pt x="5295482" y="4858068"/>
                </a:lnTo>
                <a:lnTo>
                  <a:pt x="5291048" y="4867275"/>
                </a:lnTo>
                <a:lnTo>
                  <a:pt x="5286910" y="4875848"/>
                </a:lnTo>
                <a:lnTo>
                  <a:pt x="5283659" y="4885055"/>
                </a:lnTo>
                <a:lnTo>
                  <a:pt x="5281294" y="4894580"/>
                </a:lnTo>
                <a:lnTo>
                  <a:pt x="5279521" y="4903788"/>
                </a:lnTo>
                <a:lnTo>
                  <a:pt x="5278339" y="4913630"/>
                </a:lnTo>
                <a:lnTo>
                  <a:pt x="5278339" y="4923155"/>
                </a:lnTo>
                <a:cubicBezTo>
                  <a:pt x="5278437" y="4926436"/>
                  <a:pt x="5278536" y="4929717"/>
                  <a:pt x="5278634" y="4932998"/>
                </a:cubicBezTo>
                <a:lnTo>
                  <a:pt x="5279816" y="4942205"/>
                </a:lnTo>
                <a:lnTo>
                  <a:pt x="5281885" y="4952048"/>
                </a:lnTo>
                <a:lnTo>
                  <a:pt x="5284546" y="4960938"/>
                </a:lnTo>
                <a:lnTo>
                  <a:pt x="5288092" y="4970145"/>
                </a:lnTo>
                <a:lnTo>
                  <a:pt x="5291935" y="4979353"/>
                </a:lnTo>
                <a:lnTo>
                  <a:pt x="5583665" y="5270500"/>
                </a:lnTo>
                <a:lnTo>
                  <a:pt x="5588098" y="5275263"/>
                </a:lnTo>
                <a:lnTo>
                  <a:pt x="5592237" y="5280343"/>
                </a:lnTo>
                <a:lnTo>
                  <a:pt x="5595784" y="5284788"/>
                </a:lnTo>
                <a:lnTo>
                  <a:pt x="5599626" y="5290185"/>
                </a:lnTo>
                <a:lnTo>
                  <a:pt x="5602582" y="5295265"/>
                </a:lnTo>
                <a:lnTo>
                  <a:pt x="5605833" y="5300663"/>
                </a:lnTo>
                <a:lnTo>
                  <a:pt x="5608493" y="5306060"/>
                </a:lnTo>
                <a:lnTo>
                  <a:pt x="5610857" y="5311775"/>
                </a:lnTo>
                <a:lnTo>
                  <a:pt x="5613222" y="5317490"/>
                </a:lnTo>
                <a:lnTo>
                  <a:pt x="5614996" y="5323523"/>
                </a:lnTo>
                <a:lnTo>
                  <a:pt x="5616474" y="5329238"/>
                </a:lnTo>
                <a:lnTo>
                  <a:pt x="5617656" y="5334953"/>
                </a:lnTo>
                <a:lnTo>
                  <a:pt x="5618838" y="5340985"/>
                </a:lnTo>
                <a:lnTo>
                  <a:pt x="5619725" y="5346700"/>
                </a:lnTo>
                <a:cubicBezTo>
                  <a:pt x="5619824" y="5348711"/>
                  <a:pt x="5619922" y="5350722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19922" y="5366809"/>
                  <a:pt x="5619824" y="5368819"/>
                  <a:pt x="5619725" y="5370830"/>
                </a:cubicBezTo>
                <a:lnTo>
                  <a:pt x="5618838" y="5376545"/>
                </a:lnTo>
                <a:lnTo>
                  <a:pt x="5617656" y="5382578"/>
                </a:lnTo>
                <a:lnTo>
                  <a:pt x="5616474" y="5388293"/>
                </a:lnTo>
                <a:lnTo>
                  <a:pt x="5614996" y="5394008"/>
                </a:lnTo>
                <a:lnTo>
                  <a:pt x="5613222" y="5400040"/>
                </a:lnTo>
                <a:lnTo>
                  <a:pt x="5610857" y="5405755"/>
                </a:lnTo>
                <a:lnTo>
                  <a:pt x="5608493" y="5411470"/>
                </a:lnTo>
                <a:lnTo>
                  <a:pt x="5605833" y="5416868"/>
                </a:lnTo>
                <a:lnTo>
                  <a:pt x="5602582" y="5422265"/>
                </a:lnTo>
                <a:lnTo>
                  <a:pt x="5599626" y="5427663"/>
                </a:lnTo>
                <a:lnTo>
                  <a:pt x="5595784" y="5432743"/>
                </a:lnTo>
                <a:lnTo>
                  <a:pt x="5592237" y="5437505"/>
                </a:lnTo>
                <a:lnTo>
                  <a:pt x="5588098" y="5442268"/>
                </a:lnTo>
                <a:lnTo>
                  <a:pt x="5583665" y="5447030"/>
                </a:lnTo>
                <a:lnTo>
                  <a:pt x="5578936" y="5451158"/>
                </a:lnTo>
                <a:lnTo>
                  <a:pt x="5573911" y="5455603"/>
                </a:lnTo>
                <a:lnTo>
                  <a:pt x="5569182" y="5459095"/>
                </a:lnTo>
                <a:lnTo>
                  <a:pt x="5563862" y="5462905"/>
                </a:lnTo>
                <a:lnTo>
                  <a:pt x="5558837" y="5466080"/>
                </a:lnTo>
                <a:lnTo>
                  <a:pt x="5553517" y="5469255"/>
                </a:lnTo>
                <a:lnTo>
                  <a:pt x="5548196" y="5471795"/>
                </a:lnTo>
                <a:lnTo>
                  <a:pt x="5542285" y="5474335"/>
                </a:lnTo>
                <a:lnTo>
                  <a:pt x="5536964" y="5476558"/>
                </a:lnTo>
                <a:lnTo>
                  <a:pt x="5531348" y="5478145"/>
                </a:lnTo>
                <a:lnTo>
                  <a:pt x="5525437" y="5479733"/>
                </a:lnTo>
                <a:lnTo>
                  <a:pt x="5519230" y="5481003"/>
                </a:lnTo>
                <a:lnTo>
                  <a:pt x="5513614" y="5482273"/>
                </a:lnTo>
                <a:lnTo>
                  <a:pt x="5507999" y="5482908"/>
                </a:lnTo>
                <a:lnTo>
                  <a:pt x="5501791" y="5483225"/>
                </a:lnTo>
                <a:lnTo>
                  <a:pt x="5495585" y="5483543"/>
                </a:lnTo>
                <a:lnTo>
                  <a:pt x="6873545" y="6858000"/>
                </a:lnTo>
                <a:lnTo>
                  <a:pt x="9595474" y="6858000"/>
                </a:lnTo>
                <a:lnTo>
                  <a:pt x="9595474" y="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E140A11-F0F1-4B9B-8AE2-B06F806C415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182225" y="0"/>
            <a:ext cx="8009775" cy="6858000"/>
          </a:xfrm>
          <a:custGeom>
            <a:avLst/>
            <a:gdLst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004395 w 8009775"/>
              <a:gd name="connsiteY73" fmla="*/ 6858000 h 6858001"/>
              <a:gd name="connsiteX74" fmla="*/ 7004396 w 8009775"/>
              <a:gd name="connsiteY74" fmla="*/ 6858001 h 6858001"/>
              <a:gd name="connsiteX75" fmla="*/ 7099646 w 8009775"/>
              <a:gd name="connsiteY75" fmla="*/ 6858001 h 6858001"/>
              <a:gd name="connsiteX76" fmla="*/ 7147271 w 8009775"/>
              <a:gd name="connsiteY76" fmla="*/ 6858001 h 6858001"/>
              <a:gd name="connsiteX77" fmla="*/ 7364776 w 8009775"/>
              <a:gd name="connsiteY77" fmla="*/ 6858001 h 6858001"/>
              <a:gd name="connsiteX78" fmla="*/ 7460026 w 8009775"/>
              <a:gd name="connsiteY78" fmla="*/ 6858001 h 6858001"/>
              <a:gd name="connsiteX79" fmla="*/ 7507651 w 8009775"/>
              <a:gd name="connsiteY79" fmla="*/ 6858001 h 6858001"/>
              <a:gd name="connsiteX80" fmla="*/ 7507650 w 8009775"/>
              <a:gd name="connsiteY80" fmla="*/ 6858000 h 6858001"/>
              <a:gd name="connsiteX81" fmla="*/ 8009775 w 8009775"/>
              <a:gd name="connsiteY81" fmla="*/ 6858000 h 6858001"/>
              <a:gd name="connsiteX82" fmla="*/ 3996316 w 8009775"/>
              <a:gd name="connsiteY82" fmla="*/ 2818448 h 6858001"/>
              <a:gd name="connsiteX83" fmla="*/ 3980947 w 8009775"/>
              <a:gd name="connsiteY83" fmla="*/ 2804795 h 6858001"/>
              <a:gd name="connsiteX84" fmla="*/ 3965282 w 8009775"/>
              <a:gd name="connsiteY84" fmla="*/ 2791144 h 6858001"/>
              <a:gd name="connsiteX85" fmla="*/ 3950799 w 8009775"/>
              <a:gd name="connsiteY85" fmla="*/ 2776856 h 6858001"/>
              <a:gd name="connsiteX86" fmla="*/ 3936021 w 8009775"/>
              <a:gd name="connsiteY86" fmla="*/ 2762568 h 6858001"/>
              <a:gd name="connsiteX87" fmla="*/ 3001744 w 8009775"/>
              <a:gd name="connsiteY87" fmla="*/ 1828166 h 6858001"/>
              <a:gd name="connsiteX88" fmla="*/ 2997311 w 8009775"/>
              <a:gd name="connsiteY88" fmla="*/ 1823404 h 6858001"/>
              <a:gd name="connsiteX89" fmla="*/ 2992878 w 8009775"/>
              <a:gd name="connsiteY89" fmla="*/ 1818640 h 6858001"/>
              <a:gd name="connsiteX90" fmla="*/ 2989331 w 8009775"/>
              <a:gd name="connsiteY90" fmla="*/ 1814195 h 6858001"/>
              <a:gd name="connsiteX91" fmla="*/ 2985784 w 8009775"/>
              <a:gd name="connsiteY91" fmla="*/ 1808799 h 6858001"/>
              <a:gd name="connsiteX92" fmla="*/ 2982533 w 8009775"/>
              <a:gd name="connsiteY92" fmla="*/ 1803718 h 6858001"/>
              <a:gd name="connsiteX93" fmla="*/ 2979873 w 8009775"/>
              <a:gd name="connsiteY93" fmla="*/ 1798321 h 6858001"/>
              <a:gd name="connsiteX94" fmla="*/ 2976917 w 8009775"/>
              <a:gd name="connsiteY94" fmla="*/ 1792924 h 6858001"/>
              <a:gd name="connsiteX95" fmla="*/ 2974552 w 8009775"/>
              <a:gd name="connsiteY95" fmla="*/ 1787526 h 6858001"/>
              <a:gd name="connsiteX96" fmla="*/ 2972484 w 8009775"/>
              <a:gd name="connsiteY96" fmla="*/ 1781811 h 6858001"/>
              <a:gd name="connsiteX97" fmla="*/ 2970710 w 8009775"/>
              <a:gd name="connsiteY97" fmla="*/ 1776095 h 6858001"/>
              <a:gd name="connsiteX98" fmla="*/ 2968937 w 8009775"/>
              <a:gd name="connsiteY98" fmla="*/ 1770380 h 6858001"/>
              <a:gd name="connsiteX99" fmla="*/ 2967755 w 8009775"/>
              <a:gd name="connsiteY99" fmla="*/ 1764665 h 6858001"/>
              <a:gd name="connsiteX100" fmla="*/ 2966868 w 8009775"/>
              <a:gd name="connsiteY100" fmla="*/ 1758634 h 6858001"/>
              <a:gd name="connsiteX101" fmla="*/ 2965981 w 8009775"/>
              <a:gd name="connsiteY101" fmla="*/ 1752919 h 6858001"/>
              <a:gd name="connsiteX102" fmla="*/ 2965686 w 8009775"/>
              <a:gd name="connsiteY102" fmla="*/ 1746885 h 6858001"/>
              <a:gd name="connsiteX103" fmla="*/ 2965686 w 8009775"/>
              <a:gd name="connsiteY103" fmla="*/ 1741170 h 6858001"/>
              <a:gd name="connsiteX104" fmla="*/ 2965686 w 8009775"/>
              <a:gd name="connsiteY104" fmla="*/ 1735139 h 6858001"/>
              <a:gd name="connsiteX105" fmla="*/ 2965981 w 8009775"/>
              <a:gd name="connsiteY105" fmla="*/ 1729424 h 6858001"/>
              <a:gd name="connsiteX106" fmla="*/ 2966868 w 8009775"/>
              <a:gd name="connsiteY106" fmla="*/ 1723074 h 6858001"/>
              <a:gd name="connsiteX107" fmla="*/ 2967755 w 8009775"/>
              <a:gd name="connsiteY107" fmla="*/ 1717358 h 6858001"/>
              <a:gd name="connsiteX108" fmla="*/ 2968937 w 8009775"/>
              <a:gd name="connsiteY108" fmla="*/ 1711643 h 6858001"/>
              <a:gd name="connsiteX109" fmla="*/ 2970710 w 8009775"/>
              <a:gd name="connsiteY109" fmla="*/ 1705929 h 6858001"/>
              <a:gd name="connsiteX110" fmla="*/ 2972484 w 8009775"/>
              <a:gd name="connsiteY110" fmla="*/ 1700214 h 6858001"/>
              <a:gd name="connsiteX111" fmla="*/ 2974552 w 8009775"/>
              <a:gd name="connsiteY111" fmla="*/ 1694816 h 6858001"/>
              <a:gd name="connsiteX112" fmla="*/ 2976917 w 8009775"/>
              <a:gd name="connsiteY112" fmla="*/ 1689101 h 6858001"/>
              <a:gd name="connsiteX113" fmla="*/ 2979873 w 8009775"/>
              <a:gd name="connsiteY113" fmla="*/ 1683703 h 6858001"/>
              <a:gd name="connsiteX114" fmla="*/ 2982533 w 8009775"/>
              <a:gd name="connsiteY114" fmla="*/ 1678305 h 6858001"/>
              <a:gd name="connsiteX115" fmla="*/ 2985784 w 8009775"/>
              <a:gd name="connsiteY115" fmla="*/ 1673226 h 6858001"/>
              <a:gd name="connsiteX116" fmla="*/ 2989331 w 8009775"/>
              <a:gd name="connsiteY116" fmla="*/ 1668145 h 6858001"/>
              <a:gd name="connsiteX117" fmla="*/ 2992878 w 8009775"/>
              <a:gd name="connsiteY117" fmla="*/ 1663066 h 6858001"/>
              <a:gd name="connsiteX118" fmla="*/ 2997311 w 8009775"/>
              <a:gd name="connsiteY118" fmla="*/ 1658621 h 6858001"/>
              <a:gd name="connsiteX119" fmla="*/ 3001744 w 8009775"/>
              <a:gd name="connsiteY119" fmla="*/ 1653859 h 6858001"/>
              <a:gd name="connsiteX120" fmla="*/ 3006178 w 8009775"/>
              <a:gd name="connsiteY120" fmla="*/ 1649414 h 6858001"/>
              <a:gd name="connsiteX121" fmla="*/ 3010907 w 8009775"/>
              <a:gd name="connsiteY121" fmla="*/ 1645603 h 6858001"/>
              <a:gd name="connsiteX122" fmla="*/ 3015932 w 8009775"/>
              <a:gd name="connsiteY122" fmla="*/ 1641794 h 6858001"/>
              <a:gd name="connsiteX123" fmla="*/ 3020956 w 8009775"/>
              <a:gd name="connsiteY123" fmla="*/ 1637984 h 6858001"/>
              <a:gd name="connsiteX124" fmla="*/ 3025981 w 8009775"/>
              <a:gd name="connsiteY124" fmla="*/ 1634809 h 6858001"/>
              <a:gd name="connsiteX125" fmla="*/ 3031596 w 8009775"/>
              <a:gd name="connsiteY125" fmla="*/ 1631950 h 6858001"/>
              <a:gd name="connsiteX126" fmla="*/ 3036916 w 8009775"/>
              <a:gd name="connsiteY126" fmla="*/ 1629094 h 6858001"/>
              <a:gd name="connsiteX127" fmla="*/ 3042532 w 8009775"/>
              <a:gd name="connsiteY127" fmla="*/ 1626871 h 6858001"/>
              <a:gd name="connsiteX128" fmla="*/ 3047852 w 8009775"/>
              <a:gd name="connsiteY128" fmla="*/ 1624649 h 6858001"/>
              <a:gd name="connsiteX129" fmla="*/ 3053764 w 8009775"/>
              <a:gd name="connsiteY129" fmla="*/ 1623061 h 6858001"/>
              <a:gd name="connsiteX130" fmla="*/ 3059379 w 8009775"/>
              <a:gd name="connsiteY130" fmla="*/ 1621155 h 6858001"/>
              <a:gd name="connsiteX131" fmla="*/ 3065291 w 8009775"/>
              <a:gd name="connsiteY131" fmla="*/ 1620204 h 6858001"/>
              <a:gd name="connsiteX132" fmla="*/ 3070906 w 8009775"/>
              <a:gd name="connsiteY132" fmla="*/ 1618934 h 6858001"/>
              <a:gd name="connsiteX133" fmla="*/ 3077113 w 8009775"/>
              <a:gd name="connsiteY133" fmla="*/ 1618299 h 6858001"/>
              <a:gd name="connsiteX134" fmla="*/ 3082729 w 8009775"/>
              <a:gd name="connsiteY134" fmla="*/ 1617981 h 6858001"/>
              <a:gd name="connsiteX135" fmla="*/ 3088936 w 8009775"/>
              <a:gd name="connsiteY135" fmla="*/ 1617981 h 6858001"/>
              <a:gd name="connsiteX136" fmla="*/ 3094552 w 8009775"/>
              <a:gd name="connsiteY136" fmla="*/ 1617981 h 6858001"/>
              <a:gd name="connsiteX137" fmla="*/ 3100758 w 8009775"/>
              <a:gd name="connsiteY137" fmla="*/ 1618299 h 6858001"/>
              <a:gd name="connsiteX138" fmla="*/ 3106670 w 8009775"/>
              <a:gd name="connsiteY138" fmla="*/ 1618934 h 6858001"/>
              <a:gd name="connsiteX139" fmla="*/ 3112285 w 8009775"/>
              <a:gd name="connsiteY139" fmla="*/ 1620204 h 6858001"/>
              <a:gd name="connsiteX140" fmla="*/ 3117901 w 8009775"/>
              <a:gd name="connsiteY140" fmla="*/ 1621155 h 6858001"/>
              <a:gd name="connsiteX141" fmla="*/ 3123812 w 8009775"/>
              <a:gd name="connsiteY141" fmla="*/ 1623061 h 6858001"/>
              <a:gd name="connsiteX142" fmla="*/ 3129428 w 8009775"/>
              <a:gd name="connsiteY142" fmla="*/ 1624649 h 6858001"/>
              <a:gd name="connsiteX143" fmla="*/ 3135339 w 8009775"/>
              <a:gd name="connsiteY143" fmla="*/ 1626871 h 6858001"/>
              <a:gd name="connsiteX144" fmla="*/ 3140660 w 8009775"/>
              <a:gd name="connsiteY144" fmla="*/ 1629094 h 6858001"/>
              <a:gd name="connsiteX145" fmla="*/ 3145980 w 8009775"/>
              <a:gd name="connsiteY145" fmla="*/ 1631950 h 6858001"/>
              <a:gd name="connsiteX146" fmla="*/ 3151300 w 8009775"/>
              <a:gd name="connsiteY146" fmla="*/ 1634809 h 6858001"/>
              <a:gd name="connsiteX147" fmla="*/ 3156324 w 8009775"/>
              <a:gd name="connsiteY147" fmla="*/ 1637984 h 6858001"/>
              <a:gd name="connsiteX148" fmla="*/ 3161349 w 8009775"/>
              <a:gd name="connsiteY148" fmla="*/ 1641794 h 6858001"/>
              <a:gd name="connsiteX149" fmla="*/ 3166374 w 8009775"/>
              <a:gd name="connsiteY149" fmla="*/ 1645603 h 6858001"/>
              <a:gd name="connsiteX150" fmla="*/ 3171102 w 8009775"/>
              <a:gd name="connsiteY150" fmla="*/ 1649414 h 6858001"/>
              <a:gd name="connsiteX151" fmla="*/ 3175832 w 8009775"/>
              <a:gd name="connsiteY151" fmla="*/ 1653859 h 6858001"/>
              <a:gd name="connsiteX152" fmla="*/ 3844692 w 8009775"/>
              <a:gd name="connsiteY152" fmla="*/ 2322830 h 6858001"/>
              <a:gd name="connsiteX153" fmla="*/ 3849421 w 8009775"/>
              <a:gd name="connsiteY153" fmla="*/ 2326958 h 6858001"/>
              <a:gd name="connsiteX154" fmla="*/ 3854150 w 8009775"/>
              <a:gd name="connsiteY154" fmla="*/ 2331085 h 6858001"/>
              <a:gd name="connsiteX155" fmla="*/ 3859175 w 8009775"/>
              <a:gd name="connsiteY155" fmla="*/ 2334895 h 6858001"/>
              <a:gd name="connsiteX156" fmla="*/ 3864199 w 8009775"/>
              <a:gd name="connsiteY156" fmla="*/ 2338705 h 6858001"/>
              <a:gd name="connsiteX157" fmla="*/ 3869224 w 8009775"/>
              <a:gd name="connsiteY157" fmla="*/ 2341880 h 6858001"/>
              <a:gd name="connsiteX158" fmla="*/ 3874544 w 8009775"/>
              <a:gd name="connsiteY158" fmla="*/ 2344738 h 6858001"/>
              <a:gd name="connsiteX159" fmla="*/ 3879864 w 8009775"/>
              <a:gd name="connsiteY159" fmla="*/ 2347595 h 6858001"/>
              <a:gd name="connsiteX160" fmla="*/ 3885775 w 8009775"/>
              <a:gd name="connsiteY160" fmla="*/ 2349818 h 6858001"/>
              <a:gd name="connsiteX161" fmla="*/ 3891096 w 8009775"/>
              <a:gd name="connsiteY161" fmla="*/ 2351723 h 6858001"/>
              <a:gd name="connsiteX162" fmla="*/ 3896711 w 8009775"/>
              <a:gd name="connsiteY162" fmla="*/ 2353628 h 6858001"/>
              <a:gd name="connsiteX163" fmla="*/ 3902623 w 8009775"/>
              <a:gd name="connsiteY163" fmla="*/ 2355534 h 6858001"/>
              <a:gd name="connsiteX164" fmla="*/ 3908238 w 8009775"/>
              <a:gd name="connsiteY164" fmla="*/ 2356485 h 6858001"/>
              <a:gd name="connsiteX165" fmla="*/ 3914150 w 8009775"/>
              <a:gd name="connsiteY165" fmla="*/ 2357755 h 6858001"/>
              <a:gd name="connsiteX166" fmla="*/ 3920061 w 8009775"/>
              <a:gd name="connsiteY166" fmla="*/ 2358391 h 6858001"/>
              <a:gd name="connsiteX167" fmla="*/ 3925972 w 8009775"/>
              <a:gd name="connsiteY167" fmla="*/ 2358708 h 6858001"/>
              <a:gd name="connsiteX168" fmla="*/ 3931883 w 8009775"/>
              <a:gd name="connsiteY168" fmla="*/ 2358708 h 6858001"/>
              <a:gd name="connsiteX169" fmla="*/ 3937795 w 8009775"/>
              <a:gd name="connsiteY169" fmla="*/ 2358708 h 6858001"/>
              <a:gd name="connsiteX170" fmla="*/ 3943706 w 8009775"/>
              <a:gd name="connsiteY170" fmla="*/ 2358391 h 6858001"/>
              <a:gd name="connsiteX171" fmla="*/ 3949617 w 8009775"/>
              <a:gd name="connsiteY171" fmla="*/ 2357755 h 6858001"/>
              <a:gd name="connsiteX172" fmla="*/ 3955233 w 8009775"/>
              <a:gd name="connsiteY172" fmla="*/ 2356485 h 6858001"/>
              <a:gd name="connsiteX173" fmla="*/ 3961144 w 8009775"/>
              <a:gd name="connsiteY173" fmla="*/ 2355534 h 6858001"/>
              <a:gd name="connsiteX174" fmla="*/ 3966760 w 8009775"/>
              <a:gd name="connsiteY174" fmla="*/ 2353628 h 6858001"/>
              <a:gd name="connsiteX175" fmla="*/ 3972671 w 8009775"/>
              <a:gd name="connsiteY175" fmla="*/ 2351723 h 6858001"/>
              <a:gd name="connsiteX176" fmla="*/ 3978287 w 8009775"/>
              <a:gd name="connsiteY176" fmla="*/ 2349818 h 6858001"/>
              <a:gd name="connsiteX177" fmla="*/ 3983607 w 8009775"/>
              <a:gd name="connsiteY177" fmla="*/ 2347595 h 6858001"/>
              <a:gd name="connsiteX178" fmla="*/ 3989223 w 8009775"/>
              <a:gd name="connsiteY178" fmla="*/ 2344738 h 6858001"/>
              <a:gd name="connsiteX179" fmla="*/ 3994543 w 8009775"/>
              <a:gd name="connsiteY179" fmla="*/ 2341880 h 6858001"/>
              <a:gd name="connsiteX180" fmla="*/ 3999567 w 8009775"/>
              <a:gd name="connsiteY180" fmla="*/ 2338705 h 6858001"/>
              <a:gd name="connsiteX181" fmla="*/ 4004888 w 8009775"/>
              <a:gd name="connsiteY181" fmla="*/ 2334895 h 6858001"/>
              <a:gd name="connsiteX182" fmla="*/ 4009617 w 8009775"/>
              <a:gd name="connsiteY182" fmla="*/ 2331085 h 6858001"/>
              <a:gd name="connsiteX183" fmla="*/ 4014346 w 8009775"/>
              <a:gd name="connsiteY183" fmla="*/ 2326958 h 6858001"/>
              <a:gd name="connsiteX184" fmla="*/ 4018779 w 8009775"/>
              <a:gd name="connsiteY184" fmla="*/ 2322830 h 6858001"/>
              <a:gd name="connsiteX185" fmla="*/ 4023213 w 8009775"/>
              <a:gd name="connsiteY185" fmla="*/ 2318068 h 6858001"/>
              <a:gd name="connsiteX186" fmla="*/ 4027646 w 8009775"/>
              <a:gd name="connsiteY186" fmla="*/ 2313306 h 6858001"/>
              <a:gd name="connsiteX187" fmla="*/ 4031193 w 8009775"/>
              <a:gd name="connsiteY187" fmla="*/ 2308544 h 6858001"/>
              <a:gd name="connsiteX188" fmla="*/ 4034740 w 8009775"/>
              <a:gd name="connsiteY188" fmla="*/ 2303463 h 6858001"/>
              <a:gd name="connsiteX189" fmla="*/ 4037991 w 8009775"/>
              <a:gd name="connsiteY189" fmla="*/ 2298384 h 6858001"/>
              <a:gd name="connsiteX190" fmla="*/ 4040946 w 8009775"/>
              <a:gd name="connsiteY190" fmla="*/ 2292985 h 6858001"/>
              <a:gd name="connsiteX191" fmla="*/ 4043606 w 8009775"/>
              <a:gd name="connsiteY191" fmla="*/ 2287588 h 6858001"/>
              <a:gd name="connsiteX192" fmla="*/ 4046267 w 8009775"/>
              <a:gd name="connsiteY192" fmla="*/ 2281873 h 6858001"/>
              <a:gd name="connsiteX193" fmla="*/ 4048040 w 8009775"/>
              <a:gd name="connsiteY193" fmla="*/ 2276476 h 6858001"/>
              <a:gd name="connsiteX194" fmla="*/ 4050109 w 8009775"/>
              <a:gd name="connsiteY194" fmla="*/ 2270761 h 6858001"/>
              <a:gd name="connsiteX195" fmla="*/ 4051587 w 8009775"/>
              <a:gd name="connsiteY195" fmla="*/ 2265046 h 6858001"/>
              <a:gd name="connsiteX196" fmla="*/ 4052769 w 8009775"/>
              <a:gd name="connsiteY196" fmla="*/ 2259331 h 6858001"/>
              <a:gd name="connsiteX197" fmla="*/ 4053656 w 8009775"/>
              <a:gd name="connsiteY197" fmla="*/ 2253298 h 6858001"/>
              <a:gd name="connsiteX198" fmla="*/ 4054542 w 8009775"/>
              <a:gd name="connsiteY198" fmla="*/ 2247266 h 6858001"/>
              <a:gd name="connsiteX199" fmla="*/ 4054838 w 8009775"/>
              <a:gd name="connsiteY199" fmla="*/ 2241551 h 6858001"/>
              <a:gd name="connsiteX200" fmla="*/ 4055133 w 8009775"/>
              <a:gd name="connsiteY200" fmla="*/ 2235519 h 6858001"/>
              <a:gd name="connsiteX201" fmla="*/ 4054838 w 8009775"/>
              <a:gd name="connsiteY201" fmla="*/ 2229804 h 6858001"/>
              <a:gd name="connsiteX202" fmla="*/ 4054542 w 8009775"/>
              <a:gd name="connsiteY202" fmla="*/ 2223770 h 6858001"/>
              <a:gd name="connsiteX203" fmla="*/ 4053656 w 8009775"/>
              <a:gd name="connsiteY203" fmla="*/ 2217739 h 6858001"/>
              <a:gd name="connsiteX204" fmla="*/ 4052769 w 8009775"/>
              <a:gd name="connsiteY204" fmla="*/ 2212024 h 6858001"/>
              <a:gd name="connsiteX205" fmla="*/ 4051587 w 8009775"/>
              <a:gd name="connsiteY205" fmla="*/ 2206309 h 6858001"/>
              <a:gd name="connsiteX206" fmla="*/ 4050109 w 8009775"/>
              <a:gd name="connsiteY206" fmla="*/ 2200593 h 6858001"/>
              <a:gd name="connsiteX207" fmla="*/ 4048040 w 8009775"/>
              <a:gd name="connsiteY207" fmla="*/ 2194878 h 6858001"/>
              <a:gd name="connsiteX208" fmla="*/ 4046267 w 8009775"/>
              <a:gd name="connsiteY208" fmla="*/ 2189163 h 6858001"/>
              <a:gd name="connsiteX209" fmla="*/ 4043606 w 8009775"/>
              <a:gd name="connsiteY209" fmla="*/ 2183765 h 6858001"/>
              <a:gd name="connsiteX210" fmla="*/ 4040946 w 8009775"/>
              <a:gd name="connsiteY210" fmla="*/ 2178368 h 6858001"/>
              <a:gd name="connsiteX211" fmla="*/ 4037991 w 8009775"/>
              <a:gd name="connsiteY211" fmla="*/ 2172970 h 6858001"/>
              <a:gd name="connsiteX212" fmla="*/ 4034740 w 8009775"/>
              <a:gd name="connsiteY212" fmla="*/ 2167890 h 6858001"/>
              <a:gd name="connsiteX213" fmla="*/ 4031193 w 8009775"/>
              <a:gd name="connsiteY213" fmla="*/ 2162494 h 6858001"/>
              <a:gd name="connsiteX214" fmla="*/ 4027646 w 8009775"/>
              <a:gd name="connsiteY214" fmla="*/ 2157730 h 6858001"/>
              <a:gd name="connsiteX215" fmla="*/ 4023213 w 8009775"/>
              <a:gd name="connsiteY215" fmla="*/ 2153285 h 6858001"/>
              <a:gd name="connsiteX216" fmla="*/ 4018779 w 8009775"/>
              <a:gd name="connsiteY216" fmla="*/ 2148523 h 6858001"/>
              <a:gd name="connsiteX217" fmla="*/ 3632182 w 8009775"/>
              <a:gd name="connsiteY217" fmla="*/ 1761490 h 6858001"/>
              <a:gd name="connsiteX218" fmla="*/ 3435928 w 8009775"/>
              <a:gd name="connsiteY218" fmla="*/ 1565276 h 6858001"/>
              <a:gd name="connsiteX219" fmla="*/ 3431198 w 8009775"/>
              <a:gd name="connsiteY219" fmla="*/ 1560514 h 6858001"/>
              <a:gd name="connsiteX220" fmla="*/ 3427356 w 8009775"/>
              <a:gd name="connsiteY220" fmla="*/ 1555751 h 6858001"/>
              <a:gd name="connsiteX221" fmla="*/ 3423218 w 8009775"/>
              <a:gd name="connsiteY221" fmla="*/ 1550671 h 6858001"/>
              <a:gd name="connsiteX222" fmla="*/ 3420262 w 8009775"/>
              <a:gd name="connsiteY222" fmla="*/ 1545909 h 6858001"/>
              <a:gd name="connsiteX223" fmla="*/ 3417012 w 8009775"/>
              <a:gd name="connsiteY223" fmla="*/ 1540829 h 6858001"/>
              <a:gd name="connsiteX224" fmla="*/ 3413760 w 8009775"/>
              <a:gd name="connsiteY224" fmla="*/ 1535430 h 6858001"/>
              <a:gd name="connsiteX225" fmla="*/ 3411100 w 8009775"/>
              <a:gd name="connsiteY225" fmla="*/ 1530034 h 6858001"/>
              <a:gd name="connsiteX226" fmla="*/ 3408736 w 8009775"/>
              <a:gd name="connsiteY226" fmla="*/ 1524635 h 6858001"/>
              <a:gd name="connsiteX227" fmla="*/ 3406371 w 8009775"/>
              <a:gd name="connsiteY227" fmla="*/ 1518920 h 6858001"/>
              <a:gd name="connsiteX228" fmla="*/ 3404598 w 8009775"/>
              <a:gd name="connsiteY228" fmla="*/ 1513205 h 6858001"/>
              <a:gd name="connsiteX229" fmla="*/ 3403120 w 8009775"/>
              <a:gd name="connsiteY229" fmla="*/ 1507174 h 6858001"/>
              <a:gd name="connsiteX230" fmla="*/ 3401938 w 8009775"/>
              <a:gd name="connsiteY230" fmla="*/ 1501459 h 6858001"/>
              <a:gd name="connsiteX231" fmla="*/ 3401051 w 8009775"/>
              <a:gd name="connsiteY231" fmla="*/ 1495744 h 6858001"/>
              <a:gd name="connsiteX232" fmla="*/ 3400460 w 8009775"/>
              <a:gd name="connsiteY232" fmla="*/ 1489710 h 6858001"/>
              <a:gd name="connsiteX233" fmla="*/ 3399869 w 8009775"/>
              <a:gd name="connsiteY233" fmla="*/ 1483995 h 6858001"/>
              <a:gd name="connsiteX234" fmla="*/ 3399573 w 8009775"/>
              <a:gd name="connsiteY234" fmla="*/ 1478281 h 6858001"/>
              <a:gd name="connsiteX235" fmla="*/ 3399869 w 8009775"/>
              <a:gd name="connsiteY235" fmla="*/ 1472249 h 6858001"/>
              <a:gd name="connsiteX236" fmla="*/ 3400460 w 8009775"/>
              <a:gd name="connsiteY236" fmla="*/ 1466215 h 6858001"/>
              <a:gd name="connsiteX237" fmla="*/ 3401051 w 8009775"/>
              <a:gd name="connsiteY237" fmla="*/ 1460183 h 6858001"/>
              <a:gd name="connsiteX238" fmla="*/ 3401938 w 8009775"/>
              <a:gd name="connsiteY238" fmla="*/ 1454468 h 6858001"/>
              <a:gd name="connsiteX239" fmla="*/ 3403120 w 8009775"/>
              <a:gd name="connsiteY239" fmla="*/ 1448754 h 6858001"/>
              <a:gd name="connsiteX240" fmla="*/ 3404598 w 8009775"/>
              <a:gd name="connsiteY240" fmla="*/ 1443039 h 6858001"/>
              <a:gd name="connsiteX241" fmla="*/ 3406371 w 8009775"/>
              <a:gd name="connsiteY241" fmla="*/ 1437324 h 6858001"/>
              <a:gd name="connsiteX242" fmla="*/ 3408736 w 8009775"/>
              <a:gd name="connsiteY242" fmla="*/ 1431609 h 6858001"/>
              <a:gd name="connsiteX243" fmla="*/ 3411100 w 8009775"/>
              <a:gd name="connsiteY243" fmla="*/ 1426211 h 6858001"/>
              <a:gd name="connsiteX244" fmla="*/ 3413760 w 8009775"/>
              <a:gd name="connsiteY244" fmla="*/ 1420814 h 6858001"/>
              <a:gd name="connsiteX245" fmla="*/ 3417012 w 8009775"/>
              <a:gd name="connsiteY245" fmla="*/ 1415416 h 6858001"/>
              <a:gd name="connsiteX246" fmla="*/ 3420262 w 8009775"/>
              <a:gd name="connsiteY246" fmla="*/ 1410336 h 6858001"/>
              <a:gd name="connsiteX247" fmla="*/ 3423218 w 8009775"/>
              <a:gd name="connsiteY247" fmla="*/ 1405256 h 6858001"/>
              <a:gd name="connsiteX248" fmla="*/ 3427356 w 8009775"/>
              <a:gd name="connsiteY248" fmla="*/ 1400175 h 6858001"/>
              <a:gd name="connsiteX249" fmla="*/ 3431198 w 8009775"/>
              <a:gd name="connsiteY249" fmla="*/ 1395731 h 6858001"/>
              <a:gd name="connsiteX250" fmla="*/ 3435928 w 8009775"/>
              <a:gd name="connsiteY250" fmla="*/ 1390969 h 6858001"/>
              <a:gd name="connsiteX251" fmla="*/ 3440361 w 8009775"/>
              <a:gd name="connsiteY251" fmla="*/ 1386524 h 6858001"/>
              <a:gd name="connsiteX252" fmla="*/ 3445386 w 8009775"/>
              <a:gd name="connsiteY252" fmla="*/ 1382396 h 6858001"/>
              <a:gd name="connsiteX253" fmla="*/ 3449819 w 8009775"/>
              <a:gd name="connsiteY253" fmla="*/ 1378585 h 6858001"/>
              <a:gd name="connsiteX254" fmla="*/ 3454844 w 8009775"/>
              <a:gd name="connsiteY254" fmla="*/ 1375094 h 6858001"/>
              <a:gd name="connsiteX255" fmla="*/ 3460459 w 8009775"/>
              <a:gd name="connsiteY255" fmla="*/ 1371919 h 6858001"/>
              <a:gd name="connsiteX256" fmla="*/ 3465780 w 8009775"/>
              <a:gd name="connsiteY256" fmla="*/ 1369061 h 6858001"/>
              <a:gd name="connsiteX257" fmla="*/ 3471100 w 8009775"/>
              <a:gd name="connsiteY257" fmla="*/ 1366204 h 6858001"/>
              <a:gd name="connsiteX258" fmla="*/ 3476420 w 8009775"/>
              <a:gd name="connsiteY258" fmla="*/ 1363980 h 6858001"/>
              <a:gd name="connsiteX259" fmla="*/ 3482331 w 8009775"/>
              <a:gd name="connsiteY259" fmla="*/ 1361759 h 6858001"/>
              <a:gd name="connsiteX260" fmla="*/ 3487947 w 8009775"/>
              <a:gd name="connsiteY260" fmla="*/ 1360170 h 6858001"/>
              <a:gd name="connsiteX261" fmla="*/ 3493858 w 8009775"/>
              <a:gd name="connsiteY261" fmla="*/ 1358265 h 6858001"/>
              <a:gd name="connsiteX262" fmla="*/ 3499474 w 8009775"/>
              <a:gd name="connsiteY262" fmla="*/ 1357314 h 6858001"/>
              <a:gd name="connsiteX263" fmla="*/ 3505385 w 8009775"/>
              <a:gd name="connsiteY263" fmla="*/ 1356043 h 6858001"/>
              <a:gd name="connsiteX264" fmla="*/ 3511001 w 8009775"/>
              <a:gd name="connsiteY264" fmla="*/ 1355409 h 6858001"/>
              <a:gd name="connsiteX265" fmla="*/ 3517208 w 8009775"/>
              <a:gd name="connsiteY265" fmla="*/ 1355090 h 6858001"/>
              <a:gd name="connsiteX266" fmla="*/ 3522823 w 8009775"/>
              <a:gd name="connsiteY266" fmla="*/ 1354773 h 6858001"/>
              <a:gd name="connsiteX267" fmla="*/ 3529030 w 8009775"/>
              <a:gd name="connsiteY267" fmla="*/ 1355090 h 6858001"/>
              <a:gd name="connsiteX268" fmla="*/ 3534646 w 8009775"/>
              <a:gd name="connsiteY268" fmla="*/ 1355409 h 6858001"/>
              <a:gd name="connsiteX269" fmla="*/ 3540557 w 8009775"/>
              <a:gd name="connsiteY269" fmla="*/ 1356043 h 6858001"/>
              <a:gd name="connsiteX270" fmla="*/ 3546468 w 8009775"/>
              <a:gd name="connsiteY270" fmla="*/ 1357314 h 6858001"/>
              <a:gd name="connsiteX271" fmla="*/ 3552380 w 8009775"/>
              <a:gd name="connsiteY271" fmla="*/ 1358265 h 6858001"/>
              <a:gd name="connsiteX272" fmla="*/ 3557995 w 8009775"/>
              <a:gd name="connsiteY272" fmla="*/ 1360170 h 6858001"/>
              <a:gd name="connsiteX273" fmla="*/ 3563906 w 8009775"/>
              <a:gd name="connsiteY273" fmla="*/ 1361759 h 6858001"/>
              <a:gd name="connsiteX274" fmla="*/ 3569227 w 8009775"/>
              <a:gd name="connsiteY274" fmla="*/ 1363980 h 6858001"/>
              <a:gd name="connsiteX275" fmla="*/ 3574842 w 8009775"/>
              <a:gd name="connsiteY275" fmla="*/ 1366204 h 6858001"/>
              <a:gd name="connsiteX276" fmla="*/ 3580458 w 8009775"/>
              <a:gd name="connsiteY276" fmla="*/ 1369061 h 6858001"/>
              <a:gd name="connsiteX277" fmla="*/ 3585778 w 8009775"/>
              <a:gd name="connsiteY277" fmla="*/ 1371919 h 6858001"/>
              <a:gd name="connsiteX278" fmla="*/ 3590803 w 8009775"/>
              <a:gd name="connsiteY278" fmla="*/ 1375094 h 6858001"/>
              <a:gd name="connsiteX279" fmla="*/ 3595828 w 8009775"/>
              <a:gd name="connsiteY279" fmla="*/ 1378585 h 6858001"/>
              <a:gd name="connsiteX280" fmla="*/ 3600852 w 8009775"/>
              <a:gd name="connsiteY280" fmla="*/ 1382396 h 6858001"/>
              <a:gd name="connsiteX281" fmla="*/ 3605581 w 8009775"/>
              <a:gd name="connsiteY281" fmla="*/ 1386524 h 6858001"/>
              <a:gd name="connsiteX282" fmla="*/ 3610014 w 8009775"/>
              <a:gd name="connsiteY282" fmla="*/ 1390969 h 6858001"/>
              <a:gd name="connsiteX283" fmla="*/ 3817500 w 8009775"/>
              <a:gd name="connsiteY283" fmla="*/ 1598296 h 6858001"/>
              <a:gd name="connsiteX284" fmla="*/ 3821934 w 8009775"/>
              <a:gd name="connsiteY284" fmla="*/ 1602423 h 6858001"/>
              <a:gd name="connsiteX285" fmla="*/ 3826663 w 8009775"/>
              <a:gd name="connsiteY285" fmla="*/ 1606869 h 6858001"/>
              <a:gd name="connsiteX286" fmla="*/ 3831687 w 8009775"/>
              <a:gd name="connsiteY286" fmla="*/ 1610361 h 6858001"/>
              <a:gd name="connsiteX287" fmla="*/ 3836712 w 8009775"/>
              <a:gd name="connsiteY287" fmla="*/ 1613854 h 6858001"/>
              <a:gd name="connsiteX288" fmla="*/ 3841736 w 8009775"/>
              <a:gd name="connsiteY288" fmla="*/ 1617345 h 6858001"/>
              <a:gd name="connsiteX289" fmla="*/ 3847352 w 8009775"/>
              <a:gd name="connsiteY289" fmla="*/ 1620204 h 6858001"/>
              <a:gd name="connsiteX290" fmla="*/ 3852672 w 8009775"/>
              <a:gd name="connsiteY290" fmla="*/ 1623061 h 6858001"/>
              <a:gd name="connsiteX291" fmla="*/ 3857992 w 8009775"/>
              <a:gd name="connsiteY291" fmla="*/ 1625283 h 6858001"/>
              <a:gd name="connsiteX292" fmla="*/ 3863608 w 8009775"/>
              <a:gd name="connsiteY292" fmla="*/ 1627189 h 6858001"/>
              <a:gd name="connsiteX293" fmla="*/ 3869519 w 8009775"/>
              <a:gd name="connsiteY293" fmla="*/ 1629094 h 6858001"/>
              <a:gd name="connsiteX294" fmla="*/ 3875135 w 8009775"/>
              <a:gd name="connsiteY294" fmla="*/ 1630998 h 6858001"/>
              <a:gd name="connsiteX295" fmla="*/ 3881046 w 8009775"/>
              <a:gd name="connsiteY295" fmla="*/ 1631950 h 6858001"/>
              <a:gd name="connsiteX296" fmla="*/ 3886662 w 8009775"/>
              <a:gd name="connsiteY296" fmla="*/ 1632904 h 6858001"/>
              <a:gd name="connsiteX297" fmla="*/ 3892869 w 8009775"/>
              <a:gd name="connsiteY297" fmla="*/ 1633856 h 6858001"/>
              <a:gd name="connsiteX298" fmla="*/ 3898485 w 8009775"/>
              <a:gd name="connsiteY298" fmla="*/ 1634174 h 6858001"/>
              <a:gd name="connsiteX299" fmla="*/ 3904396 w 8009775"/>
              <a:gd name="connsiteY299" fmla="*/ 1634174 h 6858001"/>
              <a:gd name="connsiteX300" fmla="*/ 3910307 w 8009775"/>
              <a:gd name="connsiteY300" fmla="*/ 1634174 h 6858001"/>
              <a:gd name="connsiteX301" fmla="*/ 3916219 w 8009775"/>
              <a:gd name="connsiteY301" fmla="*/ 1633856 h 6858001"/>
              <a:gd name="connsiteX302" fmla="*/ 3922425 w 8009775"/>
              <a:gd name="connsiteY302" fmla="*/ 1632904 h 6858001"/>
              <a:gd name="connsiteX303" fmla="*/ 3928041 w 8009775"/>
              <a:gd name="connsiteY303" fmla="*/ 1631950 h 6858001"/>
              <a:gd name="connsiteX304" fmla="*/ 3933657 w 8009775"/>
              <a:gd name="connsiteY304" fmla="*/ 1630998 h 6858001"/>
              <a:gd name="connsiteX305" fmla="*/ 3939568 w 8009775"/>
              <a:gd name="connsiteY305" fmla="*/ 1629094 h 6858001"/>
              <a:gd name="connsiteX306" fmla="*/ 3945184 w 8009775"/>
              <a:gd name="connsiteY306" fmla="*/ 1627189 h 6858001"/>
              <a:gd name="connsiteX307" fmla="*/ 3950799 w 8009775"/>
              <a:gd name="connsiteY307" fmla="*/ 1625283 h 6858001"/>
              <a:gd name="connsiteX308" fmla="*/ 3956415 w 8009775"/>
              <a:gd name="connsiteY308" fmla="*/ 1623061 h 6858001"/>
              <a:gd name="connsiteX309" fmla="*/ 3961735 w 8009775"/>
              <a:gd name="connsiteY309" fmla="*/ 1620204 h 6858001"/>
              <a:gd name="connsiteX310" fmla="*/ 3967055 w 8009775"/>
              <a:gd name="connsiteY310" fmla="*/ 1617345 h 6858001"/>
              <a:gd name="connsiteX311" fmla="*/ 3972376 w 8009775"/>
              <a:gd name="connsiteY311" fmla="*/ 1613854 h 6858001"/>
              <a:gd name="connsiteX312" fmla="*/ 3977400 w 8009775"/>
              <a:gd name="connsiteY312" fmla="*/ 1610361 h 6858001"/>
              <a:gd name="connsiteX313" fmla="*/ 3982425 w 8009775"/>
              <a:gd name="connsiteY313" fmla="*/ 1606869 h 6858001"/>
              <a:gd name="connsiteX314" fmla="*/ 3986858 w 8009775"/>
              <a:gd name="connsiteY314" fmla="*/ 1602423 h 6858001"/>
              <a:gd name="connsiteX315" fmla="*/ 3991587 w 8009775"/>
              <a:gd name="connsiteY315" fmla="*/ 1598296 h 6858001"/>
              <a:gd name="connsiteX316" fmla="*/ 3996021 w 8009775"/>
              <a:gd name="connsiteY316" fmla="*/ 1593533 h 6858001"/>
              <a:gd name="connsiteX317" fmla="*/ 4000159 w 8009775"/>
              <a:gd name="connsiteY317" fmla="*/ 1588771 h 6858001"/>
              <a:gd name="connsiteX318" fmla="*/ 4003705 w 8009775"/>
              <a:gd name="connsiteY318" fmla="*/ 1583691 h 6858001"/>
              <a:gd name="connsiteX319" fmla="*/ 4007548 w 8009775"/>
              <a:gd name="connsiteY319" fmla="*/ 1578928 h 6858001"/>
              <a:gd name="connsiteX320" fmla="*/ 4010799 w 8009775"/>
              <a:gd name="connsiteY320" fmla="*/ 1573849 h 6858001"/>
              <a:gd name="connsiteX321" fmla="*/ 4013459 w 8009775"/>
              <a:gd name="connsiteY321" fmla="*/ 1568451 h 6858001"/>
              <a:gd name="connsiteX322" fmla="*/ 4016415 w 8009775"/>
              <a:gd name="connsiteY322" fmla="*/ 1563054 h 6858001"/>
              <a:gd name="connsiteX323" fmla="*/ 4018484 w 8009775"/>
              <a:gd name="connsiteY323" fmla="*/ 1557339 h 6858001"/>
              <a:gd name="connsiteX324" fmla="*/ 4020848 w 8009775"/>
              <a:gd name="connsiteY324" fmla="*/ 1551941 h 6858001"/>
              <a:gd name="connsiteX325" fmla="*/ 4022621 w 8009775"/>
              <a:gd name="connsiteY325" fmla="*/ 1546226 h 6858001"/>
              <a:gd name="connsiteX326" fmla="*/ 4024395 w 8009775"/>
              <a:gd name="connsiteY326" fmla="*/ 1540511 h 6858001"/>
              <a:gd name="connsiteX327" fmla="*/ 4025282 w 8009775"/>
              <a:gd name="connsiteY327" fmla="*/ 1534478 h 6858001"/>
              <a:gd name="connsiteX328" fmla="*/ 4026464 w 8009775"/>
              <a:gd name="connsiteY328" fmla="*/ 1528763 h 6858001"/>
              <a:gd name="connsiteX329" fmla="*/ 4027055 w 8009775"/>
              <a:gd name="connsiteY329" fmla="*/ 1522731 h 6858001"/>
              <a:gd name="connsiteX330" fmla="*/ 4027646 w 8009775"/>
              <a:gd name="connsiteY330" fmla="*/ 1517016 h 6858001"/>
              <a:gd name="connsiteX331" fmla="*/ 4027646 w 8009775"/>
              <a:gd name="connsiteY331" fmla="*/ 1510984 h 6858001"/>
              <a:gd name="connsiteX332" fmla="*/ 4027646 w 8009775"/>
              <a:gd name="connsiteY332" fmla="*/ 1505268 h 6858001"/>
              <a:gd name="connsiteX333" fmla="*/ 4027055 w 8009775"/>
              <a:gd name="connsiteY333" fmla="*/ 1499553 h 6858001"/>
              <a:gd name="connsiteX334" fmla="*/ 4026464 w 8009775"/>
              <a:gd name="connsiteY334" fmla="*/ 1493204 h 6858001"/>
              <a:gd name="connsiteX335" fmla="*/ 4025282 w 8009775"/>
              <a:gd name="connsiteY335" fmla="*/ 1487489 h 6858001"/>
              <a:gd name="connsiteX336" fmla="*/ 4024395 w 8009775"/>
              <a:gd name="connsiteY336" fmla="*/ 1481773 h 6858001"/>
              <a:gd name="connsiteX337" fmla="*/ 4022621 w 8009775"/>
              <a:gd name="connsiteY337" fmla="*/ 1476058 h 6858001"/>
              <a:gd name="connsiteX338" fmla="*/ 4020848 w 8009775"/>
              <a:gd name="connsiteY338" fmla="*/ 1470343 h 6858001"/>
              <a:gd name="connsiteX339" fmla="*/ 4018484 w 8009775"/>
              <a:gd name="connsiteY339" fmla="*/ 1464629 h 6858001"/>
              <a:gd name="connsiteX340" fmla="*/ 4016415 w 8009775"/>
              <a:gd name="connsiteY340" fmla="*/ 1459231 h 6858001"/>
              <a:gd name="connsiteX341" fmla="*/ 4013459 w 8009775"/>
              <a:gd name="connsiteY341" fmla="*/ 1453834 h 6858001"/>
              <a:gd name="connsiteX342" fmla="*/ 4010799 w 8009775"/>
              <a:gd name="connsiteY342" fmla="*/ 1448436 h 6858001"/>
              <a:gd name="connsiteX343" fmla="*/ 4007548 w 8009775"/>
              <a:gd name="connsiteY343" fmla="*/ 1443356 h 6858001"/>
              <a:gd name="connsiteX344" fmla="*/ 4003705 w 8009775"/>
              <a:gd name="connsiteY344" fmla="*/ 1438275 h 6858001"/>
              <a:gd name="connsiteX345" fmla="*/ 4000159 w 8009775"/>
              <a:gd name="connsiteY345" fmla="*/ 1433195 h 6858001"/>
              <a:gd name="connsiteX346" fmla="*/ 3996021 w 8009775"/>
              <a:gd name="connsiteY346" fmla="*/ 1428751 h 6858001"/>
              <a:gd name="connsiteX347" fmla="*/ 3991587 w 8009775"/>
              <a:gd name="connsiteY347" fmla="*/ 1423988 h 6858001"/>
              <a:gd name="connsiteX348" fmla="*/ 3323022 w 8009775"/>
              <a:gd name="connsiteY348" fmla="*/ 755333 h 6858001"/>
              <a:gd name="connsiteX349" fmla="*/ 3316815 w 8009775"/>
              <a:gd name="connsiteY349" fmla="*/ 748348 h 6858001"/>
              <a:gd name="connsiteX350" fmla="*/ 3310904 w 8009775"/>
              <a:gd name="connsiteY350" fmla="*/ 741045 h 6858001"/>
              <a:gd name="connsiteX351" fmla="*/ 3305584 w 8009775"/>
              <a:gd name="connsiteY351" fmla="*/ 733108 h 6858001"/>
              <a:gd name="connsiteX352" fmla="*/ 3300855 w 8009775"/>
              <a:gd name="connsiteY352" fmla="*/ 725170 h 6858001"/>
              <a:gd name="connsiteX353" fmla="*/ 3297308 w 8009775"/>
              <a:gd name="connsiteY353" fmla="*/ 716915 h 6858001"/>
              <a:gd name="connsiteX354" fmla="*/ 3293761 w 8009775"/>
              <a:gd name="connsiteY354" fmla="*/ 708660 h 6858001"/>
              <a:gd name="connsiteX355" fmla="*/ 3291101 w 8009775"/>
              <a:gd name="connsiteY355" fmla="*/ 699770 h 6858001"/>
              <a:gd name="connsiteX356" fmla="*/ 3289328 w 8009775"/>
              <a:gd name="connsiteY356" fmla="*/ 691198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004395 w 8009775"/>
              <a:gd name="connsiteY73" fmla="*/ 6858000 h 6858001"/>
              <a:gd name="connsiteX74" fmla="*/ 7099646 w 8009775"/>
              <a:gd name="connsiteY74" fmla="*/ 6858001 h 6858001"/>
              <a:gd name="connsiteX75" fmla="*/ 7147271 w 8009775"/>
              <a:gd name="connsiteY75" fmla="*/ 6858001 h 6858001"/>
              <a:gd name="connsiteX76" fmla="*/ 7364776 w 8009775"/>
              <a:gd name="connsiteY76" fmla="*/ 6858001 h 6858001"/>
              <a:gd name="connsiteX77" fmla="*/ 7460026 w 8009775"/>
              <a:gd name="connsiteY77" fmla="*/ 6858001 h 6858001"/>
              <a:gd name="connsiteX78" fmla="*/ 7507651 w 8009775"/>
              <a:gd name="connsiteY78" fmla="*/ 6858001 h 6858001"/>
              <a:gd name="connsiteX79" fmla="*/ 7507650 w 8009775"/>
              <a:gd name="connsiteY79" fmla="*/ 6858000 h 6858001"/>
              <a:gd name="connsiteX80" fmla="*/ 8009775 w 8009775"/>
              <a:gd name="connsiteY80" fmla="*/ 6858000 h 6858001"/>
              <a:gd name="connsiteX81" fmla="*/ 3996316 w 8009775"/>
              <a:gd name="connsiteY81" fmla="*/ 2818448 h 6858001"/>
              <a:gd name="connsiteX82" fmla="*/ 3980947 w 8009775"/>
              <a:gd name="connsiteY82" fmla="*/ 2804795 h 6858001"/>
              <a:gd name="connsiteX83" fmla="*/ 3965282 w 8009775"/>
              <a:gd name="connsiteY83" fmla="*/ 2791144 h 6858001"/>
              <a:gd name="connsiteX84" fmla="*/ 3950799 w 8009775"/>
              <a:gd name="connsiteY84" fmla="*/ 2776856 h 6858001"/>
              <a:gd name="connsiteX85" fmla="*/ 3936021 w 8009775"/>
              <a:gd name="connsiteY85" fmla="*/ 2762568 h 6858001"/>
              <a:gd name="connsiteX86" fmla="*/ 3001744 w 8009775"/>
              <a:gd name="connsiteY86" fmla="*/ 1828166 h 6858001"/>
              <a:gd name="connsiteX87" fmla="*/ 2997311 w 8009775"/>
              <a:gd name="connsiteY87" fmla="*/ 1823404 h 6858001"/>
              <a:gd name="connsiteX88" fmla="*/ 2992878 w 8009775"/>
              <a:gd name="connsiteY88" fmla="*/ 1818640 h 6858001"/>
              <a:gd name="connsiteX89" fmla="*/ 2989331 w 8009775"/>
              <a:gd name="connsiteY89" fmla="*/ 1814195 h 6858001"/>
              <a:gd name="connsiteX90" fmla="*/ 2985784 w 8009775"/>
              <a:gd name="connsiteY90" fmla="*/ 1808799 h 6858001"/>
              <a:gd name="connsiteX91" fmla="*/ 2982533 w 8009775"/>
              <a:gd name="connsiteY91" fmla="*/ 1803718 h 6858001"/>
              <a:gd name="connsiteX92" fmla="*/ 2979873 w 8009775"/>
              <a:gd name="connsiteY92" fmla="*/ 1798321 h 6858001"/>
              <a:gd name="connsiteX93" fmla="*/ 2976917 w 8009775"/>
              <a:gd name="connsiteY93" fmla="*/ 1792924 h 6858001"/>
              <a:gd name="connsiteX94" fmla="*/ 2974552 w 8009775"/>
              <a:gd name="connsiteY94" fmla="*/ 1787526 h 6858001"/>
              <a:gd name="connsiteX95" fmla="*/ 2972484 w 8009775"/>
              <a:gd name="connsiteY95" fmla="*/ 1781811 h 6858001"/>
              <a:gd name="connsiteX96" fmla="*/ 2970710 w 8009775"/>
              <a:gd name="connsiteY96" fmla="*/ 1776095 h 6858001"/>
              <a:gd name="connsiteX97" fmla="*/ 2968937 w 8009775"/>
              <a:gd name="connsiteY97" fmla="*/ 1770380 h 6858001"/>
              <a:gd name="connsiteX98" fmla="*/ 2967755 w 8009775"/>
              <a:gd name="connsiteY98" fmla="*/ 1764665 h 6858001"/>
              <a:gd name="connsiteX99" fmla="*/ 2966868 w 8009775"/>
              <a:gd name="connsiteY99" fmla="*/ 1758634 h 6858001"/>
              <a:gd name="connsiteX100" fmla="*/ 2965981 w 8009775"/>
              <a:gd name="connsiteY100" fmla="*/ 1752919 h 6858001"/>
              <a:gd name="connsiteX101" fmla="*/ 2965686 w 8009775"/>
              <a:gd name="connsiteY101" fmla="*/ 1746885 h 6858001"/>
              <a:gd name="connsiteX102" fmla="*/ 2965686 w 8009775"/>
              <a:gd name="connsiteY102" fmla="*/ 1741170 h 6858001"/>
              <a:gd name="connsiteX103" fmla="*/ 2965686 w 8009775"/>
              <a:gd name="connsiteY103" fmla="*/ 1735139 h 6858001"/>
              <a:gd name="connsiteX104" fmla="*/ 2965981 w 8009775"/>
              <a:gd name="connsiteY104" fmla="*/ 1729424 h 6858001"/>
              <a:gd name="connsiteX105" fmla="*/ 2966868 w 8009775"/>
              <a:gd name="connsiteY105" fmla="*/ 1723074 h 6858001"/>
              <a:gd name="connsiteX106" fmla="*/ 2967755 w 8009775"/>
              <a:gd name="connsiteY106" fmla="*/ 1717358 h 6858001"/>
              <a:gd name="connsiteX107" fmla="*/ 2968937 w 8009775"/>
              <a:gd name="connsiteY107" fmla="*/ 1711643 h 6858001"/>
              <a:gd name="connsiteX108" fmla="*/ 2970710 w 8009775"/>
              <a:gd name="connsiteY108" fmla="*/ 1705929 h 6858001"/>
              <a:gd name="connsiteX109" fmla="*/ 2972484 w 8009775"/>
              <a:gd name="connsiteY109" fmla="*/ 1700214 h 6858001"/>
              <a:gd name="connsiteX110" fmla="*/ 2974552 w 8009775"/>
              <a:gd name="connsiteY110" fmla="*/ 1694816 h 6858001"/>
              <a:gd name="connsiteX111" fmla="*/ 2976917 w 8009775"/>
              <a:gd name="connsiteY111" fmla="*/ 1689101 h 6858001"/>
              <a:gd name="connsiteX112" fmla="*/ 2979873 w 8009775"/>
              <a:gd name="connsiteY112" fmla="*/ 1683703 h 6858001"/>
              <a:gd name="connsiteX113" fmla="*/ 2982533 w 8009775"/>
              <a:gd name="connsiteY113" fmla="*/ 1678305 h 6858001"/>
              <a:gd name="connsiteX114" fmla="*/ 2985784 w 8009775"/>
              <a:gd name="connsiteY114" fmla="*/ 1673226 h 6858001"/>
              <a:gd name="connsiteX115" fmla="*/ 2989331 w 8009775"/>
              <a:gd name="connsiteY115" fmla="*/ 1668145 h 6858001"/>
              <a:gd name="connsiteX116" fmla="*/ 2992878 w 8009775"/>
              <a:gd name="connsiteY116" fmla="*/ 1663066 h 6858001"/>
              <a:gd name="connsiteX117" fmla="*/ 2997311 w 8009775"/>
              <a:gd name="connsiteY117" fmla="*/ 1658621 h 6858001"/>
              <a:gd name="connsiteX118" fmla="*/ 3001744 w 8009775"/>
              <a:gd name="connsiteY118" fmla="*/ 1653859 h 6858001"/>
              <a:gd name="connsiteX119" fmla="*/ 3006178 w 8009775"/>
              <a:gd name="connsiteY119" fmla="*/ 1649414 h 6858001"/>
              <a:gd name="connsiteX120" fmla="*/ 3010907 w 8009775"/>
              <a:gd name="connsiteY120" fmla="*/ 1645603 h 6858001"/>
              <a:gd name="connsiteX121" fmla="*/ 3015932 w 8009775"/>
              <a:gd name="connsiteY121" fmla="*/ 1641794 h 6858001"/>
              <a:gd name="connsiteX122" fmla="*/ 3020956 w 8009775"/>
              <a:gd name="connsiteY122" fmla="*/ 1637984 h 6858001"/>
              <a:gd name="connsiteX123" fmla="*/ 3025981 w 8009775"/>
              <a:gd name="connsiteY123" fmla="*/ 1634809 h 6858001"/>
              <a:gd name="connsiteX124" fmla="*/ 3031596 w 8009775"/>
              <a:gd name="connsiteY124" fmla="*/ 1631950 h 6858001"/>
              <a:gd name="connsiteX125" fmla="*/ 3036916 w 8009775"/>
              <a:gd name="connsiteY125" fmla="*/ 1629094 h 6858001"/>
              <a:gd name="connsiteX126" fmla="*/ 3042532 w 8009775"/>
              <a:gd name="connsiteY126" fmla="*/ 1626871 h 6858001"/>
              <a:gd name="connsiteX127" fmla="*/ 3047852 w 8009775"/>
              <a:gd name="connsiteY127" fmla="*/ 1624649 h 6858001"/>
              <a:gd name="connsiteX128" fmla="*/ 3053764 w 8009775"/>
              <a:gd name="connsiteY128" fmla="*/ 1623061 h 6858001"/>
              <a:gd name="connsiteX129" fmla="*/ 3059379 w 8009775"/>
              <a:gd name="connsiteY129" fmla="*/ 1621155 h 6858001"/>
              <a:gd name="connsiteX130" fmla="*/ 3065291 w 8009775"/>
              <a:gd name="connsiteY130" fmla="*/ 1620204 h 6858001"/>
              <a:gd name="connsiteX131" fmla="*/ 3070906 w 8009775"/>
              <a:gd name="connsiteY131" fmla="*/ 1618934 h 6858001"/>
              <a:gd name="connsiteX132" fmla="*/ 3077113 w 8009775"/>
              <a:gd name="connsiteY132" fmla="*/ 1618299 h 6858001"/>
              <a:gd name="connsiteX133" fmla="*/ 3082729 w 8009775"/>
              <a:gd name="connsiteY133" fmla="*/ 1617981 h 6858001"/>
              <a:gd name="connsiteX134" fmla="*/ 3088936 w 8009775"/>
              <a:gd name="connsiteY134" fmla="*/ 1617981 h 6858001"/>
              <a:gd name="connsiteX135" fmla="*/ 3094552 w 8009775"/>
              <a:gd name="connsiteY135" fmla="*/ 1617981 h 6858001"/>
              <a:gd name="connsiteX136" fmla="*/ 3100758 w 8009775"/>
              <a:gd name="connsiteY136" fmla="*/ 1618299 h 6858001"/>
              <a:gd name="connsiteX137" fmla="*/ 3106670 w 8009775"/>
              <a:gd name="connsiteY137" fmla="*/ 1618934 h 6858001"/>
              <a:gd name="connsiteX138" fmla="*/ 3112285 w 8009775"/>
              <a:gd name="connsiteY138" fmla="*/ 1620204 h 6858001"/>
              <a:gd name="connsiteX139" fmla="*/ 3117901 w 8009775"/>
              <a:gd name="connsiteY139" fmla="*/ 1621155 h 6858001"/>
              <a:gd name="connsiteX140" fmla="*/ 3123812 w 8009775"/>
              <a:gd name="connsiteY140" fmla="*/ 1623061 h 6858001"/>
              <a:gd name="connsiteX141" fmla="*/ 3129428 w 8009775"/>
              <a:gd name="connsiteY141" fmla="*/ 1624649 h 6858001"/>
              <a:gd name="connsiteX142" fmla="*/ 3135339 w 8009775"/>
              <a:gd name="connsiteY142" fmla="*/ 1626871 h 6858001"/>
              <a:gd name="connsiteX143" fmla="*/ 3140660 w 8009775"/>
              <a:gd name="connsiteY143" fmla="*/ 1629094 h 6858001"/>
              <a:gd name="connsiteX144" fmla="*/ 3145980 w 8009775"/>
              <a:gd name="connsiteY144" fmla="*/ 1631950 h 6858001"/>
              <a:gd name="connsiteX145" fmla="*/ 3151300 w 8009775"/>
              <a:gd name="connsiteY145" fmla="*/ 1634809 h 6858001"/>
              <a:gd name="connsiteX146" fmla="*/ 3156324 w 8009775"/>
              <a:gd name="connsiteY146" fmla="*/ 1637984 h 6858001"/>
              <a:gd name="connsiteX147" fmla="*/ 3161349 w 8009775"/>
              <a:gd name="connsiteY147" fmla="*/ 1641794 h 6858001"/>
              <a:gd name="connsiteX148" fmla="*/ 3166374 w 8009775"/>
              <a:gd name="connsiteY148" fmla="*/ 1645603 h 6858001"/>
              <a:gd name="connsiteX149" fmla="*/ 3171102 w 8009775"/>
              <a:gd name="connsiteY149" fmla="*/ 1649414 h 6858001"/>
              <a:gd name="connsiteX150" fmla="*/ 3175832 w 8009775"/>
              <a:gd name="connsiteY150" fmla="*/ 1653859 h 6858001"/>
              <a:gd name="connsiteX151" fmla="*/ 3844692 w 8009775"/>
              <a:gd name="connsiteY151" fmla="*/ 2322830 h 6858001"/>
              <a:gd name="connsiteX152" fmla="*/ 3849421 w 8009775"/>
              <a:gd name="connsiteY152" fmla="*/ 2326958 h 6858001"/>
              <a:gd name="connsiteX153" fmla="*/ 3854150 w 8009775"/>
              <a:gd name="connsiteY153" fmla="*/ 2331085 h 6858001"/>
              <a:gd name="connsiteX154" fmla="*/ 3859175 w 8009775"/>
              <a:gd name="connsiteY154" fmla="*/ 2334895 h 6858001"/>
              <a:gd name="connsiteX155" fmla="*/ 3864199 w 8009775"/>
              <a:gd name="connsiteY155" fmla="*/ 2338705 h 6858001"/>
              <a:gd name="connsiteX156" fmla="*/ 3869224 w 8009775"/>
              <a:gd name="connsiteY156" fmla="*/ 2341880 h 6858001"/>
              <a:gd name="connsiteX157" fmla="*/ 3874544 w 8009775"/>
              <a:gd name="connsiteY157" fmla="*/ 2344738 h 6858001"/>
              <a:gd name="connsiteX158" fmla="*/ 3879864 w 8009775"/>
              <a:gd name="connsiteY158" fmla="*/ 2347595 h 6858001"/>
              <a:gd name="connsiteX159" fmla="*/ 3885775 w 8009775"/>
              <a:gd name="connsiteY159" fmla="*/ 2349818 h 6858001"/>
              <a:gd name="connsiteX160" fmla="*/ 3891096 w 8009775"/>
              <a:gd name="connsiteY160" fmla="*/ 2351723 h 6858001"/>
              <a:gd name="connsiteX161" fmla="*/ 3896711 w 8009775"/>
              <a:gd name="connsiteY161" fmla="*/ 2353628 h 6858001"/>
              <a:gd name="connsiteX162" fmla="*/ 3902623 w 8009775"/>
              <a:gd name="connsiteY162" fmla="*/ 2355534 h 6858001"/>
              <a:gd name="connsiteX163" fmla="*/ 3908238 w 8009775"/>
              <a:gd name="connsiteY163" fmla="*/ 2356485 h 6858001"/>
              <a:gd name="connsiteX164" fmla="*/ 3914150 w 8009775"/>
              <a:gd name="connsiteY164" fmla="*/ 2357755 h 6858001"/>
              <a:gd name="connsiteX165" fmla="*/ 3920061 w 8009775"/>
              <a:gd name="connsiteY165" fmla="*/ 2358391 h 6858001"/>
              <a:gd name="connsiteX166" fmla="*/ 3925972 w 8009775"/>
              <a:gd name="connsiteY166" fmla="*/ 2358708 h 6858001"/>
              <a:gd name="connsiteX167" fmla="*/ 3931883 w 8009775"/>
              <a:gd name="connsiteY167" fmla="*/ 2358708 h 6858001"/>
              <a:gd name="connsiteX168" fmla="*/ 3937795 w 8009775"/>
              <a:gd name="connsiteY168" fmla="*/ 2358708 h 6858001"/>
              <a:gd name="connsiteX169" fmla="*/ 3943706 w 8009775"/>
              <a:gd name="connsiteY169" fmla="*/ 2358391 h 6858001"/>
              <a:gd name="connsiteX170" fmla="*/ 3949617 w 8009775"/>
              <a:gd name="connsiteY170" fmla="*/ 2357755 h 6858001"/>
              <a:gd name="connsiteX171" fmla="*/ 3955233 w 8009775"/>
              <a:gd name="connsiteY171" fmla="*/ 2356485 h 6858001"/>
              <a:gd name="connsiteX172" fmla="*/ 3961144 w 8009775"/>
              <a:gd name="connsiteY172" fmla="*/ 2355534 h 6858001"/>
              <a:gd name="connsiteX173" fmla="*/ 3966760 w 8009775"/>
              <a:gd name="connsiteY173" fmla="*/ 2353628 h 6858001"/>
              <a:gd name="connsiteX174" fmla="*/ 3972671 w 8009775"/>
              <a:gd name="connsiteY174" fmla="*/ 2351723 h 6858001"/>
              <a:gd name="connsiteX175" fmla="*/ 3978287 w 8009775"/>
              <a:gd name="connsiteY175" fmla="*/ 2349818 h 6858001"/>
              <a:gd name="connsiteX176" fmla="*/ 3983607 w 8009775"/>
              <a:gd name="connsiteY176" fmla="*/ 2347595 h 6858001"/>
              <a:gd name="connsiteX177" fmla="*/ 3989223 w 8009775"/>
              <a:gd name="connsiteY177" fmla="*/ 2344738 h 6858001"/>
              <a:gd name="connsiteX178" fmla="*/ 3994543 w 8009775"/>
              <a:gd name="connsiteY178" fmla="*/ 2341880 h 6858001"/>
              <a:gd name="connsiteX179" fmla="*/ 3999567 w 8009775"/>
              <a:gd name="connsiteY179" fmla="*/ 2338705 h 6858001"/>
              <a:gd name="connsiteX180" fmla="*/ 4004888 w 8009775"/>
              <a:gd name="connsiteY180" fmla="*/ 2334895 h 6858001"/>
              <a:gd name="connsiteX181" fmla="*/ 4009617 w 8009775"/>
              <a:gd name="connsiteY181" fmla="*/ 2331085 h 6858001"/>
              <a:gd name="connsiteX182" fmla="*/ 4014346 w 8009775"/>
              <a:gd name="connsiteY182" fmla="*/ 2326958 h 6858001"/>
              <a:gd name="connsiteX183" fmla="*/ 4018779 w 8009775"/>
              <a:gd name="connsiteY183" fmla="*/ 2322830 h 6858001"/>
              <a:gd name="connsiteX184" fmla="*/ 4023213 w 8009775"/>
              <a:gd name="connsiteY184" fmla="*/ 2318068 h 6858001"/>
              <a:gd name="connsiteX185" fmla="*/ 4027646 w 8009775"/>
              <a:gd name="connsiteY185" fmla="*/ 2313306 h 6858001"/>
              <a:gd name="connsiteX186" fmla="*/ 4031193 w 8009775"/>
              <a:gd name="connsiteY186" fmla="*/ 2308544 h 6858001"/>
              <a:gd name="connsiteX187" fmla="*/ 4034740 w 8009775"/>
              <a:gd name="connsiteY187" fmla="*/ 2303463 h 6858001"/>
              <a:gd name="connsiteX188" fmla="*/ 4037991 w 8009775"/>
              <a:gd name="connsiteY188" fmla="*/ 2298384 h 6858001"/>
              <a:gd name="connsiteX189" fmla="*/ 4040946 w 8009775"/>
              <a:gd name="connsiteY189" fmla="*/ 2292985 h 6858001"/>
              <a:gd name="connsiteX190" fmla="*/ 4043606 w 8009775"/>
              <a:gd name="connsiteY190" fmla="*/ 2287588 h 6858001"/>
              <a:gd name="connsiteX191" fmla="*/ 4046267 w 8009775"/>
              <a:gd name="connsiteY191" fmla="*/ 2281873 h 6858001"/>
              <a:gd name="connsiteX192" fmla="*/ 4048040 w 8009775"/>
              <a:gd name="connsiteY192" fmla="*/ 2276476 h 6858001"/>
              <a:gd name="connsiteX193" fmla="*/ 4050109 w 8009775"/>
              <a:gd name="connsiteY193" fmla="*/ 2270761 h 6858001"/>
              <a:gd name="connsiteX194" fmla="*/ 4051587 w 8009775"/>
              <a:gd name="connsiteY194" fmla="*/ 2265046 h 6858001"/>
              <a:gd name="connsiteX195" fmla="*/ 4052769 w 8009775"/>
              <a:gd name="connsiteY195" fmla="*/ 2259331 h 6858001"/>
              <a:gd name="connsiteX196" fmla="*/ 4053656 w 8009775"/>
              <a:gd name="connsiteY196" fmla="*/ 2253298 h 6858001"/>
              <a:gd name="connsiteX197" fmla="*/ 4054542 w 8009775"/>
              <a:gd name="connsiteY197" fmla="*/ 2247266 h 6858001"/>
              <a:gd name="connsiteX198" fmla="*/ 4054838 w 8009775"/>
              <a:gd name="connsiteY198" fmla="*/ 2241551 h 6858001"/>
              <a:gd name="connsiteX199" fmla="*/ 4055133 w 8009775"/>
              <a:gd name="connsiteY199" fmla="*/ 2235519 h 6858001"/>
              <a:gd name="connsiteX200" fmla="*/ 4054838 w 8009775"/>
              <a:gd name="connsiteY200" fmla="*/ 2229804 h 6858001"/>
              <a:gd name="connsiteX201" fmla="*/ 4054542 w 8009775"/>
              <a:gd name="connsiteY201" fmla="*/ 2223770 h 6858001"/>
              <a:gd name="connsiteX202" fmla="*/ 4053656 w 8009775"/>
              <a:gd name="connsiteY202" fmla="*/ 2217739 h 6858001"/>
              <a:gd name="connsiteX203" fmla="*/ 4052769 w 8009775"/>
              <a:gd name="connsiteY203" fmla="*/ 2212024 h 6858001"/>
              <a:gd name="connsiteX204" fmla="*/ 4051587 w 8009775"/>
              <a:gd name="connsiteY204" fmla="*/ 2206309 h 6858001"/>
              <a:gd name="connsiteX205" fmla="*/ 4050109 w 8009775"/>
              <a:gd name="connsiteY205" fmla="*/ 2200593 h 6858001"/>
              <a:gd name="connsiteX206" fmla="*/ 4048040 w 8009775"/>
              <a:gd name="connsiteY206" fmla="*/ 2194878 h 6858001"/>
              <a:gd name="connsiteX207" fmla="*/ 4046267 w 8009775"/>
              <a:gd name="connsiteY207" fmla="*/ 2189163 h 6858001"/>
              <a:gd name="connsiteX208" fmla="*/ 4043606 w 8009775"/>
              <a:gd name="connsiteY208" fmla="*/ 2183765 h 6858001"/>
              <a:gd name="connsiteX209" fmla="*/ 4040946 w 8009775"/>
              <a:gd name="connsiteY209" fmla="*/ 2178368 h 6858001"/>
              <a:gd name="connsiteX210" fmla="*/ 4037991 w 8009775"/>
              <a:gd name="connsiteY210" fmla="*/ 2172970 h 6858001"/>
              <a:gd name="connsiteX211" fmla="*/ 4034740 w 8009775"/>
              <a:gd name="connsiteY211" fmla="*/ 2167890 h 6858001"/>
              <a:gd name="connsiteX212" fmla="*/ 4031193 w 8009775"/>
              <a:gd name="connsiteY212" fmla="*/ 2162494 h 6858001"/>
              <a:gd name="connsiteX213" fmla="*/ 4027646 w 8009775"/>
              <a:gd name="connsiteY213" fmla="*/ 2157730 h 6858001"/>
              <a:gd name="connsiteX214" fmla="*/ 4023213 w 8009775"/>
              <a:gd name="connsiteY214" fmla="*/ 2153285 h 6858001"/>
              <a:gd name="connsiteX215" fmla="*/ 4018779 w 8009775"/>
              <a:gd name="connsiteY215" fmla="*/ 2148523 h 6858001"/>
              <a:gd name="connsiteX216" fmla="*/ 3632182 w 8009775"/>
              <a:gd name="connsiteY216" fmla="*/ 1761490 h 6858001"/>
              <a:gd name="connsiteX217" fmla="*/ 3435928 w 8009775"/>
              <a:gd name="connsiteY217" fmla="*/ 1565276 h 6858001"/>
              <a:gd name="connsiteX218" fmla="*/ 3431198 w 8009775"/>
              <a:gd name="connsiteY218" fmla="*/ 1560514 h 6858001"/>
              <a:gd name="connsiteX219" fmla="*/ 3427356 w 8009775"/>
              <a:gd name="connsiteY219" fmla="*/ 1555751 h 6858001"/>
              <a:gd name="connsiteX220" fmla="*/ 3423218 w 8009775"/>
              <a:gd name="connsiteY220" fmla="*/ 1550671 h 6858001"/>
              <a:gd name="connsiteX221" fmla="*/ 3420262 w 8009775"/>
              <a:gd name="connsiteY221" fmla="*/ 1545909 h 6858001"/>
              <a:gd name="connsiteX222" fmla="*/ 3417012 w 8009775"/>
              <a:gd name="connsiteY222" fmla="*/ 1540829 h 6858001"/>
              <a:gd name="connsiteX223" fmla="*/ 3413760 w 8009775"/>
              <a:gd name="connsiteY223" fmla="*/ 1535430 h 6858001"/>
              <a:gd name="connsiteX224" fmla="*/ 3411100 w 8009775"/>
              <a:gd name="connsiteY224" fmla="*/ 1530034 h 6858001"/>
              <a:gd name="connsiteX225" fmla="*/ 3408736 w 8009775"/>
              <a:gd name="connsiteY225" fmla="*/ 1524635 h 6858001"/>
              <a:gd name="connsiteX226" fmla="*/ 3406371 w 8009775"/>
              <a:gd name="connsiteY226" fmla="*/ 1518920 h 6858001"/>
              <a:gd name="connsiteX227" fmla="*/ 3404598 w 8009775"/>
              <a:gd name="connsiteY227" fmla="*/ 1513205 h 6858001"/>
              <a:gd name="connsiteX228" fmla="*/ 3403120 w 8009775"/>
              <a:gd name="connsiteY228" fmla="*/ 1507174 h 6858001"/>
              <a:gd name="connsiteX229" fmla="*/ 3401938 w 8009775"/>
              <a:gd name="connsiteY229" fmla="*/ 1501459 h 6858001"/>
              <a:gd name="connsiteX230" fmla="*/ 3401051 w 8009775"/>
              <a:gd name="connsiteY230" fmla="*/ 1495744 h 6858001"/>
              <a:gd name="connsiteX231" fmla="*/ 3400460 w 8009775"/>
              <a:gd name="connsiteY231" fmla="*/ 1489710 h 6858001"/>
              <a:gd name="connsiteX232" fmla="*/ 3399869 w 8009775"/>
              <a:gd name="connsiteY232" fmla="*/ 1483995 h 6858001"/>
              <a:gd name="connsiteX233" fmla="*/ 3399573 w 8009775"/>
              <a:gd name="connsiteY233" fmla="*/ 1478281 h 6858001"/>
              <a:gd name="connsiteX234" fmla="*/ 3399869 w 8009775"/>
              <a:gd name="connsiteY234" fmla="*/ 1472249 h 6858001"/>
              <a:gd name="connsiteX235" fmla="*/ 3400460 w 8009775"/>
              <a:gd name="connsiteY235" fmla="*/ 1466215 h 6858001"/>
              <a:gd name="connsiteX236" fmla="*/ 3401051 w 8009775"/>
              <a:gd name="connsiteY236" fmla="*/ 1460183 h 6858001"/>
              <a:gd name="connsiteX237" fmla="*/ 3401938 w 8009775"/>
              <a:gd name="connsiteY237" fmla="*/ 1454468 h 6858001"/>
              <a:gd name="connsiteX238" fmla="*/ 3403120 w 8009775"/>
              <a:gd name="connsiteY238" fmla="*/ 1448754 h 6858001"/>
              <a:gd name="connsiteX239" fmla="*/ 3404598 w 8009775"/>
              <a:gd name="connsiteY239" fmla="*/ 1443039 h 6858001"/>
              <a:gd name="connsiteX240" fmla="*/ 3406371 w 8009775"/>
              <a:gd name="connsiteY240" fmla="*/ 1437324 h 6858001"/>
              <a:gd name="connsiteX241" fmla="*/ 3408736 w 8009775"/>
              <a:gd name="connsiteY241" fmla="*/ 1431609 h 6858001"/>
              <a:gd name="connsiteX242" fmla="*/ 3411100 w 8009775"/>
              <a:gd name="connsiteY242" fmla="*/ 1426211 h 6858001"/>
              <a:gd name="connsiteX243" fmla="*/ 3413760 w 8009775"/>
              <a:gd name="connsiteY243" fmla="*/ 1420814 h 6858001"/>
              <a:gd name="connsiteX244" fmla="*/ 3417012 w 8009775"/>
              <a:gd name="connsiteY244" fmla="*/ 1415416 h 6858001"/>
              <a:gd name="connsiteX245" fmla="*/ 3420262 w 8009775"/>
              <a:gd name="connsiteY245" fmla="*/ 1410336 h 6858001"/>
              <a:gd name="connsiteX246" fmla="*/ 3423218 w 8009775"/>
              <a:gd name="connsiteY246" fmla="*/ 1405256 h 6858001"/>
              <a:gd name="connsiteX247" fmla="*/ 3427356 w 8009775"/>
              <a:gd name="connsiteY247" fmla="*/ 1400175 h 6858001"/>
              <a:gd name="connsiteX248" fmla="*/ 3431198 w 8009775"/>
              <a:gd name="connsiteY248" fmla="*/ 1395731 h 6858001"/>
              <a:gd name="connsiteX249" fmla="*/ 3435928 w 8009775"/>
              <a:gd name="connsiteY249" fmla="*/ 1390969 h 6858001"/>
              <a:gd name="connsiteX250" fmla="*/ 3440361 w 8009775"/>
              <a:gd name="connsiteY250" fmla="*/ 1386524 h 6858001"/>
              <a:gd name="connsiteX251" fmla="*/ 3445386 w 8009775"/>
              <a:gd name="connsiteY251" fmla="*/ 1382396 h 6858001"/>
              <a:gd name="connsiteX252" fmla="*/ 3449819 w 8009775"/>
              <a:gd name="connsiteY252" fmla="*/ 1378585 h 6858001"/>
              <a:gd name="connsiteX253" fmla="*/ 3454844 w 8009775"/>
              <a:gd name="connsiteY253" fmla="*/ 1375094 h 6858001"/>
              <a:gd name="connsiteX254" fmla="*/ 3460459 w 8009775"/>
              <a:gd name="connsiteY254" fmla="*/ 1371919 h 6858001"/>
              <a:gd name="connsiteX255" fmla="*/ 3465780 w 8009775"/>
              <a:gd name="connsiteY255" fmla="*/ 1369061 h 6858001"/>
              <a:gd name="connsiteX256" fmla="*/ 3471100 w 8009775"/>
              <a:gd name="connsiteY256" fmla="*/ 1366204 h 6858001"/>
              <a:gd name="connsiteX257" fmla="*/ 3476420 w 8009775"/>
              <a:gd name="connsiteY257" fmla="*/ 1363980 h 6858001"/>
              <a:gd name="connsiteX258" fmla="*/ 3482331 w 8009775"/>
              <a:gd name="connsiteY258" fmla="*/ 1361759 h 6858001"/>
              <a:gd name="connsiteX259" fmla="*/ 3487947 w 8009775"/>
              <a:gd name="connsiteY259" fmla="*/ 1360170 h 6858001"/>
              <a:gd name="connsiteX260" fmla="*/ 3493858 w 8009775"/>
              <a:gd name="connsiteY260" fmla="*/ 1358265 h 6858001"/>
              <a:gd name="connsiteX261" fmla="*/ 3499474 w 8009775"/>
              <a:gd name="connsiteY261" fmla="*/ 1357314 h 6858001"/>
              <a:gd name="connsiteX262" fmla="*/ 3505385 w 8009775"/>
              <a:gd name="connsiteY262" fmla="*/ 1356043 h 6858001"/>
              <a:gd name="connsiteX263" fmla="*/ 3511001 w 8009775"/>
              <a:gd name="connsiteY263" fmla="*/ 1355409 h 6858001"/>
              <a:gd name="connsiteX264" fmla="*/ 3517208 w 8009775"/>
              <a:gd name="connsiteY264" fmla="*/ 1355090 h 6858001"/>
              <a:gd name="connsiteX265" fmla="*/ 3522823 w 8009775"/>
              <a:gd name="connsiteY265" fmla="*/ 1354773 h 6858001"/>
              <a:gd name="connsiteX266" fmla="*/ 3529030 w 8009775"/>
              <a:gd name="connsiteY266" fmla="*/ 1355090 h 6858001"/>
              <a:gd name="connsiteX267" fmla="*/ 3534646 w 8009775"/>
              <a:gd name="connsiteY267" fmla="*/ 1355409 h 6858001"/>
              <a:gd name="connsiteX268" fmla="*/ 3540557 w 8009775"/>
              <a:gd name="connsiteY268" fmla="*/ 1356043 h 6858001"/>
              <a:gd name="connsiteX269" fmla="*/ 3546468 w 8009775"/>
              <a:gd name="connsiteY269" fmla="*/ 1357314 h 6858001"/>
              <a:gd name="connsiteX270" fmla="*/ 3552380 w 8009775"/>
              <a:gd name="connsiteY270" fmla="*/ 1358265 h 6858001"/>
              <a:gd name="connsiteX271" fmla="*/ 3557995 w 8009775"/>
              <a:gd name="connsiteY271" fmla="*/ 1360170 h 6858001"/>
              <a:gd name="connsiteX272" fmla="*/ 3563906 w 8009775"/>
              <a:gd name="connsiteY272" fmla="*/ 1361759 h 6858001"/>
              <a:gd name="connsiteX273" fmla="*/ 3569227 w 8009775"/>
              <a:gd name="connsiteY273" fmla="*/ 1363980 h 6858001"/>
              <a:gd name="connsiteX274" fmla="*/ 3574842 w 8009775"/>
              <a:gd name="connsiteY274" fmla="*/ 1366204 h 6858001"/>
              <a:gd name="connsiteX275" fmla="*/ 3580458 w 8009775"/>
              <a:gd name="connsiteY275" fmla="*/ 1369061 h 6858001"/>
              <a:gd name="connsiteX276" fmla="*/ 3585778 w 8009775"/>
              <a:gd name="connsiteY276" fmla="*/ 1371919 h 6858001"/>
              <a:gd name="connsiteX277" fmla="*/ 3590803 w 8009775"/>
              <a:gd name="connsiteY277" fmla="*/ 1375094 h 6858001"/>
              <a:gd name="connsiteX278" fmla="*/ 3595828 w 8009775"/>
              <a:gd name="connsiteY278" fmla="*/ 1378585 h 6858001"/>
              <a:gd name="connsiteX279" fmla="*/ 3600852 w 8009775"/>
              <a:gd name="connsiteY279" fmla="*/ 1382396 h 6858001"/>
              <a:gd name="connsiteX280" fmla="*/ 3605581 w 8009775"/>
              <a:gd name="connsiteY280" fmla="*/ 1386524 h 6858001"/>
              <a:gd name="connsiteX281" fmla="*/ 3610014 w 8009775"/>
              <a:gd name="connsiteY281" fmla="*/ 1390969 h 6858001"/>
              <a:gd name="connsiteX282" fmla="*/ 3817500 w 8009775"/>
              <a:gd name="connsiteY282" fmla="*/ 1598296 h 6858001"/>
              <a:gd name="connsiteX283" fmla="*/ 3821934 w 8009775"/>
              <a:gd name="connsiteY283" fmla="*/ 1602423 h 6858001"/>
              <a:gd name="connsiteX284" fmla="*/ 3826663 w 8009775"/>
              <a:gd name="connsiteY284" fmla="*/ 1606869 h 6858001"/>
              <a:gd name="connsiteX285" fmla="*/ 3831687 w 8009775"/>
              <a:gd name="connsiteY285" fmla="*/ 1610361 h 6858001"/>
              <a:gd name="connsiteX286" fmla="*/ 3836712 w 8009775"/>
              <a:gd name="connsiteY286" fmla="*/ 1613854 h 6858001"/>
              <a:gd name="connsiteX287" fmla="*/ 3841736 w 8009775"/>
              <a:gd name="connsiteY287" fmla="*/ 1617345 h 6858001"/>
              <a:gd name="connsiteX288" fmla="*/ 3847352 w 8009775"/>
              <a:gd name="connsiteY288" fmla="*/ 1620204 h 6858001"/>
              <a:gd name="connsiteX289" fmla="*/ 3852672 w 8009775"/>
              <a:gd name="connsiteY289" fmla="*/ 1623061 h 6858001"/>
              <a:gd name="connsiteX290" fmla="*/ 3857992 w 8009775"/>
              <a:gd name="connsiteY290" fmla="*/ 1625283 h 6858001"/>
              <a:gd name="connsiteX291" fmla="*/ 3863608 w 8009775"/>
              <a:gd name="connsiteY291" fmla="*/ 1627189 h 6858001"/>
              <a:gd name="connsiteX292" fmla="*/ 3869519 w 8009775"/>
              <a:gd name="connsiteY292" fmla="*/ 1629094 h 6858001"/>
              <a:gd name="connsiteX293" fmla="*/ 3875135 w 8009775"/>
              <a:gd name="connsiteY293" fmla="*/ 1630998 h 6858001"/>
              <a:gd name="connsiteX294" fmla="*/ 3881046 w 8009775"/>
              <a:gd name="connsiteY294" fmla="*/ 1631950 h 6858001"/>
              <a:gd name="connsiteX295" fmla="*/ 3886662 w 8009775"/>
              <a:gd name="connsiteY295" fmla="*/ 1632904 h 6858001"/>
              <a:gd name="connsiteX296" fmla="*/ 3892869 w 8009775"/>
              <a:gd name="connsiteY296" fmla="*/ 1633856 h 6858001"/>
              <a:gd name="connsiteX297" fmla="*/ 3898485 w 8009775"/>
              <a:gd name="connsiteY297" fmla="*/ 1634174 h 6858001"/>
              <a:gd name="connsiteX298" fmla="*/ 3904396 w 8009775"/>
              <a:gd name="connsiteY298" fmla="*/ 1634174 h 6858001"/>
              <a:gd name="connsiteX299" fmla="*/ 3910307 w 8009775"/>
              <a:gd name="connsiteY299" fmla="*/ 1634174 h 6858001"/>
              <a:gd name="connsiteX300" fmla="*/ 3916219 w 8009775"/>
              <a:gd name="connsiteY300" fmla="*/ 1633856 h 6858001"/>
              <a:gd name="connsiteX301" fmla="*/ 3922425 w 8009775"/>
              <a:gd name="connsiteY301" fmla="*/ 1632904 h 6858001"/>
              <a:gd name="connsiteX302" fmla="*/ 3928041 w 8009775"/>
              <a:gd name="connsiteY302" fmla="*/ 1631950 h 6858001"/>
              <a:gd name="connsiteX303" fmla="*/ 3933657 w 8009775"/>
              <a:gd name="connsiteY303" fmla="*/ 1630998 h 6858001"/>
              <a:gd name="connsiteX304" fmla="*/ 3939568 w 8009775"/>
              <a:gd name="connsiteY304" fmla="*/ 1629094 h 6858001"/>
              <a:gd name="connsiteX305" fmla="*/ 3945184 w 8009775"/>
              <a:gd name="connsiteY305" fmla="*/ 1627189 h 6858001"/>
              <a:gd name="connsiteX306" fmla="*/ 3950799 w 8009775"/>
              <a:gd name="connsiteY306" fmla="*/ 1625283 h 6858001"/>
              <a:gd name="connsiteX307" fmla="*/ 3956415 w 8009775"/>
              <a:gd name="connsiteY307" fmla="*/ 1623061 h 6858001"/>
              <a:gd name="connsiteX308" fmla="*/ 3961735 w 8009775"/>
              <a:gd name="connsiteY308" fmla="*/ 1620204 h 6858001"/>
              <a:gd name="connsiteX309" fmla="*/ 3967055 w 8009775"/>
              <a:gd name="connsiteY309" fmla="*/ 1617345 h 6858001"/>
              <a:gd name="connsiteX310" fmla="*/ 3972376 w 8009775"/>
              <a:gd name="connsiteY310" fmla="*/ 1613854 h 6858001"/>
              <a:gd name="connsiteX311" fmla="*/ 3977400 w 8009775"/>
              <a:gd name="connsiteY311" fmla="*/ 1610361 h 6858001"/>
              <a:gd name="connsiteX312" fmla="*/ 3982425 w 8009775"/>
              <a:gd name="connsiteY312" fmla="*/ 1606869 h 6858001"/>
              <a:gd name="connsiteX313" fmla="*/ 3986858 w 8009775"/>
              <a:gd name="connsiteY313" fmla="*/ 1602423 h 6858001"/>
              <a:gd name="connsiteX314" fmla="*/ 3991587 w 8009775"/>
              <a:gd name="connsiteY314" fmla="*/ 1598296 h 6858001"/>
              <a:gd name="connsiteX315" fmla="*/ 3996021 w 8009775"/>
              <a:gd name="connsiteY315" fmla="*/ 1593533 h 6858001"/>
              <a:gd name="connsiteX316" fmla="*/ 4000159 w 8009775"/>
              <a:gd name="connsiteY316" fmla="*/ 1588771 h 6858001"/>
              <a:gd name="connsiteX317" fmla="*/ 4003705 w 8009775"/>
              <a:gd name="connsiteY317" fmla="*/ 1583691 h 6858001"/>
              <a:gd name="connsiteX318" fmla="*/ 4007548 w 8009775"/>
              <a:gd name="connsiteY318" fmla="*/ 1578928 h 6858001"/>
              <a:gd name="connsiteX319" fmla="*/ 4010799 w 8009775"/>
              <a:gd name="connsiteY319" fmla="*/ 1573849 h 6858001"/>
              <a:gd name="connsiteX320" fmla="*/ 4013459 w 8009775"/>
              <a:gd name="connsiteY320" fmla="*/ 1568451 h 6858001"/>
              <a:gd name="connsiteX321" fmla="*/ 4016415 w 8009775"/>
              <a:gd name="connsiteY321" fmla="*/ 1563054 h 6858001"/>
              <a:gd name="connsiteX322" fmla="*/ 4018484 w 8009775"/>
              <a:gd name="connsiteY322" fmla="*/ 1557339 h 6858001"/>
              <a:gd name="connsiteX323" fmla="*/ 4020848 w 8009775"/>
              <a:gd name="connsiteY323" fmla="*/ 1551941 h 6858001"/>
              <a:gd name="connsiteX324" fmla="*/ 4022621 w 8009775"/>
              <a:gd name="connsiteY324" fmla="*/ 1546226 h 6858001"/>
              <a:gd name="connsiteX325" fmla="*/ 4024395 w 8009775"/>
              <a:gd name="connsiteY325" fmla="*/ 1540511 h 6858001"/>
              <a:gd name="connsiteX326" fmla="*/ 4025282 w 8009775"/>
              <a:gd name="connsiteY326" fmla="*/ 1534478 h 6858001"/>
              <a:gd name="connsiteX327" fmla="*/ 4026464 w 8009775"/>
              <a:gd name="connsiteY327" fmla="*/ 1528763 h 6858001"/>
              <a:gd name="connsiteX328" fmla="*/ 4027055 w 8009775"/>
              <a:gd name="connsiteY328" fmla="*/ 1522731 h 6858001"/>
              <a:gd name="connsiteX329" fmla="*/ 4027646 w 8009775"/>
              <a:gd name="connsiteY329" fmla="*/ 1517016 h 6858001"/>
              <a:gd name="connsiteX330" fmla="*/ 4027646 w 8009775"/>
              <a:gd name="connsiteY330" fmla="*/ 1510984 h 6858001"/>
              <a:gd name="connsiteX331" fmla="*/ 4027646 w 8009775"/>
              <a:gd name="connsiteY331" fmla="*/ 1505268 h 6858001"/>
              <a:gd name="connsiteX332" fmla="*/ 4027055 w 8009775"/>
              <a:gd name="connsiteY332" fmla="*/ 1499553 h 6858001"/>
              <a:gd name="connsiteX333" fmla="*/ 4026464 w 8009775"/>
              <a:gd name="connsiteY333" fmla="*/ 1493204 h 6858001"/>
              <a:gd name="connsiteX334" fmla="*/ 4025282 w 8009775"/>
              <a:gd name="connsiteY334" fmla="*/ 1487489 h 6858001"/>
              <a:gd name="connsiteX335" fmla="*/ 4024395 w 8009775"/>
              <a:gd name="connsiteY335" fmla="*/ 1481773 h 6858001"/>
              <a:gd name="connsiteX336" fmla="*/ 4022621 w 8009775"/>
              <a:gd name="connsiteY336" fmla="*/ 1476058 h 6858001"/>
              <a:gd name="connsiteX337" fmla="*/ 4020848 w 8009775"/>
              <a:gd name="connsiteY337" fmla="*/ 1470343 h 6858001"/>
              <a:gd name="connsiteX338" fmla="*/ 4018484 w 8009775"/>
              <a:gd name="connsiteY338" fmla="*/ 1464629 h 6858001"/>
              <a:gd name="connsiteX339" fmla="*/ 4016415 w 8009775"/>
              <a:gd name="connsiteY339" fmla="*/ 1459231 h 6858001"/>
              <a:gd name="connsiteX340" fmla="*/ 4013459 w 8009775"/>
              <a:gd name="connsiteY340" fmla="*/ 1453834 h 6858001"/>
              <a:gd name="connsiteX341" fmla="*/ 4010799 w 8009775"/>
              <a:gd name="connsiteY341" fmla="*/ 1448436 h 6858001"/>
              <a:gd name="connsiteX342" fmla="*/ 4007548 w 8009775"/>
              <a:gd name="connsiteY342" fmla="*/ 1443356 h 6858001"/>
              <a:gd name="connsiteX343" fmla="*/ 4003705 w 8009775"/>
              <a:gd name="connsiteY343" fmla="*/ 1438275 h 6858001"/>
              <a:gd name="connsiteX344" fmla="*/ 4000159 w 8009775"/>
              <a:gd name="connsiteY344" fmla="*/ 1433195 h 6858001"/>
              <a:gd name="connsiteX345" fmla="*/ 3996021 w 8009775"/>
              <a:gd name="connsiteY345" fmla="*/ 1428751 h 6858001"/>
              <a:gd name="connsiteX346" fmla="*/ 3991587 w 8009775"/>
              <a:gd name="connsiteY346" fmla="*/ 1423988 h 6858001"/>
              <a:gd name="connsiteX347" fmla="*/ 3323022 w 8009775"/>
              <a:gd name="connsiteY347" fmla="*/ 755333 h 6858001"/>
              <a:gd name="connsiteX348" fmla="*/ 3316815 w 8009775"/>
              <a:gd name="connsiteY348" fmla="*/ 748348 h 6858001"/>
              <a:gd name="connsiteX349" fmla="*/ 3310904 w 8009775"/>
              <a:gd name="connsiteY349" fmla="*/ 741045 h 6858001"/>
              <a:gd name="connsiteX350" fmla="*/ 3305584 w 8009775"/>
              <a:gd name="connsiteY350" fmla="*/ 733108 h 6858001"/>
              <a:gd name="connsiteX351" fmla="*/ 3300855 w 8009775"/>
              <a:gd name="connsiteY351" fmla="*/ 725170 h 6858001"/>
              <a:gd name="connsiteX352" fmla="*/ 3297308 w 8009775"/>
              <a:gd name="connsiteY352" fmla="*/ 716915 h 6858001"/>
              <a:gd name="connsiteX353" fmla="*/ 3293761 w 8009775"/>
              <a:gd name="connsiteY353" fmla="*/ 708660 h 6858001"/>
              <a:gd name="connsiteX354" fmla="*/ 3291101 w 8009775"/>
              <a:gd name="connsiteY354" fmla="*/ 699770 h 6858001"/>
              <a:gd name="connsiteX355" fmla="*/ 3289328 w 8009775"/>
              <a:gd name="connsiteY355" fmla="*/ 691198 h 6858001"/>
              <a:gd name="connsiteX356" fmla="*/ 2596527 w 8009775"/>
              <a:gd name="connsiteY356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004395 w 8009775"/>
              <a:gd name="connsiteY73" fmla="*/ 6858000 h 6858001"/>
              <a:gd name="connsiteX74" fmla="*/ 7099646 w 8009775"/>
              <a:gd name="connsiteY74" fmla="*/ 6858001 h 6858001"/>
              <a:gd name="connsiteX75" fmla="*/ 7364776 w 8009775"/>
              <a:gd name="connsiteY75" fmla="*/ 6858001 h 6858001"/>
              <a:gd name="connsiteX76" fmla="*/ 7460026 w 8009775"/>
              <a:gd name="connsiteY76" fmla="*/ 6858001 h 6858001"/>
              <a:gd name="connsiteX77" fmla="*/ 7507651 w 8009775"/>
              <a:gd name="connsiteY77" fmla="*/ 6858001 h 6858001"/>
              <a:gd name="connsiteX78" fmla="*/ 7507650 w 8009775"/>
              <a:gd name="connsiteY78" fmla="*/ 6858000 h 6858001"/>
              <a:gd name="connsiteX79" fmla="*/ 8009775 w 8009775"/>
              <a:gd name="connsiteY79" fmla="*/ 6858000 h 6858001"/>
              <a:gd name="connsiteX80" fmla="*/ 3996316 w 8009775"/>
              <a:gd name="connsiteY80" fmla="*/ 2818448 h 6858001"/>
              <a:gd name="connsiteX81" fmla="*/ 3980947 w 8009775"/>
              <a:gd name="connsiteY81" fmla="*/ 2804795 h 6858001"/>
              <a:gd name="connsiteX82" fmla="*/ 3965282 w 8009775"/>
              <a:gd name="connsiteY82" fmla="*/ 2791144 h 6858001"/>
              <a:gd name="connsiteX83" fmla="*/ 3950799 w 8009775"/>
              <a:gd name="connsiteY83" fmla="*/ 2776856 h 6858001"/>
              <a:gd name="connsiteX84" fmla="*/ 3936021 w 8009775"/>
              <a:gd name="connsiteY84" fmla="*/ 2762568 h 6858001"/>
              <a:gd name="connsiteX85" fmla="*/ 3001744 w 8009775"/>
              <a:gd name="connsiteY85" fmla="*/ 1828166 h 6858001"/>
              <a:gd name="connsiteX86" fmla="*/ 2997311 w 8009775"/>
              <a:gd name="connsiteY86" fmla="*/ 1823404 h 6858001"/>
              <a:gd name="connsiteX87" fmla="*/ 2992878 w 8009775"/>
              <a:gd name="connsiteY87" fmla="*/ 1818640 h 6858001"/>
              <a:gd name="connsiteX88" fmla="*/ 2989331 w 8009775"/>
              <a:gd name="connsiteY88" fmla="*/ 1814195 h 6858001"/>
              <a:gd name="connsiteX89" fmla="*/ 2985784 w 8009775"/>
              <a:gd name="connsiteY89" fmla="*/ 1808799 h 6858001"/>
              <a:gd name="connsiteX90" fmla="*/ 2982533 w 8009775"/>
              <a:gd name="connsiteY90" fmla="*/ 1803718 h 6858001"/>
              <a:gd name="connsiteX91" fmla="*/ 2979873 w 8009775"/>
              <a:gd name="connsiteY91" fmla="*/ 1798321 h 6858001"/>
              <a:gd name="connsiteX92" fmla="*/ 2976917 w 8009775"/>
              <a:gd name="connsiteY92" fmla="*/ 1792924 h 6858001"/>
              <a:gd name="connsiteX93" fmla="*/ 2974552 w 8009775"/>
              <a:gd name="connsiteY93" fmla="*/ 1787526 h 6858001"/>
              <a:gd name="connsiteX94" fmla="*/ 2972484 w 8009775"/>
              <a:gd name="connsiteY94" fmla="*/ 1781811 h 6858001"/>
              <a:gd name="connsiteX95" fmla="*/ 2970710 w 8009775"/>
              <a:gd name="connsiteY95" fmla="*/ 1776095 h 6858001"/>
              <a:gd name="connsiteX96" fmla="*/ 2968937 w 8009775"/>
              <a:gd name="connsiteY96" fmla="*/ 1770380 h 6858001"/>
              <a:gd name="connsiteX97" fmla="*/ 2967755 w 8009775"/>
              <a:gd name="connsiteY97" fmla="*/ 1764665 h 6858001"/>
              <a:gd name="connsiteX98" fmla="*/ 2966868 w 8009775"/>
              <a:gd name="connsiteY98" fmla="*/ 1758634 h 6858001"/>
              <a:gd name="connsiteX99" fmla="*/ 2965981 w 8009775"/>
              <a:gd name="connsiteY99" fmla="*/ 1752919 h 6858001"/>
              <a:gd name="connsiteX100" fmla="*/ 2965686 w 8009775"/>
              <a:gd name="connsiteY100" fmla="*/ 1746885 h 6858001"/>
              <a:gd name="connsiteX101" fmla="*/ 2965686 w 8009775"/>
              <a:gd name="connsiteY101" fmla="*/ 1741170 h 6858001"/>
              <a:gd name="connsiteX102" fmla="*/ 2965686 w 8009775"/>
              <a:gd name="connsiteY102" fmla="*/ 1735139 h 6858001"/>
              <a:gd name="connsiteX103" fmla="*/ 2965981 w 8009775"/>
              <a:gd name="connsiteY103" fmla="*/ 1729424 h 6858001"/>
              <a:gd name="connsiteX104" fmla="*/ 2966868 w 8009775"/>
              <a:gd name="connsiteY104" fmla="*/ 1723074 h 6858001"/>
              <a:gd name="connsiteX105" fmla="*/ 2967755 w 8009775"/>
              <a:gd name="connsiteY105" fmla="*/ 1717358 h 6858001"/>
              <a:gd name="connsiteX106" fmla="*/ 2968937 w 8009775"/>
              <a:gd name="connsiteY106" fmla="*/ 1711643 h 6858001"/>
              <a:gd name="connsiteX107" fmla="*/ 2970710 w 8009775"/>
              <a:gd name="connsiteY107" fmla="*/ 1705929 h 6858001"/>
              <a:gd name="connsiteX108" fmla="*/ 2972484 w 8009775"/>
              <a:gd name="connsiteY108" fmla="*/ 1700214 h 6858001"/>
              <a:gd name="connsiteX109" fmla="*/ 2974552 w 8009775"/>
              <a:gd name="connsiteY109" fmla="*/ 1694816 h 6858001"/>
              <a:gd name="connsiteX110" fmla="*/ 2976917 w 8009775"/>
              <a:gd name="connsiteY110" fmla="*/ 1689101 h 6858001"/>
              <a:gd name="connsiteX111" fmla="*/ 2979873 w 8009775"/>
              <a:gd name="connsiteY111" fmla="*/ 1683703 h 6858001"/>
              <a:gd name="connsiteX112" fmla="*/ 2982533 w 8009775"/>
              <a:gd name="connsiteY112" fmla="*/ 1678305 h 6858001"/>
              <a:gd name="connsiteX113" fmla="*/ 2985784 w 8009775"/>
              <a:gd name="connsiteY113" fmla="*/ 1673226 h 6858001"/>
              <a:gd name="connsiteX114" fmla="*/ 2989331 w 8009775"/>
              <a:gd name="connsiteY114" fmla="*/ 1668145 h 6858001"/>
              <a:gd name="connsiteX115" fmla="*/ 2992878 w 8009775"/>
              <a:gd name="connsiteY115" fmla="*/ 1663066 h 6858001"/>
              <a:gd name="connsiteX116" fmla="*/ 2997311 w 8009775"/>
              <a:gd name="connsiteY116" fmla="*/ 1658621 h 6858001"/>
              <a:gd name="connsiteX117" fmla="*/ 3001744 w 8009775"/>
              <a:gd name="connsiteY117" fmla="*/ 1653859 h 6858001"/>
              <a:gd name="connsiteX118" fmla="*/ 3006178 w 8009775"/>
              <a:gd name="connsiteY118" fmla="*/ 1649414 h 6858001"/>
              <a:gd name="connsiteX119" fmla="*/ 3010907 w 8009775"/>
              <a:gd name="connsiteY119" fmla="*/ 1645603 h 6858001"/>
              <a:gd name="connsiteX120" fmla="*/ 3015932 w 8009775"/>
              <a:gd name="connsiteY120" fmla="*/ 1641794 h 6858001"/>
              <a:gd name="connsiteX121" fmla="*/ 3020956 w 8009775"/>
              <a:gd name="connsiteY121" fmla="*/ 1637984 h 6858001"/>
              <a:gd name="connsiteX122" fmla="*/ 3025981 w 8009775"/>
              <a:gd name="connsiteY122" fmla="*/ 1634809 h 6858001"/>
              <a:gd name="connsiteX123" fmla="*/ 3031596 w 8009775"/>
              <a:gd name="connsiteY123" fmla="*/ 1631950 h 6858001"/>
              <a:gd name="connsiteX124" fmla="*/ 3036916 w 8009775"/>
              <a:gd name="connsiteY124" fmla="*/ 1629094 h 6858001"/>
              <a:gd name="connsiteX125" fmla="*/ 3042532 w 8009775"/>
              <a:gd name="connsiteY125" fmla="*/ 1626871 h 6858001"/>
              <a:gd name="connsiteX126" fmla="*/ 3047852 w 8009775"/>
              <a:gd name="connsiteY126" fmla="*/ 1624649 h 6858001"/>
              <a:gd name="connsiteX127" fmla="*/ 3053764 w 8009775"/>
              <a:gd name="connsiteY127" fmla="*/ 1623061 h 6858001"/>
              <a:gd name="connsiteX128" fmla="*/ 3059379 w 8009775"/>
              <a:gd name="connsiteY128" fmla="*/ 1621155 h 6858001"/>
              <a:gd name="connsiteX129" fmla="*/ 3065291 w 8009775"/>
              <a:gd name="connsiteY129" fmla="*/ 1620204 h 6858001"/>
              <a:gd name="connsiteX130" fmla="*/ 3070906 w 8009775"/>
              <a:gd name="connsiteY130" fmla="*/ 1618934 h 6858001"/>
              <a:gd name="connsiteX131" fmla="*/ 3077113 w 8009775"/>
              <a:gd name="connsiteY131" fmla="*/ 1618299 h 6858001"/>
              <a:gd name="connsiteX132" fmla="*/ 3082729 w 8009775"/>
              <a:gd name="connsiteY132" fmla="*/ 1617981 h 6858001"/>
              <a:gd name="connsiteX133" fmla="*/ 3088936 w 8009775"/>
              <a:gd name="connsiteY133" fmla="*/ 1617981 h 6858001"/>
              <a:gd name="connsiteX134" fmla="*/ 3094552 w 8009775"/>
              <a:gd name="connsiteY134" fmla="*/ 1617981 h 6858001"/>
              <a:gd name="connsiteX135" fmla="*/ 3100758 w 8009775"/>
              <a:gd name="connsiteY135" fmla="*/ 1618299 h 6858001"/>
              <a:gd name="connsiteX136" fmla="*/ 3106670 w 8009775"/>
              <a:gd name="connsiteY136" fmla="*/ 1618934 h 6858001"/>
              <a:gd name="connsiteX137" fmla="*/ 3112285 w 8009775"/>
              <a:gd name="connsiteY137" fmla="*/ 1620204 h 6858001"/>
              <a:gd name="connsiteX138" fmla="*/ 3117901 w 8009775"/>
              <a:gd name="connsiteY138" fmla="*/ 1621155 h 6858001"/>
              <a:gd name="connsiteX139" fmla="*/ 3123812 w 8009775"/>
              <a:gd name="connsiteY139" fmla="*/ 1623061 h 6858001"/>
              <a:gd name="connsiteX140" fmla="*/ 3129428 w 8009775"/>
              <a:gd name="connsiteY140" fmla="*/ 1624649 h 6858001"/>
              <a:gd name="connsiteX141" fmla="*/ 3135339 w 8009775"/>
              <a:gd name="connsiteY141" fmla="*/ 1626871 h 6858001"/>
              <a:gd name="connsiteX142" fmla="*/ 3140660 w 8009775"/>
              <a:gd name="connsiteY142" fmla="*/ 1629094 h 6858001"/>
              <a:gd name="connsiteX143" fmla="*/ 3145980 w 8009775"/>
              <a:gd name="connsiteY143" fmla="*/ 1631950 h 6858001"/>
              <a:gd name="connsiteX144" fmla="*/ 3151300 w 8009775"/>
              <a:gd name="connsiteY144" fmla="*/ 1634809 h 6858001"/>
              <a:gd name="connsiteX145" fmla="*/ 3156324 w 8009775"/>
              <a:gd name="connsiteY145" fmla="*/ 1637984 h 6858001"/>
              <a:gd name="connsiteX146" fmla="*/ 3161349 w 8009775"/>
              <a:gd name="connsiteY146" fmla="*/ 1641794 h 6858001"/>
              <a:gd name="connsiteX147" fmla="*/ 3166374 w 8009775"/>
              <a:gd name="connsiteY147" fmla="*/ 1645603 h 6858001"/>
              <a:gd name="connsiteX148" fmla="*/ 3171102 w 8009775"/>
              <a:gd name="connsiteY148" fmla="*/ 1649414 h 6858001"/>
              <a:gd name="connsiteX149" fmla="*/ 3175832 w 8009775"/>
              <a:gd name="connsiteY149" fmla="*/ 1653859 h 6858001"/>
              <a:gd name="connsiteX150" fmla="*/ 3844692 w 8009775"/>
              <a:gd name="connsiteY150" fmla="*/ 2322830 h 6858001"/>
              <a:gd name="connsiteX151" fmla="*/ 3849421 w 8009775"/>
              <a:gd name="connsiteY151" fmla="*/ 2326958 h 6858001"/>
              <a:gd name="connsiteX152" fmla="*/ 3854150 w 8009775"/>
              <a:gd name="connsiteY152" fmla="*/ 2331085 h 6858001"/>
              <a:gd name="connsiteX153" fmla="*/ 3859175 w 8009775"/>
              <a:gd name="connsiteY153" fmla="*/ 2334895 h 6858001"/>
              <a:gd name="connsiteX154" fmla="*/ 3864199 w 8009775"/>
              <a:gd name="connsiteY154" fmla="*/ 2338705 h 6858001"/>
              <a:gd name="connsiteX155" fmla="*/ 3869224 w 8009775"/>
              <a:gd name="connsiteY155" fmla="*/ 2341880 h 6858001"/>
              <a:gd name="connsiteX156" fmla="*/ 3874544 w 8009775"/>
              <a:gd name="connsiteY156" fmla="*/ 2344738 h 6858001"/>
              <a:gd name="connsiteX157" fmla="*/ 3879864 w 8009775"/>
              <a:gd name="connsiteY157" fmla="*/ 2347595 h 6858001"/>
              <a:gd name="connsiteX158" fmla="*/ 3885775 w 8009775"/>
              <a:gd name="connsiteY158" fmla="*/ 2349818 h 6858001"/>
              <a:gd name="connsiteX159" fmla="*/ 3891096 w 8009775"/>
              <a:gd name="connsiteY159" fmla="*/ 2351723 h 6858001"/>
              <a:gd name="connsiteX160" fmla="*/ 3896711 w 8009775"/>
              <a:gd name="connsiteY160" fmla="*/ 2353628 h 6858001"/>
              <a:gd name="connsiteX161" fmla="*/ 3902623 w 8009775"/>
              <a:gd name="connsiteY161" fmla="*/ 2355534 h 6858001"/>
              <a:gd name="connsiteX162" fmla="*/ 3908238 w 8009775"/>
              <a:gd name="connsiteY162" fmla="*/ 2356485 h 6858001"/>
              <a:gd name="connsiteX163" fmla="*/ 3914150 w 8009775"/>
              <a:gd name="connsiteY163" fmla="*/ 2357755 h 6858001"/>
              <a:gd name="connsiteX164" fmla="*/ 3920061 w 8009775"/>
              <a:gd name="connsiteY164" fmla="*/ 2358391 h 6858001"/>
              <a:gd name="connsiteX165" fmla="*/ 3925972 w 8009775"/>
              <a:gd name="connsiteY165" fmla="*/ 2358708 h 6858001"/>
              <a:gd name="connsiteX166" fmla="*/ 3931883 w 8009775"/>
              <a:gd name="connsiteY166" fmla="*/ 2358708 h 6858001"/>
              <a:gd name="connsiteX167" fmla="*/ 3937795 w 8009775"/>
              <a:gd name="connsiteY167" fmla="*/ 2358708 h 6858001"/>
              <a:gd name="connsiteX168" fmla="*/ 3943706 w 8009775"/>
              <a:gd name="connsiteY168" fmla="*/ 2358391 h 6858001"/>
              <a:gd name="connsiteX169" fmla="*/ 3949617 w 8009775"/>
              <a:gd name="connsiteY169" fmla="*/ 2357755 h 6858001"/>
              <a:gd name="connsiteX170" fmla="*/ 3955233 w 8009775"/>
              <a:gd name="connsiteY170" fmla="*/ 2356485 h 6858001"/>
              <a:gd name="connsiteX171" fmla="*/ 3961144 w 8009775"/>
              <a:gd name="connsiteY171" fmla="*/ 2355534 h 6858001"/>
              <a:gd name="connsiteX172" fmla="*/ 3966760 w 8009775"/>
              <a:gd name="connsiteY172" fmla="*/ 2353628 h 6858001"/>
              <a:gd name="connsiteX173" fmla="*/ 3972671 w 8009775"/>
              <a:gd name="connsiteY173" fmla="*/ 2351723 h 6858001"/>
              <a:gd name="connsiteX174" fmla="*/ 3978287 w 8009775"/>
              <a:gd name="connsiteY174" fmla="*/ 2349818 h 6858001"/>
              <a:gd name="connsiteX175" fmla="*/ 3983607 w 8009775"/>
              <a:gd name="connsiteY175" fmla="*/ 2347595 h 6858001"/>
              <a:gd name="connsiteX176" fmla="*/ 3989223 w 8009775"/>
              <a:gd name="connsiteY176" fmla="*/ 2344738 h 6858001"/>
              <a:gd name="connsiteX177" fmla="*/ 3994543 w 8009775"/>
              <a:gd name="connsiteY177" fmla="*/ 2341880 h 6858001"/>
              <a:gd name="connsiteX178" fmla="*/ 3999567 w 8009775"/>
              <a:gd name="connsiteY178" fmla="*/ 2338705 h 6858001"/>
              <a:gd name="connsiteX179" fmla="*/ 4004888 w 8009775"/>
              <a:gd name="connsiteY179" fmla="*/ 2334895 h 6858001"/>
              <a:gd name="connsiteX180" fmla="*/ 4009617 w 8009775"/>
              <a:gd name="connsiteY180" fmla="*/ 2331085 h 6858001"/>
              <a:gd name="connsiteX181" fmla="*/ 4014346 w 8009775"/>
              <a:gd name="connsiteY181" fmla="*/ 2326958 h 6858001"/>
              <a:gd name="connsiteX182" fmla="*/ 4018779 w 8009775"/>
              <a:gd name="connsiteY182" fmla="*/ 2322830 h 6858001"/>
              <a:gd name="connsiteX183" fmla="*/ 4023213 w 8009775"/>
              <a:gd name="connsiteY183" fmla="*/ 2318068 h 6858001"/>
              <a:gd name="connsiteX184" fmla="*/ 4027646 w 8009775"/>
              <a:gd name="connsiteY184" fmla="*/ 2313306 h 6858001"/>
              <a:gd name="connsiteX185" fmla="*/ 4031193 w 8009775"/>
              <a:gd name="connsiteY185" fmla="*/ 2308544 h 6858001"/>
              <a:gd name="connsiteX186" fmla="*/ 4034740 w 8009775"/>
              <a:gd name="connsiteY186" fmla="*/ 2303463 h 6858001"/>
              <a:gd name="connsiteX187" fmla="*/ 4037991 w 8009775"/>
              <a:gd name="connsiteY187" fmla="*/ 2298384 h 6858001"/>
              <a:gd name="connsiteX188" fmla="*/ 4040946 w 8009775"/>
              <a:gd name="connsiteY188" fmla="*/ 2292985 h 6858001"/>
              <a:gd name="connsiteX189" fmla="*/ 4043606 w 8009775"/>
              <a:gd name="connsiteY189" fmla="*/ 2287588 h 6858001"/>
              <a:gd name="connsiteX190" fmla="*/ 4046267 w 8009775"/>
              <a:gd name="connsiteY190" fmla="*/ 2281873 h 6858001"/>
              <a:gd name="connsiteX191" fmla="*/ 4048040 w 8009775"/>
              <a:gd name="connsiteY191" fmla="*/ 2276476 h 6858001"/>
              <a:gd name="connsiteX192" fmla="*/ 4050109 w 8009775"/>
              <a:gd name="connsiteY192" fmla="*/ 2270761 h 6858001"/>
              <a:gd name="connsiteX193" fmla="*/ 4051587 w 8009775"/>
              <a:gd name="connsiteY193" fmla="*/ 2265046 h 6858001"/>
              <a:gd name="connsiteX194" fmla="*/ 4052769 w 8009775"/>
              <a:gd name="connsiteY194" fmla="*/ 2259331 h 6858001"/>
              <a:gd name="connsiteX195" fmla="*/ 4053656 w 8009775"/>
              <a:gd name="connsiteY195" fmla="*/ 2253298 h 6858001"/>
              <a:gd name="connsiteX196" fmla="*/ 4054542 w 8009775"/>
              <a:gd name="connsiteY196" fmla="*/ 2247266 h 6858001"/>
              <a:gd name="connsiteX197" fmla="*/ 4054838 w 8009775"/>
              <a:gd name="connsiteY197" fmla="*/ 2241551 h 6858001"/>
              <a:gd name="connsiteX198" fmla="*/ 4055133 w 8009775"/>
              <a:gd name="connsiteY198" fmla="*/ 2235519 h 6858001"/>
              <a:gd name="connsiteX199" fmla="*/ 4054838 w 8009775"/>
              <a:gd name="connsiteY199" fmla="*/ 2229804 h 6858001"/>
              <a:gd name="connsiteX200" fmla="*/ 4054542 w 8009775"/>
              <a:gd name="connsiteY200" fmla="*/ 2223770 h 6858001"/>
              <a:gd name="connsiteX201" fmla="*/ 4053656 w 8009775"/>
              <a:gd name="connsiteY201" fmla="*/ 2217739 h 6858001"/>
              <a:gd name="connsiteX202" fmla="*/ 4052769 w 8009775"/>
              <a:gd name="connsiteY202" fmla="*/ 2212024 h 6858001"/>
              <a:gd name="connsiteX203" fmla="*/ 4051587 w 8009775"/>
              <a:gd name="connsiteY203" fmla="*/ 2206309 h 6858001"/>
              <a:gd name="connsiteX204" fmla="*/ 4050109 w 8009775"/>
              <a:gd name="connsiteY204" fmla="*/ 2200593 h 6858001"/>
              <a:gd name="connsiteX205" fmla="*/ 4048040 w 8009775"/>
              <a:gd name="connsiteY205" fmla="*/ 2194878 h 6858001"/>
              <a:gd name="connsiteX206" fmla="*/ 4046267 w 8009775"/>
              <a:gd name="connsiteY206" fmla="*/ 2189163 h 6858001"/>
              <a:gd name="connsiteX207" fmla="*/ 4043606 w 8009775"/>
              <a:gd name="connsiteY207" fmla="*/ 2183765 h 6858001"/>
              <a:gd name="connsiteX208" fmla="*/ 4040946 w 8009775"/>
              <a:gd name="connsiteY208" fmla="*/ 2178368 h 6858001"/>
              <a:gd name="connsiteX209" fmla="*/ 4037991 w 8009775"/>
              <a:gd name="connsiteY209" fmla="*/ 2172970 h 6858001"/>
              <a:gd name="connsiteX210" fmla="*/ 4034740 w 8009775"/>
              <a:gd name="connsiteY210" fmla="*/ 2167890 h 6858001"/>
              <a:gd name="connsiteX211" fmla="*/ 4031193 w 8009775"/>
              <a:gd name="connsiteY211" fmla="*/ 2162494 h 6858001"/>
              <a:gd name="connsiteX212" fmla="*/ 4027646 w 8009775"/>
              <a:gd name="connsiteY212" fmla="*/ 2157730 h 6858001"/>
              <a:gd name="connsiteX213" fmla="*/ 4023213 w 8009775"/>
              <a:gd name="connsiteY213" fmla="*/ 2153285 h 6858001"/>
              <a:gd name="connsiteX214" fmla="*/ 4018779 w 8009775"/>
              <a:gd name="connsiteY214" fmla="*/ 2148523 h 6858001"/>
              <a:gd name="connsiteX215" fmla="*/ 3632182 w 8009775"/>
              <a:gd name="connsiteY215" fmla="*/ 1761490 h 6858001"/>
              <a:gd name="connsiteX216" fmla="*/ 3435928 w 8009775"/>
              <a:gd name="connsiteY216" fmla="*/ 1565276 h 6858001"/>
              <a:gd name="connsiteX217" fmla="*/ 3431198 w 8009775"/>
              <a:gd name="connsiteY217" fmla="*/ 1560514 h 6858001"/>
              <a:gd name="connsiteX218" fmla="*/ 3427356 w 8009775"/>
              <a:gd name="connsiteY218" fmla="*/ 1555751 h 6858001"/>
              <a:gd name="connsiteX219" fmla="*/ 3423218 w 8009775"/>
              <a:gd name="connsiteY219" fmla="*/ 1550671 h 6858001"/>
              <a:gd name="connsiteX220" fmla="*/ 3420262 w 8009775"/>
              <a:gd name="connsiteY220" fmla="*/ 1545909 h 6858001"/>
              <a:gd name="connsiteX221" fmla="*/ 3417012 w 8009775"/>
              <a:gd name="connsiteY221" fmla="*/ 1540829 h 6858001"/>
              <a:gd name="connsiteX222" fmla="*/ 3413760 w 8009775"/>
              <a:gd name="connsiteY222" fmla="*/ 1535430 h 6858001"/>
              <a:gd name="connsiteX223" fmla="*/ 3411100 w 8009775"/>
              <a:gd name="connsiteY223" fmla="*/ 1530034 h 6858001"/>
              <a:gd name="connsiteX224" fmla="*/ 3408736 w 8009775"/>
              <a:gd name="connsiteY224" fmla="*/ 1524635 h 6858001"/>
              <a:gd name="connsiteX225" fmla="*/ 3406371 w 8009775"/>
              <a:gd name="connsiteY225" fmla="*/ 1518920 h 6858001"/>
              <a:gd name="connsiteX226" fmla="*/ 3404598 w 8009775"/>
              <a:gd name="connsiteY226" fmla="*/ 1513205 h 6858001"/>
              <a:gd name="connsiteX227" fmla="*/ 3403120 w 8009775"/>
              <a:gd name="connsiteY227" fmla="*/ 1507174 h 6858001"/>
              <a:gd name="connsiteX228" fmla="*/ 3401938 w 8009775"/>
              <a:gd name="connsiteY228" fmla="*/ 1501459 h 6858001"/>
              <a:gd name="connsiteX229" fmla="*/ 3401051 w 8009775"/>
              <a:gd name="connsiteY229" fmla="*/ 1495744 h 6858001"/>
              <a:gd name="connsiteX230" fmla="*/ 3400460 w 8009775"/>
              <a:gd name="connsiteY230" fmla="*/ 1489710 h 6858001"/>
              <a:gd name="connsiteX231" fmla="*/ 3399869 w 8009775"/>
              <a:gd name="connsiteY231" fmla="*/ 1483995 h 6858001"/>
              <a:gd name="connsiteX232" fmla="*/ 3399573 w 8009775"/>
              <a:gd name="connsiteY232" fmla="*/ 1478281 h 6858001"/>
              <a:gd name="connsiteX233" fmla="*/ 3399869 w 8009775"/>
              <a:gd name="connsiteY233" fmla="*/ 1472249 h 6858001"/>
              <a:gd name="connsiteX234" fmla="*/ 3400460 w 8009775"/>
              <a:gd name="connsiteY234" fmla="*/ 1466215 h 6858001"/>
              <a:gd name="connsiteX235" fmla="*/ 3401051 w 8009775"/>
              <a:gd name="connsiteY235" fmla="*/ 1460183 h 6858001"/>
              <a:gd name="connsiteX236" fmla="*/ 3401938 w 8009775"/>
              <a:gd name="connsiteY236" fmla="*/ 1454468 h 6858001"/>
              <a:gd name="connsiteX237" fmla="*/ 3403120 w 8009775"/>
              <a:gd name="connsiteY237" fmla="*/ 1448754 h 6858001"/>
              <a:gd name="connsiteX238" fmla="*/ 3404598 w 8009775"/>
              <a:gd name="connsiteY238" fmla="*/ 1443039 h 6858001"/>
              <a:gd name="connsiteX239" fmla="*/ 3406371 w 8009775"/>
              <a:gd name="connsiteY239" fmla="*/ 1437324 h 6858001"/>
              <a:gd name="connsiteX240" fmla="*/ 3408736 w 8009775"/>
              <a:gd name="connsiteY240" fmla="*/ 1431609 h 6858001"/>
              <a:gd name="connsiteX241" fmla="*/ 3411100 w 8009775"/>
              <a:gd name="connsiteY241" fmla="*/ 1426211 h 6858001"/>
              <a:gd name="connsiteX242" fmla="*/ 3413760 w 8009775"/>
              <a:gd name="connsiteY242" fmla="*/ 1420814 h 6858001"/>
              <a:gd name="connsiteX243" fmla="*/ 3417012 w 8009775"/>
              <a:gd name="connsiteY243" fmla="*/ 1415416 h 6858001"/>
              <a:gd name="connsiteX244" fmla="*/ 3420262 w 8009775"/>
              <a:gd name="connsiteY244" fmla="*/ 1410336 h 6858001"/>
              <a:gd name="connsiteX245" fmla="*/ 3423218 w 8009775"/>
              <a:gd name="connsiteY245" fmla="*/ 1405256 h 6858001"/>
              <a:gd name="connsiteX246" fmla="*/ 3427356 w 8009775"/>
              <a:gd name="connsiteY246" fmla="*/ 1400175 h 6858001"/>
              <a:gd name="connsiteX247" fmla="*/ 3431198 w 8009775"/>
              <a:gd name="connsiteY247" fmla="*/ 1395731 h 6858001"/>
              <a:gd name="connsiteX248" fmla="*/ 3435928 w 8009775"/>
              <a:gd name="connsiteY248" fmla="*/ 1390969 h 6858001"/>
              <a:gd name="connsiteX249" fmla="*/ 3440361 w 8009775"/>
              <a:gd name="connsiteY249" fmla="*/ 1386524 h 6858001"/>
              <a:gd name="connsiteX250" fmla="*/ 3445386 w 8009775"/>
              <a:gd name="connsiteY250" fmla="*/ 1382396 h 6858001"/>
              <a:gd name="connsiteX251" fmla="*/ 3449819 w 8009775"/>
              <a:gd name="connsiteY251" fmla="*/ 1378585 h 6858001"/>
              <a:gd name="connsiteX252" fmla="*/ 3454844 w 8009775"/>
              <a:gd name="connsiteY252" fmla="*/ 1375094 h 6858001"/>
              <a:gd name="connsiteX253" fmla="*/ 3460459 w 8009775"/>
              <a:gd name="connsiteY253" fmla="*/ 1371919 h 6858001"/>
              <a:gd name="connsiteX254" fmla="*/ 3465780 w 8009775"/>
              <a:gd name="connsiteY254" fmla="*/ 1369061 h 6858001"/>
              <a:gd name="connsiteX255" fmla="*/ 3471100 w 8009775"/>
              <a:gd name="connsiteY255" fmla="*/ 1366204 h 6858001"/>
              <a:gd name="connsiteX256" fmla="*/ 3476420 w 8009775"/>
              <a:gd name="connsiteY256" fmla="*/ 1363980 h 6858001"/>
              <a:gd name="connsiteX257" fmla="*/ 3482331 w 8009775"/>
              <a:gd name="connsiteY257" fmla="*/ 1361759 h 6858001"/>
              <a:gd name="connsiteX258" fmla="*/ 3487947 w 8009775"/>
              <a:gd name="connsiteY258" fmla="*/ 1360170 h 6858001"/>
              <a:gd name="connsiteX259" fmla="*/ 3493858 w 8009775"/>
              <a:gd name="connsiteY259" fmla="*/ 1358265 h 6858001"/>
              <a:gd name="connsiteX260" fmla="*/ 3499474 w 8009775"/>
              <a:gd name="connsiteY260" fmla="*/ 1357314 h 6858001"/>
              <a:gd name="connsiteX261" fmla="*/ 3505385 w 8009775"/>
              <a:gd name="connsiteY261" fmla="*/ 1356043 h 6858001"/>
              <a:gd name="connsiteX262" fmla="*/ 3511001 w 8009775"/>
              <a:gd name="connsiteY262" fmla="*/ 1355409 h 6858001"/>
              <a:gd name="connsiteX263" fmla="*/ 3517208 w 8009775"/>
              <a:gd name="connsiteY263" fmla="*/ 1355090 h 6858001"/>
              <a:gd name="connsiteX264" fmla="*/ 3522823 w 8009775"/>
              <a:gd name="connsiteY264" fmla="*/ 1354773 h 6858001"/>
              <a:gd name="connsiteX265" fmla="*/ 3529030 w 8009775"/>
              <a:gd name="connsiteY265" fmla="*/ 1355090 h 6858001"/>
              <a:gd name="connsiteX266" fmla="*/ 3534646 w 8009775"/>
              <a:gd name="connsiteY266" fmla="*/ 1355409 h 6858001"/>
              <a:gd name="connsiteX267" fmla="*/ 3540557 w 8009775"/>
              <a:gd name="connsiteY267" fmla="*/ 1356043 h 6858001"/>
              <a:gd name="connsiteX268" fmla="*/ 3546468 w 8009775"/>
              <a:gd name="connsiteY268" fmla="*/ 1357314 h 6858001"/>
              <a:gd name="connsiteX269" fmla="*/ 3552380 w 8009775"/>
              <a:gd name="connsiteY269" fmla="*/ 1358265 h 6858001"/>
              <a:gd name="connsiteX270" fmla="*/ 3557995 w 8009775"/>
              <a:gd name="connsiteY270" fmla="*/ 1360170 h 6858001"/>
              <a:gd name="connsiteX271" fmla="*/ 3563906 w 8009775"/>
              <a:gd name="connsiteY271" fmla="*/ 1361759 h 6858001"/>
              <a:gd name="connsiteX272" fmla="*/ 3569227 w 8009775"/>
              <a:gd name="connsiteY272" fmla="*/ 1363980 h 6858001"/>
              <a:gd name="connsiteX273" fmla="*/ 3574842 w 8009775"/>
              <a:gd name="connsiteY273" fmla="*/ 1366204 h 6858001"/>
              <a:gd name="connsiteX274" fmla="*/ 3580458 w 8009775"/>
              <a:gd name="connsiteY274" fmla="*/ 1369061 h 6858001"/>
              <a:gd name="connsiteX275" fmla="*/ 3585778 w 8009775"/>
              <a:gd name="connsiteY275" fmla="*/ 1371919 h 6858001"/>
              <a:gd name="connsiteX276" fmla="*/ 3590803 w 8009775"/>
              <a:gd name="connsiteY276" fmla="*/ 1375094 h 6858001"/>
              <a:gd name="connsiteX277" fmla="*/ 3595828 w 8009775"/>
              <a:gd name="connsiteY277" fmla="*/ 1378585 h 6858001"/>
              <a:gd name="connsiteX278" fmla="*/ 3600852 w 8009775"/>
              <a:gd name="connsiteY278" fmla="*/ 1382396 h 6858001"/>
              <a:gd name="connsiteX279" fmla="*/ 3605581 w 8009775"/>
              <a:gd name="connsiteY279" fmla="*/ 1386524 h 6858001"/>
              <a:gd name="connsiteX280" fmla="*/ 3610014 w 8009775"/>
              <a:gd name="connsiteY280" fmla="*/ 1390969 h 6858001"/>
              <a:gd name="connsiteX281" fmla="*/ 3817500 w 8009775"/>
              <a:gd name="connsiteY281" fmla="*/ 1598296 h 6858001"/>
              <a:gd name="connsiteX282" fmla="*/ 3821934 w 8009775"/>
              <a:gd name="connsiteY282" fmla="*/ 1602423 h 6858001"/>
              <a:gd name="connsiteX283" fmla="*/ 3826663 w 8009775"/>
              <a:gd name="connsiteY283" fmla="*/ 1606869 h 6858001"/>
              <a:gd name="connsiteX284" fmla="*/ 3831687 w 8009775"/>
              <a:gd name="connsiteY284" fmla="*/ 1610361 h 6858001"/>
              <a:gd name="connsiteX285" fmla="*/ 3836712 w 8009775"/>
              <a:gd name="connsiteY285" fmla="*/ 1613854 h 6858001"/>
              <a:gd name="connsiteX286" fmla="*/ 3841736 w 8009775"/>
              <a:gd name="connsiteY286" fmla="*/ 1617345 h 6858001"/>
              <a:gd name="connsiteX287" fmla="*/ 3847352 w 8009775"/>
              <a:gd name="connsiteY287" fmla="*/ 1620204 h 6858001"/>
              <a:gd name="connsiteX288" fmla="*/ 3852672 w 8009775"/>
              <a:gd name="connsiteY288" fmla="*/ 1623061 h 6858001"/>
              <a:gd name="connsiteX289" fmla="*/ 3857992 w 8009775"/>
              <a:gd name="connsiteY289" fmla="*/ 1625283 h 6858001"/>
              <a:gd name="connsiteX290" fmla="*/ 3863608 w 8009775"/>
              <a:gd name="connsiteY290" fmla="*/ 1627189 h 6858001"/>
              <a:gd name="connsiteX291" fmla="*/ 3869519 w 8009775"/>
              <a:gd name="connsiteY291" fmla="*/ 1629094 h 6858001"/>
              <a:gd name="connsiteX292" fmla="*/ 3875135 w 8009775"/>
              <a:gd name="connsiteY292" fmla="*/ 1630998 h 6858001"/>
              <a:gd name="connsiteX293" fmla="*/ 3881046 w 8009775"/>
              <a:gd name="connsiteY293" fmla="*/ 1631950 h 6858001"/>
              <a:gd name="connsiteX294" fmla="*/ 3886662 w 8009775"/>
              <a:gd name="connsiteY294" fmla="*/ 1632904 h 6858001"/>
              <a:gd name="connsiteX295" fmla="*/ 3892869 w 8009775"/>
              <a:gd name="connsiteY295" fmla="*/ 1633856 h 6858001"/>
              <a:gd name="connsiteX296" fmla="*/ 3898485 w 8009775"/>
              <a:gd name="connsiteY296" fmla="*/ 1634174 h 6858001"/>
              <a:gd name="connsiteX297" fmla="*/ 3904396 w 8009775"/>
              <a:gd name="connsiteY297" fmla="*/ 1634174 h 6858001"/>
              <a:gd name="connsiteX298" fmla="*/ 3910307 w 8009775"/>
              <a:gd name="connsiteY298" fmla="*/ 1634174 h 6858001"/>
              <a:gd name="connsiteX299" fmla="*/ 3916219 w 8009775"/>
              <a:gd name="connsiteY299" fmla="*/ 1633856 h 6858001"/>
              <a:gd name="connsiteX300" fmla="*/ 3922425 w 8009775"/>
              <a:gd name="connsiteY300" fmla="*/ 1632904 h 6858001"/>
              <a:gd name="connsiteX301" fmla="*/ 3928041 w 8009775"/>
              <a:gd name="connsiteY301" fmla="*/ 1631950 h 6858001"/>
              <a:gd name="connsiteX302" fmla="*/ 3933657 w 8009775"/>
              <a:gd name="connsiteY302" fmla="*/ 1630998 h 6858001"/>
              <a:gd name="connsiteX303" fmla="*/ 3939568 w 8009775"/>
              <a:gd name="connsiteY303" fmla="*/ 1629094 h 6858001"/>
              <a:gd name="connsiteX304" fmla="*/ 3945184 w 8009775"/>
              <a:gd name="connsiteY304" fmla="*/ 1627189 h 6858001"/>
              <a:gd name="connsiteX305" fmla="*/ 3950799 w 8009775"/>
              <a:gd name="connsiteY305" fmla="*/ 1625283 h 6858001"/>
              <a:gd name="connsiteX306" fmla="*/ 3956415 w 8009775"/>
              <a:gd name="connsiteY306" fmla="*/ 1623061 h 6858001"/>
              <a:gd name="connsiteX307" fmla="*/ 3961735 w 8009775"/>
              <a:gd name="connsiteY307" fmla="*/ 1620204 h 6858001"/>
              <a:gd name="connsiteX308" fmla="*/ 3967055 w 8009775"/>
              <a:gd name="connsiteY308" fmla="*/ 1617345 h 6858001"/>
              <a:gd name="connsiteX309" fmla="*/ 3972376 w 8009775"/>
              <a:gd name="connsiteY309" fmla="*/ 1613854 h 6858001"/>
              <a:gd name="connsiteX310" fmla="*/ 3977400 w 8009775"/>
              <a:gd name="connsiteY310" fmla="*/ 1610361 h 6858001"/>
              <a:gd name="connsiteX311" fmla="*/ 3982425 w 8009775"/>
              <a:gd name="connsiteY311" fmla="*/ 1606869 h 6858001"/>
              <a:gd name="connsiteX312" fmla="*/ 3986858 w 8009775"/>
              <a:gd name="connsiteY312" fmla="*/ 1602423 h 6858001"/>
              <a:gd name="connsiteX313" fmla="*/ 3991587 w 8009775"/>
              <a:gd name="connsiteY313" fmla="*/ 1598296 h 6858001"/>
              <a:gd name="connsiteX314" fmla="*/ 3996021 w 8009775"/>
              <a:gd name="connsiteY314" fmla="*/ 1593533 h 6858001"/>
              <a:gd name="connsiteX315" fmla="*/ 4000159 w 8009775"/>
              <a:gd name="connsiteY315" fmla="*/ 1588771 h 6858001"/>
              <a:gd name="connsiteX316" fmla="*/ 4003705 w 8009775"/>
              <a:gd name="connsiteY316" fmla="*/ 1583691 h 6858001"/>
              <a:gd name="connsiteX317" fmla="*/ 4007548 w 8009775"/>
              <a:gd name="connsiteY317" fmla="*/ 1578928 h 6858001"/>
              <a:gd name="connsiteX318" fmla="*/ 4010799 w 8009775"/>
              <a:gd name="connsiteY318" fmla="*/ 1573849 h 6858001"/>
              <a:gd name="connsiteX319" fmla="*/ 4013459 w 8009775"/>
              <a:gd name="connsiteY319" fmla="*/ 1568451 h 6858001"/>
              <a:gd name="connsiteX320" fmla="*/ 4016415 w 8009775"/>
              <a:gd name="connsiteY320" fmla="*/ 1563054 h 6858001"/>
              <a:gd name="connsiteX321" fmla="*/ 4018484 w 8009775"/>
              <a:gd name="connsiteY321" fmla="*/ 1557339 h 6858001"/>
              <a:gd name="connsiteX322" fmla="*/ 4020848 w 8009775"/>
              <a:gd name="connsiteY322" fmla="*/ 1551941 h 6858001"/>
              <a:gd name="connsiteX323" fmla="*/ 4022621 w 8009775"/>
              <a:gd name="connsiteY323" fmla="*/ 1546226 h 6858001"/>
              <a:gd name="connsiteX324" fmla="*/ 4024395 w 8009775"/>
              <a:gd name="connsiteY324" fmla="*/ 1540511 h 6858001"/>
              <a:gd name="connsiteX325" fmla="*/ 4025282 w 8009775"/>
              <a:gd name="connsiteY325" fmla="*/ 1534478 h 6858001"/>
              <a:gd name="connsiteX326" fmla="*/ 4026464 w 8009775"/>
              <a:gd name="connsiteY326" fmla="*/ 1528763 h 6858001"/>
              <a:gd name="connsiteX327" fmla="*/ 4027055 w 8009775"/>
              <a:gd name="connsiteY327" fmla="*/ 1522731 h 6858001"/>
              <a:gd name="connsiteX328" fmla="*/ 4027646 w 8009775"/>
              <a:gd name="connsiteY328" fmla="*/ 1517016 h 6858001"/>
              <a:gd name="connsiteX329" fmla="*/ 4027646 w 8009775"/>
              <a:gd name="connsiteY329" fmla="*/ 1510984 h 6858001"/>
              <a:gd name="connsiteX330" fmla="*/ 4027646 w 8009775"/>
              <a:gd name="connsiteY330" fmla="*/ 1505268 h 6858001"/>
              <a:gd name="connsiteX331" fmla="*/ 4027055 w 8009775"/>
              <a:gd name="connsiteY331" fmla="*/ 1499553 h 6858001"/>
              <a:gd name="connsiteX332" fmla="*/ 4026464 w 8009775"/>
              <a:gd name="connsiteY332" fmla="*/ 1493204 h 6858001"/>
              <a:gd name="connsiteX333" fmla="*/ 4025282 w 8009775"/>
              <a:gd name="connsiteY333" fmla="*/ 1487489 h 6858001"/>
              <a:gd name="connsiteX334" fmla="*/ 4024395 w 8009775"/>
              <a:gd name="connsiteY334" fmla="*/ 1481773 h 6858001"/>
              <a:gd name="connsiteX335" fmla="*/ 4022621 w 8009775"/>
              <a:gd name="connsiteY335" fmla="*/ 1476058 h 6858001"/>
              <a:gd name="connsiteX336" fmla="*/ 4020848 w 8009775"/>
              <a:gd name="connsiteY336" fmla="*/ 1470343 h 6858001"/>
              <a:gd name="connsiteX337" fmla="*/ 4018484 w 8009775"/>
              <a:gd name="connsiteY337" fmla="*/ 1464629 h 6858001"/>
              <a:gd name="connsiteX338" fmla="*/ 4016415 w 8009775"/>
              <a:gd name="connsiteY338" fmla="*/ 1459231 h 6858001"/>
              <a:gd name="connsiteX339" fmla="*/ 4013459 w 8009775"/>
              <a:gd name="connsiteY339" fmla="*/ 1453834 h 6858001"/>
              <a:gd name="connsiteX340" fmla="*/ 4010799 w 8009775"/>
              <a:gd name="connsiteY340" fmla="*/ 1448436 h 6858001"/>
              <a:gd name="connsiteX341" fmla="*/ 4007548 w 8009775"/>
              <a:gd name="connsiteY341" fmla="*/ 1443356 h 6858001"/>
              <a:gd name="connsiteX342" fmla="*/ 4003705 w 8009775"/>
              <a:gd name="connsiteY342" fmla="*/ 1438275 h 6858001"/>
              <a:gd name="connsiteX343" fmla="*/ 4000159 w 8009775"/>
              <a:gd name="connsiteY343" fmla="*/ 1433195 h 6858001"/>
              <a:gd name="connsiteX344" fmla="*/ 3996021 w 8009775"/>
              <a:gd name="connsiteY344" fmla="*/ 1428751 h 6858001"/>
              <a:gd name="connsiteX345" fmla="*/ 3991587 w 8009775"/>
              <a:gd name="connsiteY345" fmla="*/ 1423988 h 6858001"/>
              <a:gd name="connsiteX346" fmla="*/ 3323022 w 8009775"/>
              <a:gd name="connsiteY346" fmla="*/ 755333 h 6858001"/>
              <a:gd name="connsiteX347" fmla="*/ 3316815 w 8009775"/>
              <a:gd name="connsiteY347" fmla="*/ 748348 h 6858001"/>
              <a:gd name="connsiteX348" fmla="*/ 3310904 w 8009775"/>
              <a:gd name="connsiteY348" fmla="*/ 741045 h 6858001"/>
              <a:gd name="connsiteX349" fmla="*/ 3305584 w 8009775"/>
              <a:gd name="connsiteY349" fmla="*/ 733108 h 6858001"/>
              <a:gd name="connsiteX350" fmla="*/ 3300855 w 8009775"/>
              <a:gd name="connsiteY350" fmla="*/ 725170 h 6858001"/>
              <a:gd name="connsiteX351" fmla="*/ 3297308 w 8009775"/>
              <a:gd name="connsiteY351" fmla="*/ 716915 h 6858001"/>
              <a:gd name="connsiteX352" fmla="*/ 3293761 w 8009775"/>
              <a:gd name="connsiteY352" fmla="*/ 708660 h 6858001"/>
              <a:gd name="connsiteX353" fmla="*/ 3291101 w 8009775"/>
              <a:gd name="connsiteY353" fmla="*/ 699770 h 6858001"/>
              <a:gd name="connsiteX354" fmla="*/ 3289328 w 8009775"/>
              <a:gd name="connsiteY354" fmla="*/ 691198 h 6858001"/>
              <a:gd name="connsiteX355" fmla="*/ 2596527 w 8009775"/>
              <a:gd name="connsiteY355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004395 w 8009775"/>
              <a:gd name="connsiteY73" fmla="*/ 6858000 h 6858001"/>
              <a:gd name="connsiteX74" fmla="*/ 7364776 w 8009775"/>
              <a:gd name="connsiteY74" fmla="*/ 6858001 h 6858001"/>
              <a:gd name="connsiteX75" fmla="*/ 7460026 w 8009775"/>
              <a:gd name="connsiteY75" fmla="*/ 6858001 h 6858001"/>
              <a:gd name="connsiteX76" fmla="*/ 7507651 w 8009775"/>
              <a:gd name="connsiteY76" fmla="*/ 6858001 h 6858001"/>
              <a:gd name="connsiteX77" fmla="*/ 7507650 w 8009775"/>
              <a:gd name="connsiteY77" fmla="*/ 6858000 h 6858001"/>
              <a:gd name="connsiteX78" fmla="*/ 8009775 w 8009775"/>
              <a:gd name="connsiteY78" fmla="*/ 6858000 h 6858001"/>
              <a:gd name="connsiteX79" fmla="*/ 3996316 w 8009775"/>
              <a:gd name="connsiteY79" fmla="*/ 2818448 h 6858001"/>
              <a:gd name="connsiteX80" fmla="*/ 3980947 w 8009775"/>
              <a:gd name="connsiteY80" fmla="*/ 2804795 h 6858001"/>
              <a:gd name="connsiteX81" fmla="*/ 3965282 w 8009775"/>
              <a:gd name="connsiteY81" fmla="*/ 2791144 h 6858001"/>
              <a:gd name="connsiteX82" fmla="*/ 3950799 w 8009775"/>
              <a:gd name="connsiteY82" fmla="*/ 2776856 h 6858001"/>
              <a:gd name="connsiteX83" fmla="*/ 3936021 w 8009775"/>
              <a:gd name="connsiteY83" fmla="*/ 2762568 h 6858001"/>
              <a:gd name="connsiteX84" fmla="*/ 3001744 w 8009775"/>
              <a:gd name="connsiteY84" fmla="*/ 1828166 h 6858001"/>
              <a:gd name="connsiteX85" fmla="*/ 2997311 w 8009775"/>
              <a:gd name="connsiteY85" fmla="*/ 1823404 h 6858001"/>
              <a:gd name="connsiteX86" fmla="*/ 2992878 w 8009775"/>
              <a:gd name="connsiteY86" fmla="*/ 1818640 h 6858001"/>
              <a:gd name="connsiteX87" fmla="*/ 2989331 w 8009775"/>
              <a:gd name="connsiteY87" fmla="*/ 1814195 h 6858001"/>
              <a:gd name="connsiteX88" fmla="*/ 2985784 w 8009775"/>
              <a:gd name="connsiteY88" fmla="*/ 1808799 h 6858001"/>
              <a:gd name="connsiteX89" fmla="*/ 2982533 w 8009775"/>
              <a:gd name="connsiteY89" fmla="*/ 1803718 h 6858001"/>
              <a:gd name="connsiteX90" fmla="*/ 2979873 w 8009775"/>
              <a:gd name="connsiteY90" fmla="*/ 1798321 h 6858001"/>
              <a:gd name="connsiteX91" fmla="*/ 2976917 w 8009775"/>
              <a:gd name="connsiteY91" fmla="*/ 1792924 h 6858001"/>
              <a:gd name="connsiteX92" fmla="*/ 2974552 w 8009775"/>
              <a:gd name="connsiteY92" fmla="*/ 1787526 h 6858001"/>
              <a:gd name="connsiteX93" fmla="*/ 2972484 w 8009775"/>
              <a:gd name="connsiteY93" fmla="*/ 1781811 h 6858001"/>
              <a:gd name="connsiteX94" fmla="*/ 2970710 w 8009775"/>
              <a:gd name="connsiteY94" fmla="*/ 1776095 h 6858001"/>
              <a:gd name="connsiteX95" fmla="*/ 2968937 w 8009775"/>
              <a:gd name="connsiteY95" fmla="*/ 1770380 h 6858001"/>
              <a:gd name="connsiteX96" fmla="*/ 2967755 w 8009775"/>
              <a:gd name="connsiteY96" fmla="*/ 1764665 h 6858001"/>
              <a:gd name="connsiteX97" fmla="*/ 2966868 w 8009775"/>
              <a:gd name="connsiteY97" fmla="*/ 1758634 h 6858001"/>
              <a:gd name="connsiteX98" fmla="*/ 2965981 w 8009775"/>
              <a:gd name="connsiteY98" fmla="*/ 1752919 h 6858001"/>
              <a:gd name="connsiteX99" fmla="*/ 2965686 w 8009775"/>
              <a:gd name="connsiteY99" fmla="*/ 1746885 h 6858001"/>
              <a:gd name="connsiteX100" fmla="*/ 2965686 w 8009775"/>
              <a:gd name="connsiteY100" fmla="*/ 1741170 h 6858001"/>
              <a:gd name="connsiteX101" fmla="*/ 2965686 w 8009775"/>
              <a:gd name="connsiteY101" fmla="*/ 1735139 h 6858001"/>
              <a:gd name="connsiteX102" fmla="*/ 2965981 w 8009775"/>
              <a:gd name="connsiteY102" fmla="*/ 1729424 h 6858001"/>
              <a:gd name="connsiteX103" fmla="*/ 2966868 w 8009775"/>
              <a:gd name="connsiteY103" fmla="*/ 1723074 h 6858001"/>
              <a:gd name="connsiteX104" fmla="*/ 2967755 w 8009775"/>
              <a:gd name="connsiteY104" fmla="*/ 1717358 h 6858001"/>
              <a:gd name="connsiteX105" fmla="*/ 2968937 w 8009775"/>
              <a:gd name="connsiteY105" fmla="*/ 1711643 h 6858001"/>
              <a:gd name="connsiteX106" fmla="*/ 2970710 w 8009775"/>
              <a:gd name="connsiteY106" fmla="*/ 1705929 h 6858001"/>
              <a:gd name="connsiteX107" fmla="*/ 2972484 w 8009775"/>
              <a:gd name="connsiteY107" fmla="*/ 1700214 h 6858001"/>
              <a:gd name="connsiteX108" fmla="*/ 2974552 w 8009775"/>
              <a:gd name="connsiteY108" fmla="*/ 1694816 h 6858001"/>
              <a:gd name="connsiteX109" fmla="*/ 2976917 w 8009775"/>
              <a:gd name="connsiteY109" fmla="*/ 1689101 h 6858001"/>
              <a:gd name="connsiteX110" fmla="*/ 2979873 w 8009775"/>
              <a:gd name="connsiteY110" fmla="*/ 1683703 h 6858001"/>
              <a:gd name="connsiteX111" fmla="*/ 2982533 w 8009775"/>
              <a:gd name="connsiteY111" fmla="*/ 1678305 h 6858001"/>
              <a:gd name="connsiteX112" fmla="*/ 2985784 w 8009775"/>
              <a:gd name="connsiteY112" fmla="*/ 1673226 h 6858001"/>
              <a:gd name="connsiteX113" fmla="*/ 2989331 w 8009775"/>
              <a:gd name="connsiteY113" fmla="*/ 1668145 h 6858001"/>
              <a:gd name="connsiteX114" fmla="*/ 2992878 w 8009775"/>
              <a:gd name="connsiteY114" fmla="*/ 1663066 h 6858001"/>
              <a:gd name="connsiteX115" fmla="*/ 2997311 w 8009775"/>
              <a:gd name="connsiteY115" fmla="*/ 1658621 h 6858001"/>
              <a:gd name="connsiteX116" fmla="*/ 3001744 w 8009775"/>
              <a:gd name="connsiteY116" fmla="*/ 1653859 h 6858001"/>
              <a:gd name="connsiteX117" fmla="*/ 3006178 w 8009775"/>
              <a:gd name="connsiteY117" fmla="*/ 1649414 h 6858001"/>
              <a:gd name="connsiteX118" fmla="*/ 3010907 w 8009775"/>
              <a:gd name="connsiteY118" fmla="*/ 1645603 h 6858001"/>
              <a:gd name="connsiteX119" fmla="*/ 3015932 w 8009775"/>
              <a:gd name="connsiteY119" fmla="*/ 1641794 h 6858001"/>
              <a:gd name="connsiteX120" fmla="*/ 3020956 w 8009775"/>
              <a:gd name="connsiteY120" fmla="*/ 1637984 h 6858001"/>
              <a:gd name="connsiteX121" fmla="*/ 3025981 w 8009775"/>
              <a:gd name="connsiteY121" fmla="*/ 1634809 h 6858001"/>
              <a:gd name="connsiteX122" fmla="*/ 3031596 w 8009775"/>
              <a:gd name="connsiteY122" fmla="*/ 1631950 h 6858001"/>
              <a:gd name="connsiteX123" fmla="*/ 3036916 w 8009775"/>
              <a:gd name="connsiteY123" fmla="*/ 1629094 h 6858001"/>
              <a:gd name="connsiteX124" fmla="*/ 3042532 w 8009775"/>
              <a:gd name="connsiteY124" fmla="*/ 1626871 h 6858001"/>
              <a:gd name="connsiteX125" fmla="*/ 3047852 w 8009775"/>
              <a:gd name="connsiteY125" fmla="*/ 1624649 h 6858001"/>
              <a:gd name="connsiteX126" fmla="*/ 3053764 w 8009775"/>
              <a:gd name="connsiteY126" fmla="*/ 1623061 h 6858001"/>
              <a:gd name="connsiteX127" fmla="*/ 3059379 w 8009775"/>
              <a:gd name="connsiteY127" fmla="*/ 1621155 h 6858001"/>
              <a:gd name="connsiteX128" fmla="*/ 3065291 w 8009775"/>
              <a:gd name="connsiteY128" fmla="*/ 1620204 h 6858001"/>
              <a:gd name="connsiteX129" fmla="*/ 3070906 w 8009775"/>
              <a:gd name="connsiteY129" fmla="*/ 1618934 h 6858001"/>
              <a:gd name="connsiteX130" fmla="*/ 3077113 w 8009775"/>
              <a:gd name="connsiteY130" fmla="*/ 1618299 h 6858001"/>
              <a:gd name="connsiteX131" fmla="*/ 3082729 w 8009775"/>
              <a:gd name="connsiteY131" fmla="*/ 1617981 h 6858001"/>
              <a:gd name="connsiteX132" fmla="*/ 3088936 w 8009775"/>
              <a:gd name="connsiteY132" fmla="*/ 1617981 h 6858001"/>
              <a:gd name="connsiteX133" fmla="*/ 3094552 w 8009775"/>
              <a:gd name="connsiteY133" fmla="*/ 1617981 h 6858001"/>
              <a:gd name="connsiteX134" fmla="*/ 3100758 w 8009775"/>
              <a:gd name="connsiteY134" fmla="*/ 1618299 h 6858001"/>
              <a:gd name="connsiteX135" fmla="*/ 3106670 w 8009775"/>
              <a:gd name="connsiteY135" fmla="*/ 1618934 h 6858001"/>
              <a:gd name="connsiteX136" fmla="*/ 3112285 w 8009775"/>
              <a:gd name="connsiteY136" fmla="*/ 1620204 h 6858001"/>
              <a:gd name="connsiteX137" fmla="*/ 3117901 w 8009775"/>
              <a:gd name="connsiteY137" fmla="*/ 1621155 h 6858001"/>
              <a:gd name="connsiteX138" fmla="*/ 3123812 w 8009775"/>
              <a:gd name="connsiteY138" fmla="*/ 1623061 h 6858001"/>
              <a:gd name="connsiteX139" fmla="*/ 3129428 w 8009775"/>
              <a:gd name="connsiteY139" fmla="*/ 1624649 h 6858001"/>
              <a:gd name="connsiteX140" fmla="*/ 3135339 w 8009775"/>
              <a:gd name="connsiteY140" fmla="*/ 1626871 h 6858001"/>
              <a:gd name="connsiteX141" fmla="*/ 3140660 w 8009775"/>
              <a:gd name="connsiteY141" fmla="*/ 1629094 h 6858001"/>
              <a:gd name="connsiteX142" fmla="*/ 3145980 w 8009775"/>
              <a:gd name="connsiteY142" fmla="*/ 1631950 h 6858001"/>
              <a:gd name="connsiteX143" fmla="*/ 3151300 w 8009775"/>
              <a:gd name="connsiteY143" fmla="*/ 1634809 h 6858001"/>
              <a:gd name="connsiteX144" fmla="*/ 3156324 w 8009775"/>
              <a:gd name="connsiteY144" fmla="*/ 1637984 h 6858001"/>
              <a:gd name="connsiteX145" fmla="*/ 3161349 w 8009775"/>
              <a:gd name="connsiteY145" fmla="*/ 1641794 h 6858001"/>
              <a:gd name="connsiteX146" fmla="*/ 3166374 w 8009775"/>
              <a:gd name="connsiteY146" fmla="*/ 1645603 h 6858001"/>
              <a:gd name="connsiteX147" fmla="*/ 3171102 w 8009775"/>
              <a:gd name="connsiteY147" fmla="*/ 1649414 h 6858001"/>
              <a:gd name="connsiteX148" fmla="*/ 3175832 w 8009775"/>
              <a:gd name="connsiteY148" fmla="*/ 1653859 h 6858001"/>
              <a:gd name="connsiteX149" fmla="*/ 3844692 w 8009775"/>
              <a:gd name="connsiteY149" fmla="*/ 2322830 h 6858001"/>
              <a:gd name="connsiteX150" fmla="*/ 3849421 w 8009775"/>
              <a:gd name="connsiteY150" fmla="*/ 2326958 h 6858001"/>
              <a:gd name="connsiteX151" fmla="*/ 3854150 w 8009775"/>
              <a:gd name="connsiteY151" fmla="*/ 2331085 h 6858001"/>
              <a:gd name="connsiteX152" fmla="*/ 3859175 w 8009775"/>
              <a:gd name="connsiteY152" fmla="*/ 2334895 h 6858001"/>
              <a:gd name="connsiteX153" fmla="*/ 3864199 w 8009775"/>
              <a:gd name="connsiteY153" fmla="*/ 2338705 h 6858001"/>
              <a:gd name="connsiteX154" fmla="*/ 3869224 w 8009775"/>
              <a:gd name="connsiteY154" fmla="*/ 2341880 h 6858001"/>
              <a:gd name="connsiteX155" fmla="*/ 3874544 w 8009775"/>
              <a:gd name="connsiteY155" fmla="*/ 2344738 h 6858001"/>
              <a:gd name="connsiteX156" fmla="*/ 3879864 w 8009775"/>
              <a:gd name="connsiteY156" fmla="*/ 2347595 h 6858001"/>
              <a:gd name="connsiteX157" fmla="*/ 3885775 w 8009775"/>
              <a:gd name="connsiteY157" fmla="*/ 2349818 h 6858001"/>
              <a:gd name="connsiteX158" fmla="*/ 3891096 w 8009775"/>
              <a:gd name="connsiteY158" fmla="*/ 2351723 h 6858001"/>
              <a:gd name="connsiteX159" fmla="*/ 3896711 w 8009775"/>
              <a:gd name="connsiteY159" fmla="*/ 2353628 h 6858001"/>
              <a:gd name="connsiteX160" fmla="*/ 3902623 w 8009775"/>
              <a:gd name="connsiteY160" fmla="*/ 2355534 h 6858001"/>
              <a:gd name="connsiteX161" fmla="*/ 3908238 w 8009775"/>
              <a:gd name="connsiteY161" fmla="*/ 2356485 h 6858001"/>
              <a:gd name="connsiteX162" fmla="*/ 3914150 w 8009775"/>
              <a:gd name="connsiteY162" fmla="*/ 2357755 h 6858001"/>
              <a:gd name="connsiteX163" fmla="*/ 3920061 w 8009775"/>
              <a:gd name="connsiteY163" fmla="*/ 2358391 h 6858001"/>
              <a:gd name="connsiteX164" fmla="*/ 3925972 w 8009775"/>
              <a:gd name="connsiteY164" fmla="*/ 2358708 h 6858001"/>
              <a:gd name="connsiteX165" fmla="*/ 3931883 w 8009775"/>
              <a:gd name="connsiteY165" fmla="*/ 2358708 h 6858001"/>
              <a:gd name="connsiteX166" fmla="*/ 3937795 w 8009775"/>
              <a:gd name="connsiteY166" fmla="*/ 2358708 h 6858001"/>
              <a:gd name="connsiteX167" fmla="*/ 3943706 w 8009775"/>
              <a:gd name="connsiteY167" fmla="*/ 2358391 h 6858001"/>
              <a:gd name="connsiteX168" fmla="*/ 3949617 w 8009775"/>
              <a:gd name="connsiteY168" fmla="*/ 2357755 h 6858001"/>
              <a:gd name="connsiteX169" fmla="*/ 3955233 w 8009775"/>
              <a:gd name="connsiteY169" fmla="*/ 2356485 h 6858001"/>
              <a:gd name="connsiteX170" fmla="*/ 3961144 w 8009775"/>
              <a:gd name="connsiteY170" fmla="*/ 2355534 h 6858001"/>
              <a:gd name="connsiteX171" fmla="*/ 3966760 w 8009775"/>
              <a:gd name="connsiteY171" fmla="*/ 2353628 h 6858001"/>
              <a:gd name="connsiteX172" fmla="*/ 3972671 w 8009775"/>
              <a:gd name="connsiteY172" fmla="*/ 2351723 h 6858001"/>
              <a:gd name="connsiteX173" fmla="*/ 3978287 w 8009775"/>
              <a:gd name="connsiteY173" fmla="*/ 2349818 h 6858001"/>
              <a:gd name="connsiteX174" fmla="*/ 3983607 w 8009775"/>
              <a:gd name="connsiteY174" fmla="*/ 2347595 h 6858001"/>
              <a:gd name="connsiteX175" fmla="*/ 3989223 w 8009775"/>
              <a:gd name="connsiteY175" fmla="*/ 2344738 h 6858001"/>
              <a:gd name="connsiteX176" fmla="*/ 3994543 w 8009775"/>
              <a:gd name="connsiteY176" fmla="*/ 2341880 h 6858001"/>
              <a:gd name="connsiteX177" fmla="*/ 3999567 w 8009775"/>
              <a:gd name="connsiteY177" fmla="*/ 2338705 h 6858001"/>
              <a:gd name="connsiteX178" fmla="*/ 4004888 w 8009775"/>
              <a:gd name="connsiteY178" fmla="*/ 2334895 h 6858001"/>
              <a:gd name="connsiteX179" fmla="*/ 4009617 w 8009775"/>
              <a:gd name="connsiteY179" fmla="*/ 2331085 h 6858001"/>
              <a:gd name="connsiteX180" fmla="*/ 4014346 w 8009775"/>
              <a:gd name="connsiteY180" fmla="*/ 2326958 h 6858001"/>
              <a:gd name="connsiteX181" fmla="*/ 4018779 w 8009775"/>
              <a:gd name="connsiteY181" fmla="*/ 2322830 h 6858001"/>
              <a:gd name="connsiteX182" fmla="*/ 4023213 w 8009775"/>
              <a:gd name="connsiteY182" fmla="*/ 2318068 h 6858001"/>
              <a:gd name="connsiteX183" fmla="*/ 4027646 w 8009775"/>
              <a:gd name="connsiteY183" fmla="*/ 2313306 h 6858001"/>
              <a:gd name="connsiteX184" fmla="*/ 4031193 w 8009775"/>
              <a:gd name="connsiteY184" fmla="*/ 2308544 h 6858001"/>
              <a:gd name="connsiteX185" fmla="*/ 4034740 w 8009775"/>
              <a:gd name="connsiteY185" fmla="*/ 2303463 h 6858001"/>
              <a:gd name="connsiteX186" fmla="*/ 4037991 w 8009775"/>
              <a:gd name="connsiteY186" fmla="*/ 2298384 h 6858001"/>
              <a:gd name="connsiteX187" fmla="*/ 4040946 w 8009775"/>
              <a:gd name="connsiteY187" fmla="*/ 2292985 h 6858001"/>
              <a:gd name="connsiteX188" fmla="*/ 4043606 w 8009775"/>
              <a:gd name="connsiteY188" fmla="*/ 2287588 h 6858001"/>
              <a:gd name="connsiteX189" fmla="*/ 4046267 w 8009775"/>
              <a:gd name="connsiteY189" fmla="*/ 2281873 h 6858001"/>
              <a:gd name="connsiteX190" fmla="*/ 4048040 w 8009775"/>
              <a:gd name="connsiteY190" fmla="*/ 2276476 h 6858001"/>
              <a:gd name="connsiteX191" fmla="*/ 4050109 w 8009775"/>
              <a:gd name="connsiteY191" fmla="*/ 2270761 h 6858001"/>
              <a:gd name="connsiteX192" fmla="*/ 4051587 w 8009775"/>
              <a:gd name="connsiteY192" fmla="*/ 2265046 h 6858001"/>
              <a:gd name="connsiteX193" fmla="*/ 4052769 w 8009775"/>
              <a:gd name="connsiteY193" fmla="*/ 2259331 h 6858001"/>
              <a:gd name="connsiteX194" fmla="*/ 4053656 w 8009775"/>
              <a:gd name="connsiteY194" fmla="*/ 2253298 h 6858001"/>
              <a:gd name="connsiteX195" fmla="*/ 4054542 w 8009775"/>
              <a:gd name="connsiteY195" fmla="*/ 2247266 h 6858001"/>
              <a:gd name="connsiteX196" fmla="*/ 4054838 w 8009775"/>
              <a:gd name="connsiteY196" fmla="*/ 2241551 h 6858001"/>
              <a:gd name="connsiteX197" fmla="*/ 4055133 w 8009775"/>
              <a:gd name="connsiteY197" fmla="*/ 2235519 h 6858001"/>
              <a:gd name="connsiteX198" fmla="*/ 4054838 w 8009775"/>
              <a:gd name="connsiteY198" fmla="*/ 2229804 h 6858001"/>
              <a:gd name="connsiteX199" fmla="*/ 4054542 w 8009775"/>
              <a:gd name="connsiteY199" fmla="*/ 2223770 h 6858001"/>
              <a:gd name="connsiteX200" fmla="*/ 4053656 w 8009775"/>
              <a:gd name="connsiteY200" fmla="*/ 2217739 h 6858001"/>
              <a:gd name="connsiteX201" fmla="*/ 4052769 w 8009775"/>
              <a:gd name="connsiteY201" fmla="*/ 2212024 h 6858001"/>
              <a:gd name="connsiteX202" fmla="*/ 4051587 w 8009775"/>
              <a:gd name="connsiteY202" fmla="*/ 2206309 h 6858001"/>
              <a:gd name="connsiteX203" fmla="*/ 4050109 w 8009775"/>
              <a:gd name="connsiteY203" fmla="*/ 2200593 h 6858001"/>
              <a:gd name="connsiteX204" fmla="*/ 4048040 w 8009775"/>
              <a:gd name="connsiteY204" fmla="*/ 2194878 h 6858001"/>
              <a:gd name="connsiteX205" fmla="*/ 4046267 w 8009775"/>
              <a:gd name="connsiteY205" fmla="*/ 2189163 h 6858001"/>
              <a:gd name="connsiteX206" fmla="*/ 4043606 w 8009775"/>
              <a:gd name="connsiteY206" fmla="*/ 2183765 h 6858001"/>
              <a:gd name="connsiteX207" fmla="*/ 4040946 w 8009775"/>
              <a:gd name="connsiteY207" fmla="*/ 2178368 h 6858001"/>
              <a:gd name="connsiteX208" fmla="*/ 4037991 w 8009775"/>
              <a:gd name="connsiteY208" fmla="*/ 2172970 h 6858001"/>
              <a:gd name="connsiteX209" fmla="*/ 4034740 w 8009775"/>
              <a:gd name="connsiteY209" fmla="*/ 2167890 h 6858001"/>
              <a:gd name="connsiteX210" fmla="*/ 4031193 w 8009775"/>
              <a:gd name="connsiteY210" fmla="*/ 2162494 h 6858001"/>
              <a:gd name="connsiteX211" fmla="*/ 4027646 w 8009775"/>
              <a:gd name="connsiteY211" fmla="*/ 2157730 h 6858001"/>
              <a:gd name="connsiteX212" fmla="*/ 4023213 w 8009775"/>
              <a:gd name="connsiteY212" fmla="*/ 2153285 h 6858001"/>
              <a:gd name="connsiteX213" fmla="*/ 4018779 w 8009775"/>
              <a:gd name="connsiteY213" fmla="*/ 2148523 h 6858001"/>
              <a:gd name="connsiteX214" fmla="*/ 3632182 w 8009775"/>
              <a:gd name="connsiteY214" fmla="*/ 1761490 h 6858001"/>
              <a:gd name="connsiteX215" fmla="*/ 3435928 w 8009775"/>
              <a:gd name="connsiteY215" fmla="*/ 1565276 h 6858001"/>
              <a:gd name="connsiteX216" fmla="*/ 3431198 w 8009775"/>
              <a:gd name="connsiteY216" fmla="*/ 1560514 h 6858001"/>
              <a:gd name="connsiteX217" fmla="*/ 3427356 w 8009775"/>
              <a:gd name="connsiteY217" fmla="*/ 1555751 h 6858001"/>
              <a:gd name="connsiteX218" fmla="*/ 3423218 w 8009775"/>
              <a:gd name="connsiteY218" fmla="*/ 1550671 h 6858001"/>
              <a:gd name="connsiteX219" fmla="*/ 3420262 w 8009775"/>
              <a:gd name="connsiteY219" fmla="*/ 1545909 h 6858001"/>
              <a:gd name="connsiteX220" fmla="*/ 3417012 w 8009775"/>
              <a:gd name="connsiteY220" fmla="*/ 1540829 h 6858001"/>
              <a:gd name="connsiteX221" fmla="*/ 3413760 w 8009775"/>
              <a:gd name="connsiteY221" fmla="*/ 1535430 h 6858001"/>
              <a:gd name="connsiteX222" fmla="*/ 3411100 w 8009775"/>
              <a:gd name="connsiteY222" fmla="*/ 1530034 h 6858001"/>
              <a:gd name="connsiteX223" fmla="*/ 3408736 w 8009775"/>
              <a:gd name="connsiteY223" fmla="*/ 1524635 h 6858001"/>
              <a:gd name="connsiteX224" fmla="*/ 3406371 w 8009775"/>
              <a:gd name="connsiteY224" fmla="*/ 1518920 h 6858001"/>
              <a:gd name="connsiteX225" fmla="*/ 3404598 w 8009775"/>
              <a:gd name="connsiteY225" fmla="*/ 1513205 h 6858001"/>
              <a:gd name="connsiteX226" fmla="*/ 3403120 w 8009775"/>
              <a:gd name="connsiteY226" fmla="*/ 1507174 h 6858001"/>
              <a:gd name="connsiteX227" fmla="*/ 3401938 w 8009775"/>
              <a:gd name="connsiteY227" fmla="*/ 1501459 h 6858001"/>
              <a:gd name="connsiteX228" fmla="*/ 3401051 w 8009775"/>
              <a:gd name="connsiteY228" fmla="*/ 1495744 h 6858001"/>
              <a:gd name="connsiteX229" fmla="*/ 3400460 w 8009775"/>
              <a:gd name="connsiteY229" fmla="*/ 1489710 h 6858001"/>
              <a:gd name="connsiteX230" fmla="*/ 3399869 w 8009775"/>
              <a:gd name="connsiteY230" fmla="*/ 1483995 h 6858001"/>
              <a:gd name="connsiteX231" fmla="*/ 3399573 w 8009775"/>
              <a:gd name="connsiteY231" fmla="*/ 1478281 h 6858001"/>
              <a:gd name="connsiteX232" fmla="*/ 3399869 w 8009775"/>
              <a:gd name="connsiteY232" fmla="*/ 1472249 h 6858001"/>
              <a:gd name="connsiteX233" fmla="*/ 3400460 w 8009775"/>
              <a:gd name="connsiteY233" fmla="*/ 1466215 h 6858001"/>
              <a:gd name="connsiteX234" fmla="*/ 3401051 w 8009775"/>
              <a:gd name="connsiteY234" fmla="*/ 1460183 h 6858001"/>
              <a:gd name="connsiteX235" fmla="*/ 3401938 w 8009775"/>
              <a:gd name="connsiteY235" fmla="*/ 1454468 h 6858001"/>
              <a:gd name="connsiteX236" fmla="*/ 3403120 w 8009775"/>
              <a:gd name="connsiteY236" fmla="*/ 1448754 h 6858001"/>
              <a:gd name="connsiteX237" fmla="*/ 3404598 w 8009775"/>
              <a:gd name="connsiteY237" fmla="*/ 1443039 h 6858001"/>
              <a:gd name="connsiteX238" fmla="*/ 3406371 w 8009775"/>
              <a:gd name="connsiteY238" fmla="*/ 1437324 h 6858001"/>
              <a:gd name="connsiteX239" fmla="*/ 3408736 w 8009775"/>
              <a:gd name="connsiteY239" fmla="*/ 1431609 h 6858001"/>
              <a:gd name="connsiteX240" fmla="*/ 3411100 w 8009775"/>
              <a:gd name="connsiteY240" fmla="*/ 1426211 h 6858001"/>
              <a:gd name="connsiteX241" fmla="*/ 3413760 w 8009775"/>
              <a:gd name="connsiteY241" fmla="*/ 1420814 h 6858001"/>
              <a:gd name="connsiteX242" fmla="*/ 3417012 w 8009775"/>
              <a:gd name="connsiteY242" fmla="*/ 1415416 h 6858001"/>
              <a:gd name="connsiteX243" fmla="*/ 3420262 w 8009775"/>
              <a:gd name="connsiteY243" fmla="*/ 1410336 h 6858001"/>
              <a:gd name="connsiteX244" fmla="*/ 3423218 w 8009775"/>
              <a:gd name="connsiteY244" fmla="*/ 1405256 h 6858001"/>
              <a:gd name="connsiteX245" fmla="*/ 3427356 w 8009775"/>
              <a:gd name="connsiteY245" fmla="*/ 1400175 h 6858001"/>
              <a:gd name="connsiteX246" fmla="*/ 3431198 w 8009775"/>
              <a:gd name="connsiteY246" fmla="*/ 1395731 h 6858001"/>
              <a:gd name="connsiteX247" fmla="*/ 3435928 w 8009775"/>
              <a:gd name="connsiteY247" fmla="*/ 1390969 h 6858001"/>
              <a:gd name="connsiteX248" fmla="*/ 3440361 w 8009775"/>
              <a:gd name="connsiteY248" fmla="*/ 1386524 h 6858001"/>
              <a:gd name="connsiteX249" fmla="*/ 3445386 w 8009775"/>
              <a:gd name="connsiteY249" fmla="*/ 1382396 h 6858001"/>
              <a:gd name="connsiteX250" fmla="*/ 3449819 w 8009775"/>
              <a:gd name="connsiteY250" fmla="*/ 1378585 h 6858001"/>
              <a:gd name="connsiteX251" fmla="*/ 3454844 w 8009775"/>
              <a:gd name="connsiteY251" fmla="*/ 1375094 h 6858001"/>
              <a:gd name="connsiteX252" fmla="*/ 3460459 w 8009775"/>
              <a:gd name="connsiteY252" fmla="*/ 1371919 h 6858001"/>
              <a:gd name="connsiteX253" fmla="*/ 3465780 w 8009775"/>
              <a:gd name="connsiteY253" fmla="*/ 1369061 h 6858001"/>
              <a:gd name="connsiteX254" fmla="*/ 3471100 w 8009775"/>
              <a:gd name="connsiteY254" fmla="*/ 1366204 h 6858001"/>
              <a:gd name="connsiteX255" fmla="*/ 3476420 w 8009775"/>
              <a:gd name="connsiteY255" fmla="*/ 1363980 h 6858001"/>
              <a:gd name="connsiteX256" fmla="*/ 3482331 w 8009775"/>
              <a:gd name="connsiteY256" fmla="*/ 1361759 h 6858001"/>
              <a:gd name="connsiteX257" fmla="*/ 3487947 w 8009775"/>
              <a:gd name="connsiteY257" fmla="*/ 1360170 h 6858001"/>
              <a:gd name="connsiteX258" fmla="*/ 3493858 w 8009775"/>
              <a:gd name="connsiteY258" fmla="*/ 1358265 h 6858001"/>
              <a:gd name="connsiteX259" fmla="*/ 3499474 w 8009775"/>
              <a:gd name="connsiteY259" fmla="*/ 1357314 h 6858001"/>
              <a:gd name="connsiteX260" fmla="*/ 3505385 w 8009775"/>
              <a:gd name="connsiteY260" fmla="*/ 1356043 h 6858001"/>
              <a:gd name="connsiteX261" fmla="*/ 3511001 w 8009775"/>
              <a:gd name="connsiteY261" fmla="*/ 1355409 h 6858001"/>
              <a:gd name="connsiteX262" fmla="*/ 3517208 w 8009775"/>
              <a:gd name="connsiteY262" fmla="*/ 1355090 h 6858001"/>
              <a:gd name="connsiteX263" fmla="*/ 3522823 w 8009775"/>
              <a:gd name="connsiteY263" fmla="*/ 1354773 h 6858001"/>
              <a:gd name="connsiteX264" fmla="*/ 3529030 w 8009775"/>
              <a:gd name="connsiteY264" fmla="*/ 1355090 h 6858001"/>
              <a:gd name="connsiteX265" fmla="*/ 3534646 w 8009775"/>
              <a:gd name="connsiteY265" fmla="*/ 1355409 h 6858001"/>
              <a:gd name="connsiteX266" fmla="*/ 3540557 w 8009775"/>
              <a:gd name="connsiteY266" fmla="*/ 1356043 h 6858001"/>
              <a:gd name="connsiteX267" fmla="*/ 3546468 w 8009775"/>
              <a:gd name="connsiteY267" fmla="*/ 1357314 h 6858001"/>
              <a:gd name="connsiteX268" fmla="*/ 3552380 w 8009775"/>
              <a:gd name="connsiteY268" fmla="*/ 1358265 h 6858001"/>
              <a:gd name="connsiteX269" fmla="*/ 3557995 w 8009775"/>
              <a:gd name="connsiteY269" fmla="*/ 1360170 h 6858001"/>
              <a:gd name="connsiteX270" fmla="*/ 3563906 w 8009775"/>
              <a:gd name="connsiteY270" fmla="*/ 1361759 h 6858001"/>
              <a:gd name="connsiteX271" fmla="*/ 3569227 w 8009775"/>
              <a:gd name="connsiteY271" fmla="*/ 1363980 h 6858001"/>
              <a:gd name="connsiteX272" fmla="*/ 3574842 w 8009775"/>
              <a:gd name="connsiteY272" fmla="*/ 1366204 h 6858001"/>
              <a:gd name="connsiteX273" fmla="*/ 3580458 w 8009775"/>
              <a:gd name="connsiteY273" fmla="*/ 1369061 h 6858001"/>
              <a:gd name="connsiteX274" fmla="*/ 3585778 w 8009775"/>
              <a:gd name="connsiteY274" fmla="*/ 1371919 h 6858001"/>
              <a:gd name="connsiteX275" fmla="*/ 3590803 w 8009775"/>
              <a:gd name="connsiteY275" fmla="*/ 1375094 h 6858001"/>
              <a:gd name="connsiteX276" fmla="*/ 3595828 w 8009775"/>
              <a:gd name="connsiteY276" fmla="*/ 1378585 h 6858001"/>
              <a:gd name="connsiteX277" fmla="*/ 3600852 w 8009775"/>
              <a:gd name="connsiteY277" fmla="*/ 1382396 h 6858001"/>
              <a:gd name="connsiteX278" fmla="*/ 3605581 w 8009775"/>
              <a:gd name="connsiteY278" fmla="*/ 1386524 h 6858001"/>
              <a:gd name="connsiteX279" fmla="*/ 3610014 w 8009775"/>
              <a:gd name="connsiteY279" fmla="*/ 1390969 h 6858001"/>
              <a:gd name="connsiteX280" fmla="*/ 3817500 w 8009775"/>
              <a:gd name="connsiteY280" fmla="*/ 1598296 h 6858001"/>
              <a:gd name="connsiteX281" fmla="*/ 3821934 w 8009775"/>
              <a:gd name="connsiteY281" fmla="*/ 1602423 h 6858001"/>
              <a:gd name="connsiteX282" fmla="*/ 3826663 w 8009775"/>
              <a:gd name="connsiteY282" fmla="*/ 1606869 h 6858001"/>
              <a:gd name="connsiteX283" fmla="*/ 3831687 w 8009775"/>
              <a:gd name="connsiteY283" fmla="*/ 1610361 h 6858001"/>
              <a:gd name="connsiteX284" fmla="*/ 3836712 w 8009775"/>
              <a:gd name="connsiteY284" fmla="*/ 1613854 h 6858001"/>
              <a:gd name="connsiteX285" fmla="*/ 3841736 w 8009775"/>
              <a:gd name="connsiteY285" fmla="*/ 1617345 h 6858001"/>
              <a:gd name="connsiteX286" fmla="*/ 3847352 w 8009775"/>
              <a:gd name="connsiteY286" fmla="*/ 1620204 h 6858001"/>
              <a:gd name="connsiteX287" fmla="*/ 3852672 w 8009775"/>
              <a:gd name="connsiteY287" fmla="*/ 1623061 h 6858001"/>
              <a:gd name="connsiteX288" fmla="*/ 3857992 w 8009775"/>
              <a:gd name="connsiteY288" fmla="*/ 1625283 h 6858001"/>
              <a:gd name="connsiteX289" fmla="*/ 3863608 w 8009775"/>
              <a:gd name="connsiteY289" fmla="*/ 1627189 h 6858001"/>
              <a:gd name="connsiteX290" fmla="*/ 3869519 w 8009775"/>
              <a:gd name="connsiteY290" fmla="*/ 1629094 h 6858001"/>
              <a:gd name="connsiteX291" fmla="*/ 3875135 w 8009775"/>
              <a:gd name="connsiteY291" fmla="*/ 1630998 h 6858001"/>
              <a:gd name="connsiteX292" fmla="*/ 3881046 w 8009775"/>
              <a:gd name="connsiteY292" fmla="*/ 1631950 h 6858001"/>
              <a:gd name="connsiteX293" fmla="*/ 3886662 w 8009775"/>
              <a:gd name="connsiteY293" fmla="*/ 1632904 h 6858001"/>
              <a:gd name="connsiteX294" fmla="*/ 3892869 w 8009775"/>
              <a:gd name="connsiteY294" fmla="*/ 1633856 h 6858001"/>
              <a:gd name="connsiteX295" fmla="*/ 3898485 w 8009775"/>
              <a:gd name="connsiteY295" fmla="*/ 1634174 h 6858001"/>
              <a:gd name="connsiteX296" fmla="*/ 3904396 w 8009775"/>
              <a:gd name="connsiteY296" fmla="*/ 1634174 h 6858001"/>
              <a:gd name="connsiteX297" fmla="*/ 3910307 w 8009775"/>
              <a:gd name="connsiteY297" fmla="*/ 1634174 h 6858001"/>
              <a:gd name="connsiteX298" fmla="*/ 3916219 w 8009775"/>
              <a:gd name="connsiteY298" fmla="*/ 1633856 h 6858001"/>
              <a:gd name="connsiteX299" fmla="*/ 3922425 w 8009775"/>
              <a:gd name="connsiteY299" fmla="*/ 1632904 h 6858001"/>
              <a:gd name="connsiteX300" fmla="*/ 3928041 w 8009775"/>
              <a:gd name="connsiteY300" fmla="*/ 1631950 h 6858001"/>
              <a:gd name="connsiteX301" fmla="*/ 3933657 w 8009775"/>
              <a:gd name="connsiteY301" fmla="*/ 1630998 h 6858001"/>
              <a:gd name="connsiteX302" fmla="*/ 3939568 w 8009775"/>
              <a:gd name="connsiteY302" fmla="*/ 1629094 h 6858001"/>
              <a:gd name="connsiteX303" fmla="*/ 3945184 w 8009775"/>
              <a:gd name="connsiteY303" fmla="*/ 1627189 h 6858001"/>
              <a:gd name="connsiteX304" fmla="*/ 3950799 w 8009775"/>
              <a:gd name="connsiteY304" fmla="*/ 1625283 h 6858001"/>
              <a:gd name="connsiteX305" fmla="*/ 3956415 w 8009775"/>
              <a:gd name="connsiteY305" fmla="*/ 1623061 h 6858001"/>
              <a:gd name="connsiteX306" fmla="*/ 3961735 w 8009775"/>
              <a:gd name="connsiteY306" fmla="*/ 1620204 h 6858001"/>
              <a:gd name="connsiteX307" fmla="*/ 3967055 w 8009775"/>
              <a:gd name="connsiteY307" fmla="*/ 1617345 h 6858001"/>
              <a:gd name="connsiteX308" fmla="*/ 3972376 w 8009775"/>
              <a:gd name="connsiteY308" fmla="*/ 1613854 h 6858001"/>
              <a:gd name="connsiteX309" fmla="*/ 3977400 w 8009775"/>
              <a:gd name="connsiteY309" fmla="*/ 1610361 h 6858001"/>
              <a:gd name="connsiteX310" fmla="*/ 3982425 w 8009775"/>
              <a:gd name="connsiteY310" fmla="*/ 1606869 h 6858001"/>
              <a:gd name="connsiteX311" fmla="*/ 3986858 w 8009775"/>
              <a:gd name="connsiteY311" fmla="*/ 1602423 h 6858001"/>
              <a:gd name="connsiteX312" fmla="*/ 3991587 w 8009775"/>
              <a:gd name="connsiteY312" fmla="*/ 1598296 h 6858001"/>
              <a:gd name="connsiteX313" fmla="*/ 3996021 w 8009775"/>
              <a:gd name="connsiteY313" fmla="*/ 1593533 h 6858001"/>
              <a:gd name="connsiteX314" fmla="*/ 4000159 w 8009775"/>
              <a:gd name="connsiteY314" fmla="*/ 1588771 h 6858001"/>
              <a:gd name="connsiteX315" fmla="*/ 4003705 w 8009775"/>
              <a:gd name="connsiteY315" fmla="*/ 1583691 h 6858001"/>
              <a:gd name="connsiteX316" fmla="*/ 4007548 w 8009775"/>
              <a:gd name="connsiteY316" fmla="*/ 1578928 h 6858001"/>
              <a:gd name="connsiteX317" fmla="*/ 4010799 w 8009775"/>
              <a:gd name="connsiteY317" fmla="*/ 1573849 h 6858001"/>
              <a:gd name="connsiteX318" fmla="*/ 4013459 w 8009775"/>
              <a:gd name="connsiteY318" fmla="*/ 1568451 h 6858001"/>
              <a:gd name="connsiteX319" fmla="*/ 4016415 w 8009775"/>
              <a:gd name="connsiteY319" fmla="*/ 1563054 h 6858001"/>
              <a:gd name="connsiteX320" fmla="*/ 4018484 w 8009775"/>
              <a:gd name="connsiteY320" fmla="*/ 1557339 h 6858001"/>
              <a:gd name="connsiteX321" fmla="*/ 4020848 w 8009775"/>
              <a:gd name="connsiteY321" fmla="*/ 1551941 h 6858001"/>
              <a:gd name="connsiteX322" fmla="*/ 4022621 w 8009775"/>
              <a:gd name="connsiteY322" fmla="*/ 1546226 h 6858001"/>
              <a:gd name="connsiteX323" fmla="*/ 4024395 w 8009775"/>
              <a:gd name="connsiteY323" fmla="*/ 1540511 h 6858001"/>
              <a:gd name="connsiteX324" fmla="*/ 4025282 w 8009775"/>
              <a:gd name="connsiteY324" fmla="*/ 1534478 h 6858001"/>
              <a:gd name="connsiteX325" fmla="*/ 4026464 w 8009775"/>
              <a:gd name="connsiteY325" fmla="*/ 1528763 h 6858001"/>
              <a:gd name="connsiteX326" fmla="*/ 4027055 w 8009775"/>
              <a:gd name="connsiteY326" fmla="*/ 1522731 h 6858001"/>
              <a:gd name="connsiteX327" fmla="*/ 4027646 w 8009775"/>
              <a:gd name="connsiteY327" fmla="*/ 1517016 h 6858001"/>
              <a:gd name="connsiteX328" fmla="*/ 4027646 w 8009775"/>
              <a:gd name="connsiteY328" fmla="*/ 1510984 h 6858001"/>
              <a:gd name="connsiteX329" fmla="*/ 4027646 w 8009775"/>
              <a:gd name="connsiteY329" fmla="*/ 1505268 h 6858001"/>
              <a:gd name="connsiteX330" fmla="*/ 4027055 w 8009775"/>
              <a:gd name="connsiteY330" fmla="*/ 1499553 h 6858001"/>
              <a:gd name="connsiteX331" fmla="*/ 4026464 w 8009775"/>
              <a:gd name="connsiteY331" fmla="*/ 1493204 h 6858001"/>
              <a:gd name="connsiteX332" fmla="*/ 4025282 w 8009775"/>
              <a:gd name="connsiteY332" fmla="*/ 1487489 h 6858001"/>
              <a:gd name="connsiteX333" fmla="*/ 4024395 w 8009775"/>
              <a:gd name="connsiteY333" fmla="*/ 1481773 h 6858001"/>
              <a:gd name="connsiteX334" fmla="*/ 4022621 w 8009775"/>
              <a:gd name="connsiteY334" fmla="*/ 1476058 h 6858001"/>
              <a:gd name="connsiteX335" fmla="*/ 4020848 w 8009775"/>
              <a:gd name="connsiteY335" fmla="*/ 1470343 h 6858001"/>
              <a:gd name="connsiteX336" fmla="*/ 4018484 w 8009775"/>
              <a:gd name="connsiteY336" fmla="*/ 1464629 h 6858001"/>
              <a:gd name="connsiteX337" fmla="*/ 4016415 w 8009775"/>
              <a:gd name="connsiteY337" fmla="*/ 1459231 h 6858001"/>
              <a:gd name="connsiteX338" fmla="*/ 4013459 w 8009775"/>
              <a:gd name="connsiteY338" fmla="*/ 1453834 h 6858001"/>
              <a:gd name="connsiteX339" fmla="*/ 4010799 w 8009775"/>
              <a:gd name="connsiteY339" fmla="*/ 1448436 h 6858001"/>
              <a:gd name="connsiteX340" fmla="*/ 4007548 w 8009775"/>
              <a:gd name="connsiteY340" fmla="*/ 1443356 h 6858001"/>
              <a:gd name="connsiteX341" fmla="*/ 4003705 w 8009775"/>
              <a:gd name="connsiteY341" fmla="*/ 1438275 h 6858001"/>
              <a:gd name="connsiteX342" fmla="*/ 4000159 w 8009775"/>
              <a:gd name="connsiteY342" fmla="*/ 1433195 h 6858001"/>
              <a:gd name="connsiteX343" fmla="*/ 3996021 w 8009775"/>
              <a:gd name="connsiteY343" fmla="*/ 1428751 h 6858001"/>
              <a:gd name="connsiteX344" fmla="*/ 3991587 w 8009775"/>
              <a:gd name="connsiteY344" fmla="*/ 1423988 h 6858001"/>
              <a:gd name="connsiteX345" fmla="*/ 3323022 w 8009775"/>
              <a:gd name="connsiteY345" fmla="*/ 755333 h 6858001"/>
              <a:gd name="connsiteX346" fmla="*/ 3316815 w 8009775"/>
              <a:gd name="connsiteY346" fmla="*/ 748348 h 6858001"/>
              <a:gd name="connsiteX347" fmla="*/ 3310904 w 8009775"/>
              <a:gd name="connsiteY347" fmla="*/ 741045 h 6858001"/>
              <a:gd name="connsiteX348" fmla="*/ 3305584 w 8009775"/>
              <a:gd name="connsiteY348" fmla="*/ 733108 h 6858001"/>
              <a:gd name="connsiteX349" fmla="*/ 3300855 w 8009775"/>
              <a:gd name="connsiteY349" fmla="*/ 725170 h 6858001"/>
              <a:gd name="connsiteX350" fmla="*/ 3297308 w 8009775"/>
              <a:gd name="connsiteY350" fmla="*/ 716915 h 6858001"/>
              <a:gd name="connsiteX351" fmla="*/ 3293761 w 8009775"/>
              <a:gd name="connsiteY351" fmla="*/ 708660 h 6858001"/>
              <a:gd name="connsiteX352" fmla="*/ 3291101 w 8009775"/>
              <a:gd name="connsiteY352" fmla="*/ 699770 h 6858001"/>
              <a:gd name="connsiteX353" fmla="*/ 3289328 w 8009775"/>
              <a:gd name="connsiteY353" fmla="*/ 691198 h 6858001"/>
              <a:gd name="connsiteX354" fmla="*/ 2596527 w 8009775"/>
              <a:gd name="connsiteY354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364776 w 8009775"/>
              <a:gd name="connsiteY73" fmla="*/ 6858001 h 6858001"/>
              <a:gd name="connsiteX74" fmla="*/ 7460026 w 8009775"/>
              <a:gd name="connsiteY74" fmla="*/ 6858001 h 6858001"/>
              <a:gd name="connsiteX75" fmla="*/ 7507651 w 8009775"/>
              <a:gd name="connsiteY75" fmla="*/ 6858001 h 6858001"/>
              <a:gd name="connsiteX76" fmla="*/ 7507650 w 8009775"/>
              <a:gd name="connsiteY76" fmla="*/ 6858000 h 6858001"/>
              <a:gd name="connsiteX77" fmla="*/ 8009775 w 8009775"/>
              <a:gd name="connsiteY77" fmla="*/ 6858000 h 6858001"/>
              <a:gd name="connsiteX78" fmla="*/ 3996316 w 8009775"/>
              <a:gd name="connsiteY78" fmla="*/ 2818448 h 6858001"/>
              <a:gd name="connsiteX79" fmla="*/ 3980947 w 8009775"/>
              <a:gd name="connsiteY79" fmla="*/ 2804795 h 6858001"/>
              <a:gd name="connsiteX80" fmla="*/ 3965282 w 8009775"/>
              <a:gd name="connsiteY80" fmla="*/ 2791144 h 6858001"/>
              <a:gd name="connsiteX81" fmla="*/ 3950799 w 8009775"/>
              <a:gd name="connsiteY81" fmla="*/ 2776856 h 6858001"/>
              <a:gd name="connsiteX82" fmla="*/ 3936021 w 8009775"/>
              <a:gd name="connsiteY82" fmla="*/ 2762568 h 6858001"/>
              <a:gd name="connsiteX83" fmla="*/ 3001744 w 8009775"/>
              <a:gd name="connsiteY83" fmla="*/ 1828166 h 6858001"/>
              <a:gd name="connsiteX84" fmla="*/ 2997311 w 8009775"/>
              <a:gd name="connsiteY84" fmla="*/ 1823404 h 6858001"/>
              <a:gd name="connsiteX85" fmla="*/ 2992878 w 8009775"/>
              <a:gd name="connsiteY85" fmla="*/ 1818640 h 6858001"/>
              <a:gd name="connsiteX86" fmla="*/ 2989331 w 8009775"/>
              <a:gd name="connsiteY86" fmla="*/ 1814195 h 6858001"/>
              <a:gd name="connsiteX87" fmla="*/ 2985784 w 8009775"/>
              <a:gd name="connsiteY87" fmla="*/ 1808799 h 6858001"/>
              <a:gd name="connsiteX88" fmla="*/ 2982533 w 8009775"/>
              <a:gd name="connsiteY88" fmla="*/ 1803718 h 6858001"/>
              <a:gd name="connsiteX89" fmla="*/ 2979873 w 8009775"/>
              <a:gd name="connsiteY89" fmla="*/ 1798321 h 6858001"/>
              <a:gd name="connsiteX90" fmla="*/ 2976917 w 8009775"/>
              <a:gd name="connsiteY90" fmla="*/ 1792924 h 6858001"/>
              <a:gd name="connsiteX91" fmla="*/ 2974552 w 8009775"/>
              <a:gd name="connsiteY91" fmla="*/ 1787526 h 6858001"/>
              <a:gd name="connsiteX92" fmla="*/ 2972484 w 8009775"/>
              <a:gd name="connsiteY92" fmla="*/ 1781811 h 6858001"/>
              <a:gd name="connsiteX93" fmla="*/ 2970710 w 8009775"/>
              <a:gd name="connsiteY93" fmla="*/ 1776095 h 6858001"/>
              <a:gd name="connsiteX94" fmla="*/ 2968937 w 8009775"/>
              <a:gd name="connsiteY94" fmla="*/ 1770380 h 6858001"/>
              <a:gd name="connsiteX95" fmla="*/ 2967755 w 8009775"/>
              <a:gd name="connsiteY95" fmla="*/ 1764665 h 6858001"/>
              <a:gd name="connsiteX96" fmla="*/ 2966868 w 8009775"/>
              <a:gd name="connsiteY96" fmla="*/ 1758634 h 6858001"/>
              <a:gd name="connsiteX97" fmla="*/ 2965981 w 8009775"/>
              <a:gd name="connsiteY97" fmla="*/ 1752919 h 6858001"/>
              <a:gd name="connsiteX98" fmla="*/ 2965686 w 8009775"/>
              <a:gd name="connsiteY98" fmla="*/ 1746885 h 6858001"/>
              <a:gd name="connsiteX99" fmla="*/ 2965686 w 8009775"/>
              <a:gd name="connsiteY99" fmla="*/ 1741170 h 6858001"/>
              <a:gd name="connsiteX100" fmla="*/ 2965686 w 8009775"/>
              <a:gd name="connsiteY100" fmla="*/ 1735139 h 6858001"/>
              <a:gd name="connsiteX101" fmla="*/ 2965981 w 8009775"/>
              <a:gd name="connsiteY101" fmla="*/ 1729424 h 6858001"/>
              <a:gd name="connsiteX102" fmla="*/ 2966868 w 8009775"/>
              <a:gd name="connsiteY102" fmla="*/ 1723074 h 6858001"/>
              <a:gd name="connsiteX103" fmla="*/ 2967755 w 8009775"/>
              <a:gd name="connsiteY103" fmla="*/ 1717358 h 6858001"/>
              <a:gd name="connsiteX104" fmla="*/ 2968937 w 8009775"/>
              <a:gd name="connsiteY104" fmla="*/ 1711643 h 6858001"/>
              <a:gd name="connsiteX105" fmla="*/ 2970710 w 8009775"/>
              <a:gd name="connsiteY105" fmla="*/ 1705929 h 6858001"/>
              <a:gd name="connsiteX106" fmla="*/ 2972484 w 8009775"/>
              <a:gd name="connsiteY106" fmla="*/ 1700214 h 6858001"/>
              <a:gd name="connsiteX107" fmla="*/ 2974552 w 8009775"/>
              <a:gd name="connsiteY107" fmla="*/ 1694816 h 6858001"/>
              <a:gd name="connsiteX108" fmla="*/ 2976917 w 8009775"/>
              <a:gd name="connsiteY108" fmla="*/ 1689101 h 6858001"/>
              <a:gd name="connsiteX109" fmla="*/ 2979873 w 8009775"/>
              <a:gd name="connsiteY109" fmla="*/ 1683703 h 6858001"/>
              <a:gd name="connsiteX110" fmla="*/ 2982533 w 8009775"/>
              <a:gd name="connsiteY110" fmla="*/ 1678305 h 6858001"/>
              <a:gd name="connsiteX111" fmla="*/ 2985784 w 8009775"/>
              <a:gd name="connsiteY111" fmla="*/ 1673226 h 6858001"/>
              <a:gd name="connsiteX112" fmla="*/ 2989331 w 8009775"/>
              <a:gd name="connsiteY112" fmla="*/ 1668145 h 6858001"/>
              <a:gd name="connsiteX113" fmla="*/ 2992878 w 8009775"/>
              <a:gd name="connsiteY113" fmla="*/ 1663066 h 6858001"/>
              <a:gd name="connsiteX114" fmla="*/ 2997311 w 8009775"/>
              <a:gd name="connsiteY114" fmla="*/ 1658621 h 6858001"/>
              <a:gd name="connsiteX115" fmla="*/ 3001744 w 8009775"/>
              <a:gd name="connsiteY115" fmla="*/ 1653859 h 6858001"/>
              <a:gd name="connsiteX116" fmla="*/ 3006178 w 8009775"/>
              <a:gd name="connsiteY116" fmla="*/ 1649414 h 6858001"/>
              <a:gd name="connsiteX117" fmla="*/ 3010907 w 8009775"/>
              <a:gd name="connsiteY117" fmla="*/ 1645603 h 6858001"/>
              <a:gd name="connsiteX118" fmla="*/ 3015932 w 8009775"/>
              <a:gd name="connsiteY118" fmla="*/ 1641794 h 6858001"/>
              <a:gd name="connsiteX119" fmla="*/ 3020956 w 8009775"/>
              <a:gd name="connsiteY119" fmla="*/ 1637984 h 6858001"/>
              <a:gd name="connsiteX120" fmla="*/ 3025981 w 8009775"/>
              <a:gd name="connsiteY120" fmla="*/ 1634809 h 6858001"/>
              <a:gd name="connsiteX121" fmla="*/ 3031596 w 8009775"/>
              <a:gd name="connsiteY121" fmla="*/ 1631950 h 6858001"/>
              <a:gd name="connsiteX122" fmla="*/ 3036916 w 8009775"/>
              <a:gd name="connsiteY122" fmla="*/ 1629094 h 6858001"/>
              <a:gd name="connsiteX123" fmla="*/ 3042532 w 8009775"/>
              <a:gd name="connsiteY123" fmla="*/ 1626871 h 6858001"/>
              <a:gd name="connsiteX124" fmla="*/ 3047852 w 8009775"/>
              <a:gd name="connsiteY124" fmla="*/ 1624649 h 6858001"/>
              <a:gd name="connsiteX125" fmla="*/ 3053764 w 8009775"/>
              <a:gd name="connsiteY125" fmla="*/ 1623061 h 6858001"/>
              <a:gd name="connsiteX126" fmla="*/ 3059379 w 8009775"/>
              <a:gd name="connsiteY126" fmla="*/ 1621155 h 6858001"/>
              <a:gd name="connsiteX127" fmla="*/ 3065291 w 8009775"/>
              <a:gd name="connsiteY127" fmla="*/ 1620204 h 6858001"/>
              <a:gd name="connsiteX128" fmla="*/ 3070906 w 8009775"/>
              <a:gd name="connsiteY128" fmla="*/ 1618934 h 6858001"/>
              <a:gd name="connsiteX129" fmla="*/ 3077113 w 8009775"/>
              <a:gd name="connsiteY129" fmla="*/ 1618299 h 6858001"/>
              <a:gd name="connsiteX130" fmla="*/ 3082729 w 8009775"/>
              <a:gd name="connsiteY130" fmla="*/ 1617981 h 6858001"/>
              <a:gd name="connsiteX131" fmla="*/ 3088936 w 8009775"/>
              <a:gd name="connsiteY131" fmla="*/ 1617981 h 6858001"/>
              <a:gd name="connsiteX132" fmla="*/ 3094552 w 8009775"/>
              <a:gd name="connsiteY132" fmla="*/ 1617981 h 6858001"/>
              <a:gd name="connsiteX133" fmla="*/ 3100758 w 8009775"/>
              <a:gd name="connsiteY133" fmla="*/ 1618299 h 6858001"/>
              <a:gd name="connsiteX134" fmla="*/ 3106670 w 8009775"/>
              <a:gd name="connsiteY134" fmla="*/ 1618934 h 6858001"/>
              <a:gd name="connsiteX135" fmla="*/ 3112285 w 8009775"/>
              <a:gd name="connsiteY135" fmla="*/ 1620204 h 6858001"/>
              <a:gd name="connsiteX136" fmla="*/ 3117901 w 8009775"/>
              <a:gd name="connsiteY136" fmla="*/ 1621155 h 6858001"/>
              <a:gd name="connsiteX137" fmla="*/ 3123812 w 8009775"/>
              <a:gd name="connsiteY137" fmla="*/ 1623061 h 6858001"/>
              <a:gd name="connsiteX138" fmla="*/ 3129428 w 8009775"/>
              <a:gd name="connsiteY138" fmla="*/ 1624649 h 6858001"/>
              <a:gd name="connsiteX139" fmla="*/ 3135339 w 8009775"/>
              <a:gd name="connsiteY139" fmla="*/ 1626871 h 6858001"/>
              <a:gd name="connsiteX140" fmla="*/ 3140660 w 8009775"/>
              <a:gd name="connsiteY140" fmla="*/ 1629094 h 6858001"/>
              <a:gd name="connsiteX141" fmla="*/ 3145980 w 8009775"/>
              <a:gd name="connsiteY141" fmla="*/ 1631950 h 6858001"/>
              <a:gd name="connsiteX142" fmla="*/ 3151300 w 8009775"/>
              <a:gd name="connsiteY142" fmla="*/ 1634809 h 6858001"/>
              <a:gd name="connsiteX143" fmla="*/ 3156324 w 8009775"/>
              <a:gd name="connsiteY143" fmla="*/ 1637984 h 6858001"/>
              <a:gd name="connsiteX144" fmla="*/ 3161349 w 8009775"/>
              <a:gd name="connsiteY144" fmla="*/ 1641794 h 6858001"/>
              <a:gd name="connsiteX145" fmla="*/ 3166374 w 8009775"/>
              <a:gd name="connsiteY145" fmla="*/ 1645603 h 6858001"/>
              <a:gd name="connsiteX146" fmla="*/ 3171102 w 8009775"/>
              <a:gd name="connsiteY146" fmla="*/ 1649414 h 6858001"/>
              <a:gd name="connsiteX147" fmla="*/ 3175832 w 8009775"/>
              <a:gd name="connsiteY147" fmla="*/ 1653859 h 6858001"/>
              <a:gd name="connsiteX148" fmla="*/ 3844692 w 8009775"/>
              <a:gd name="connsiteY148" fmla="*/ 2322830 h 6858001"/>
              <a:gd name="connsiteX149" fmla="*/ 3849421 w 8009775"/>
              <a:gd name="connsiteY149" fmla="*/ 2326958 h 6858001"/>
              <a:gd name="connsiteX150" fmla="*/ 3854150 w 8009775"/>
              <a:gd name="connsiteY150" fmla="*/ 2331085 h 6858001"/>
              <a:gd name="connsiteX151" fmla="*/ 3859175 w 8009775"/>
              <a:gd name="connsiteY151" fmla="*/ 2334895 h 6858001"/>
              <a:gd name="connsiteX152" fmla="*/ 3864199 w 8009775"/>
              <a:gd name="connsiteY152" fmla="*/ 2338705 h 6858001"/>
              <a:gd name="connsiteX153" fmla="*/ 3869224 w 8009775"/>
              <a:gd name="connsiteY153" fmla="*/ 2341880 h 6858001"/>
              <a:gd name="connsiteX154" fmla="*/ 3874544 w 8009775"/>
              <a:gd name="connsiteY154" fmla="*/ 2344738 h 6858001"/>
              <a:gd name="connsiteX155" fmla="*/ 3879864 w 8009775"/>
              <a:gd name="connsiteY155" fmla="*/ 2347595 h 6858001"/>
              <a:gd name="connsiteX156" fmla="*/ 3885775 w 8009775"/>
              <a:gd name="connsiteY156" fmla="*/ 2349818 h 6858001"/>
              <a:gd name="connsiteX157" fmla="*/ 3891096 w 8009775"/>
              <a:gd name="connsiteY157" fmla="*/ 2351723 h 6858001"/>
              <a:gd name="connsiteX158" fmla="*/ 3896711 w 8009775"/>
              <a:gd name="connsiteY158" fmla="*/ 2353628 h 6858001"/>
              <a:gd name="connsiteX159" fmla="*/ 3902623 w 8009775"/>
              <a:gd name="connsiteY159" fmla="*/ 2355534 h 6858001"/>
              <a:gd name="connsiteX160" fmla="*/ 3908238 w 8009775"/>
              <a:gd name="connsiteY160" fmla="*/ 2356485 h 6858001"/>
              <a:gd name="connsiteX161" fmla="*/ 3914150 w 8009775"/>
              <a:gd name="connsiteY161" fmla="*/ 2357755 h 6858001"/>
              <a:gd name="connsiteX162" fmla="*/ 3920061 w 8009775"/>
              <a:gd name="connsiteY162" fmla="*/ 2358391 h 6858001"/>
              <a:gd name="connsiteX163" fmla="*/ 3925972 w 8009775"/>
              <a:gd name="connsiteY163" fmla="*/ 2358708 h 6858001"/>
              <a:gd name="connsiteX164" fmla="*/ 3931883 w 8009775"/>
              <a:gd name="connsiteY164" fmla="*/ 2358708 h 6858001"/>
              <a:gd name="connsiteX165" fmla="*/ 3937795 w 8009775"/>
              <a:gd name="connsiteY165" fmla="*/ 2358708 h 6858001"/>
              <a:gd name="connsiteX166" fmla="*/ 3943706 w 8009775"/>
              <a:gd name="connsiteY166" fmla="*/ 2358391 h 6858001"/>
              <a:gd name="connsiteX167" fmla="*/ 3949617 w 8009775"/>
              <a:gd name="connsiteY167" fmla="*/ 2357755 h 6858001"/>
              <a:gd name="connsiteX168" fmla="*/ 3955233 w 8009775"/>
              <a:gd name="connsiteY168" fmla="*/ 2356485 h 6858001"/>
              <a:gd name="connsiteX169" fmla="*/ 3961144 w 8009775"/>
              <a:gd name="connsiteY169" fmla="*/ 2355534 h 6858001"/>
              <a:gd name="connsiteX170" fmla="*/ 3966760 w 8009775"/>
              <a:gd name="connsiteY170" fmla="*/ 2353628 h 6858001"/>
              <a:gd name="connsiteX171" fmla="*/ 3972671 w 8009775"/>
              <a:gd name="connsiteY171" fmla="*/ 2351723 h 6858001"/>
              <a:gd name="connsiteX172" fmla="*/ 3978287 w 8009775"/>
              <a:gd name="connsiteY172" fmla="*/ 2349818 h 6858001"/>
              <a:gd name="connsiteX173" fmla="*/ 3983607 w 8009775"/>
              <a:gd name="connsiteY173" fmla="*/ 2347595 h 6858001"/>
              <a:gd name="connsiteX174" fmla="*/ 3989223 w 8009775"/>
              <a:gd name="connsiteY174" fmla="*/ 2344738 h 6858001"/>
              <a:gd name="connsiteX175" fmla="*/ 3994543 w 8009775"/>
              <a:gd name="connsiteY175" fmla="*/ 2341880 h 6858001"/>
              <a:gd name="connsiteX176" fmla="*/ 3999567 w 8009775"/>
              <a:gd name="connsiteY176" fmla="*/ 2338705 h 6858001"/>
              <a:gd name="connsiteX177" fmla="*/ 4004888 w 8009775"/>
              <a:gd name="connsiteY177" fmla="*/ 2334895 h 6858001"/>
              <a:gd name="connsiteX178" fmla="*/ 4009617 w 8009775"/>
              <a:gd name="connsiteY178" fmla="*/ 2331085 h 6858001"/>
              <a:gd name="connsiteX179" fmla="*/ 4014346 w 8009775"/>
              <a:gd name="connsiteY179" fmla="*/ 2326958 h 6858001"/>
              <a:gd name="connsiteX180" fmla="*/ 4018779 w 8009775"/>
              <a:gd name="connsiteY180" fmla="*/ 2322830 h 6858001"/>
              <a:gd name="connsiteX181" fmla="*/ 4023213 w 8009775"/>
              <a:gd name="connsiteY181" fmla="*/ 2318068 h 6858001"/>
              <a:gd name="connsiteX182" fmla="*/ 4027646 w 8009775"/>
              <a:gd name="connsiteY182" fmla="*/ 2313306 h 6858001"/>
              <a:gd name="connsiteX183" fmla="*/ 4031193 w 8009775"/>
              <a:gd name="connsiteY183" fmla="*/ 2308544 h 6858001"/>
              <a:gd name="connsiteX184" fmla="*/ 4034740 w 8009775"/>
              <a:gd name="connsiteY184" fmla="*/ 2303463 h 6858001"/>
              <a:gd name="connsiteX185" fmla="*/ 4037991 w 8009775"/>
              <a:gd name="connsiteY185" fmla="*/ 2298384 h 6858001"/>
              <a:gd name="connsiteX186" fmla="*/ 4040946 w 8009775"/>
              <a:gd name="connsiteY186" fmla="*/ 2292985 h 6858001"/>
              <a:gd name="connsiteX187" fmla="*/ 4043606 w 8009775"/>
              <a:gd name="connsiteY187" fmla="*/ 2287588 h 6858001"/>
              <a:gd name="connsiteX188" fmla="*/ 4046267 w 8009775"/>
              <a:gd name="connsiteY188" fmla="*/ 2281873 h 6858001"/>
              <a:gd name="connsiteX189" fmla="*/ 4048040 w 8009775"/>
              <a:gd name="connsiteY189" fmla="*/ 2276476 h 6858001"/>
              <a:gd name="connsiteX190" fmla="*/ 4050109 w 8009775"/>
              <a:gd name="connsiteY190" fmla="*/ 2270761 h 6858001"/>
              <a:gd name="connsiteX191" fmla="*/ 4051587 w 8009775"/>
              <a:gd name="connsiteY191" fmla="*/ 2265046 h 6858001"/>
              <a:gd name="connsiteX192" fmla="*/ 4052769 w 8009775"/>
              <a:gd name="connsiteY192" fmla="*/ 2259331 h 6858001"/>
              <a:gd name="connsiteX193" fmla="*/ 4053656 w 8009775"/>
              <a:gd name="connsiteY193" fmla="*/ 2253298 h 6858001"/>
              <a:gd name="connsiteX194" fmla="*/ 4054542 w 8009775"/>
              <a:gd name="connsiteY194" fmla="*/ 2247266 h 6858001"/>
              <a:gd name="connsiteX195" fmla="*/ 4054838 w 8009775"/>
              <a:gd name="connsiteY195" fmla="*/ 2241551 h 6858001"/>
              <a:gd name="connsiteX196" fmla="*/ 4055133 w 8009775"/>
              <a:gd name="connsiteY196" fmla="*/ 2235519 h 6858001"/>
              <a:gd name="connsiteX197" fmla="*/ 4054838 w 8009775"/>
              <a:gd name="connsiteY197" fmla="*/ 2229804 h 6858001"/>
              <a:gd name="connsiteX198" fmla="*/ 4054542 w 8009775"/>
              <a:gd name="connsiteY198" fmla="*/ 2223770 h 6858001"/>
              <a:gd name="connsiteX199" fmla="*/ 4053656 w 8009775"/>
              <a:gd name="connsiteY199" fmla="*/ 2217739 h 6858001"/>
              <a:gd name="connsiteX200" fmla="*/ 4052769 w 8009775"/>
              <a:gd name="connsiteY200" fmla="*/ 2212024 h 6858001"/>
              <a:gd name="connsiteX201" fmla="*/ 4051587 w 8009775"/>
              <a:gd name="connsiteY201" fmla="*/ 2206309 h 6858001"/>
              <a:gd name="connsiteX202" fmla="*/ 4050109 w 8009775"/>
              <a:gd name="connsiteY202" fmla="*/ 2200593 h 6858001"/>
              <a:gd name="connsiteX203" fmla="*/ 4048040 w 8009775"/>
              <a:gd name="connsiteY203" fmla="*/ 2194878 h 6858001"/>
              <a:gd name="connsiteX204" fmla="*/ 4046267 w 8009775"/>
              <a:gd name="connsiteY204" fmla="*/ 2189163 h 6858001"/>
              <a:gd name="connsiteX205" fmla="*/ 4043606 w 8009775"/>
              <a:gd name="connsiteY205" fmla="*/ 2183765 h 6858001"/>
              <a:gd name="connsiteX206" fmla="*/ 4040946 w 8009775"/>
              <a:gd name="connsiteY206" fmla="*/ 2178368 h 6858001"/>
              <a:gd name="connsiteX207" fmla="*/ 4037991 w 8009775"/>
              <a:gd name="connsiteY207" fmla="*/ 2172970 h 6858001"/>
              <a:gd name="connsiteX208" fmla="*/ 4034740 w 8009775"/>
              <a:gd name="connsiteY208" fmla="*/ 2167890 h 6858001"/>
              <a:gd name="connsiteX209" fmla="*/ 4031193 w 8009775"/>
              <a:gd name="connsiteY209" fmla="*/ 2162494 h 6858001"/>
              <a:gd name="connsiteX210" fmla="*/ 4027646 w 8009775"/>
              <a:gd name="connsiteY210" fmla="*/ 2157730 h 6858001"/>
              <a:gd name="connsiteX211" fmla="*/ 4023213 w 8009775"/>
              <a:gd name="connsiteY211" fmla="*/ 2153285 h 6858001"/>
              <a:gd name="connsiteX212" fmla="*/ 4018779 w 8009775"/>
              <a:gd name="connsiteY212" fmla="*/ 2148523 h 6858001"/>
              <a:gd name="connsiteX213" fmla="*/ 3632182 w 8009775"/>
              <a:gd name="connsiteY213" fmla="*/ 1761490 h 6858001"/>
              <a:gd name="connsiteX214" fmla="*/ 3435928 w 8009775"/>
              <a:gd name="connsiteY214" fmla="*/ 1565276 h 6858001"/>
              <a:gd name="connsiteX215" fmla="*/ 3431198 w 8009775"/>
              <a:gd name="connsiteY215" fmla="*/ 1560514 h 6858001"/>
              <a:gd name="connsiteX216" fmla="*/ 3427356 w 8009775"/>
              <a:gd name="connsiteY216" fmla="*/ 1555751 h 6858001"/>
              <a:gd name="connsiteX217" fmla="*/ 3423218 w 8009775"/>
              <a:gd name="connsiteY217" fmla="*/ 1550671 h 6858001"/>
              <a:gd name="connsiteX218" fmla="*/ 3420262 w 8009775"/>
              <a:gd name="connsiteY218" fmla="*/ 1545909 h 6858001"/>
              <a:gd name="connsiteX219" fmla="*/ 3417012 w 8009775"/>
              <a:gd name="connsiteY219" fmla="*/ 1540829 h 6858001"/>
              <a:gd name="connsiteX220" fmla="*/ 3413760 w 8009775"/>
              <a:gd name="connsiteY220" fmla="*/ 1535430 h 6858001"/>
              <a:gd name="connsiteX221" fmla="*/ 3411100 w 8009775"/>
              <a:gd name="connsiteY221" fmla="*/ 1530034 h 6858001"/>
              <a:gd name="connsiteX222" fmla="*/ 3408736 w 8009775"/>
              <a:gd name="connsiteY222" fmla="*/ 1524635 h 6858001"/>
              <a:gd name="connsiteX223" fmla="*/ 3406371 w 8009775"/>
              <a:gd name="connsiteY223" fmla="*/ 1518920 h 6858001"/>
              <a:gd name="connsiteX224" fmla="*/ 3404598 w 8009775"/>
              <a:gd name="connsiteY224" fmla="*/ 1513205 h 6858001"/>
              <a:gd name="connsiteX225" fmla="*/ 3403120 w 8009775"/>
              <a:gd name="connsiteY225" fmla="*/ 1507174 h 6858001"/>
              <a:gd name="connsiteX226" fmla="*/ 3401938 w 8009775"/>
              <a:gd name="connsiteY226" fmla="*/ 1501459 h 6858001"/>
              <a:gd name="connsiteX227" fmla="*/ 3401051 w 8009775"/>
              <a:gd name="connsiteY227" fmla="*/ 1495744 h 6858001"/>
              <a:gd name="connsiteX228" fmla="*/ 3400460 w 8009775"/>
              <a:gd name="connsiteY228" fmla="*/ 1489710 h 6858001"/>
              <a:gd name="connsiteX229" fmla="*/ 3399869 w 8009775"/>
              <a:gd name="connsiteY229" fmla="*/ 1483995 h 6858001"/>
              <a:gd name="connsiteX230" fmla="*/ 3399573 w 8009775"/>
              <a:gd name="connsiteY230" fmla="*/ 1478281 h 6858001"/>
              <a:gd name="connsiteX231" fmla="*/ 3399869 w 8009775"/>
              <a:gd name="connsiteY231" fmla="*/ 1472249 h 6858001"/>
              <a:gd name="connsiteX232" fmla="*/ 3400460 w 8009775"/>
              <a:gd name="connsiteY232" fmla="*/ 1466215 h 6858001"/>
              <a:gd name="connsiteX233" fmla="*/ 3401051 w 8009775"/>
              <a:gd name="connsiteY233" fmla="*/ 1460183 h 6858001"/>
              <a:gd name="connsiteX234" fmla="*/ 3401938 w 8009775"/>
              <a:gd name="connsiteY234" fmla="*/ 1454468 h 6858001"/>
              <a:gd name="connsiteX235" fmla="*/ 3403120 w 8009775"/>
              <a:gd name="connsiteY235" fmla="*/ 1448754 h 6858001"/>
              <a:gd name="connsiteX236" fmla="*/ 3404598 w 8009775"/>
              <a:gd name="connsiteY236" fmla="*/ 1443039 h 6858001"/>
              <a:gd name="connsiteX237" fmla="*/ 3406371 w 8009775"/>
              <a:gd name="connsiteY237" fmla="*/ 1437324 h 6858001"/>
              <a:gd name="connsiteX238" fmla="*/ 3408736 w 8009775"/>
              <a:gd name="connsiteY238" fmla="*/ 1431609 h 6858001"/>
              <a:gd name="connsiteX239" fmla="*/ 3411100 w 8009775"/>
              <a:gd name="connsiteY239" fmla="*/ 1426211 h 6858001"/>
              <a:gd name="connsiteX240" fmla="*/ 3413760 w 8009775"/>
              <a:gd name="connsiteY240" fmla="*/ 1420814 h 6858001"/>
              <a:gd name="connsiteX241" fmla="*/ 3417012 w 8009775"/>
              <a:gd name="connsiteY241" fmla="*/ 1415416 h 6858001"/>
              <a:gd name="connsiteX242" fmla="*/ 3420262 w 8009775"/>
              <a:gd name="connsiteY242" fmla="*/ 1410336 h 6858001"/>
              <a:gd name="connsiteX243" fmla="*/ 3423218 w 8009775"/>
              <a:gd name="connsiteY243" fmla="*/ 1405256 h 6858001"/>
              <a:gd name="connsiteX244" fmla="*/ 3427356 w 8009775"/>
              <a:gd name="connsiteY244" fmla="*/ 1400175 h 6858001"/>
              <a:gd name="connsiteX245" fmla="*/ 3431198 w 8009775"/>
              <a:gd name="connsiteY245" fmla="*/ 1395731 h 6858001"/>
              <a:gd name="connsiteX246" fmla="*/ 3435928 w 8009775"/>
              <a:gd name="connsiteY246" fmla="*/ 1390969 h 6858001"/>
              <a:gd name="connsiteX247" fmla="*/ 3440361 w 8009775"/>
              <a:gd name="connsiteY247" fmla="*/ 1386524 h 6858001"/>
              <a:gd name="connsiteX248" fmla="*/ 3445386 w 8009775"/>
              <a:gd name="connsiteY248" fmla="*/ 1382396 h 6858001"/>
              <a:gd name="connsiteX249" fmla="*/ 3449819 w 8009775"/>
              <a:gd name="connsiteY249" fmla="*/ 1378585 h 6858001"/>
              <a:gd name="connsiteX250" fmla="*/ 3454844 w 8009775"/>
              <a:gd name="connsiteY250" fmla="*/ 1375094 h 6858001"/>
              <a:gd name="connsiteX251" fmla="*/ 3460459 w 8009775"/>
              <a:gd name="connsiteY251" fmla="*/ 1371919 h 6858001"/>
              <a:gd name="connsiteX252" fmla="*/ 3465780 w 8009775"/>
              <a:gd name="connsiteY252" fmla="*/ 1369061 h 6858001"/>
              <a:gd name="connsiteX253" fmla="*/ 3471100 w 8009775"/>
              <a:gd name="connsiteY253" fmla="*/ 1366204 h 6858001"/>
              <a:gd name="connsiteX254" fmla="*/ 3476420 w 8009775"/>
              <a:gd name="connsiteY254" fmla="*/ 1363980 h 6858001"/>
              <a:gd name="connsiteX255" fmla="*/ 3482331 w 8009775"/>
              <a:gd name="connsiteY255" fmla="*/ 1361759 h 6858001"/>
              <a:gd name="connsiteX256" fmla="*/ 3487947 w 8009775"/>
              <a:gd name="connsiteY256" fmla="*/ 1360170 h 6858001"/>
              <a:gd name="connsiteX257" fmla="*/ 3493858 w 8009775"/>
              <a:gd name="connsiteY257" fmla="*/ 1358265 h 6858001"/>
              <a:gd name="connsiteX258" fmla="*/ 3499474 w 8009775"/>
              <a:gd name="connsiteY258" fmla="*/ 1357314 h 6858001"/>
              <a:gd name="connsiteX259" fmla="*/ 3505385 w 8009775"/>
              <a:gd name="connsiteY259" fmla="*/ 1356043 h 6858001"/>
              <a:gd name="connsiteX260" fmla="*/ 3511001 w 8009775"/>
              <a:gd name="connsiteY260" fmla="*/ 1355409 h 6858001"/>
              <a:gd name="connsiteX261" fmla="*/ 3517208 w 8009775"/>
              <a:gd name="connsiteY261" fmla="*/ 1355090 h 6858001"/>
              <a:gd name="connsiteX262" fmla="*/ 3522823 w 8009775"/>
              <a:gd name="connsiteY262" fmla="*/ 1354773 h 6858001"/>
              <a:gd name="connsiteX263" fmla="*/ 3529030 w 8009775"/>
              <a:gd name="connsiteY263" fmla="*/ 1355090 h 6858001"/>
              <a:gd name="connsiteX264" fmla="*/ 3534646 w 8009775"/>
              <a:gd name="connsiteY264" fmla="*/ 1355409 h 6858001"/>
              <a:gd name="connsiteX265" fmla="*/ 3540557 w 8009775"/>
              <a:gd name="connsiteY265" fmla="*/ 1356043 h 6858001"/>
              <a:gd name="connsiteX266" fmla="*/ 3546468 w 8009775"/>
              <a:gd name="connsiteY266" fmla="*/ 1357314 h 6858001"/>
              <a:gd name="connsiteX267" fmla="*/ 3552380 w 8009775"/>
              <a:gd name="connsiteY267" fmla="*/ 1358265 h 6858001"/>
              <a:gd name="connsiteX268" fmla="*/ 3557995 w 8009775"/>
              <a:gd name="connsiteY268" fmla="*/ 1360170 h 6858001"/>
              <a:gd name="connsiteX269" fmla="*/ 3563906 w 8009775"/>
              <a:gd name="connsiteY269" fmla="*/ 1361759 h 6858001"/>
              <a:gd name="connsiteX270" fmla="*/ 3569227 w 8009775"/>
              <a:gd name="connsiteY270" fmla="*/ 1363980 h 6858001"/>
              <a:gd name="connsiteX271" fmla="*/ 3574842 w 8009775"/>
              <a:gd name="connsiteY271" fmla="*/ 1366204 h 6858001"/>
              <a:gd name="connsiteX272" fmla="*/ 3580458 w 8009775"/>
              <a:gd name="connsiteY272" fmla="*/ 1369061 h 6858001"/>
              <a:gd name="connsiteX273" fmla="*/ 3585778 w 8009775"/>
              <a:gd name="connsiteY273" fmla="*/ 1371919 h 6858001"/>
              <a:gd name="connsiteX274" fmla="*/ 3590803 w 8009775"/>
              <a:gd name="connsiteY274" fmla="*/ 1375094 h 6858001"/>
              <a:gd name="connsiteX275" fmla="*/ 3595828 w 8009775"/>
              <a:gd name="connsiteY275" fmla="*/ 1378585 h 6858001"/>
              <a:gd name="connsiteX276" fmla="*/ 3600852 w 8009775"/>
              <a:gd name="connsiteY276" fmla="*/ 1382396 h 6858001"/>
              <a:gd name="connsiteX277" fmla="*/ 3605581 w 8009775"/>
              <a:gd name="connsiteY277" fmla="*/ 1386524 h 6858001"/>
              <a:gd name="connsiteX278" fmla="*/ 3610014 w 8009775"/>
              <a:gd name="connsiteY278" fmla="*/ 1390969 h 6858001"/>
              <a:gd name="connsiteX279" fmla="*/ 3817500 w 8009775"/>
              <a:gd name="connsiteY279" fmla="*/ 1598296 h 6858001"/>
              <a:gd name="connsiteX280" fmla="*/ 3821934 w 8009775"/>
              <a:gd name="connsiteY280" fmla="*/ 1602423 h 6858001"/>
              <a:gd name="connsiteX281" fmla="*/ 3826663 w 8009775"/>
              <a:gd name="connsiteY281" fmla="*/ 1606869 h 6858001"/>
              <a:gd name="connsiteX282" fmla="*/ 3831687 w 8009775"/>
              <a:gd name="connsiteY282" fmla="*/ 1610361 h 6858001"/>
              <a:gd name="connsiteX283" fmla="*/ 3836712 w 8009775"/>
              <a:gd name="connsiteY283" fmla="*/ 1613854 h 6858001"/>
              <a:gd name="connsiteX284" fmla="*/ 3841736 w 8009775"/>
              <a:gd name="connsiteY284" fmla="*/ 1617345 h 6858001"/>
              <a:gd name="connsiteX285" fmla="*/ 3847352 w 8009775"/>
              <a:gd name="connsiteY285" fmla="*/ 1620204 h 6858001"/>
              <a:gd name="connsiteX286" fmla="*/ 3852672 w 8009775"/>
              <a:gd name="connsiteY286" fmla="*/ 1623061 h 6858001"/>
              <a:gd name="connsiteX287" fmla="*/ 3857992 w 8009775"/>
              <a:gd name="connsiteY287" fmla="*/ 1625283 h 6858001"/>
              <a:gd name="connsiteX288" fmla="*/ 3863608 w 8009775"/>
              <a:gd name="connsiteY288" fmla="*/ 1627189 h 6858001"/>
              <a:gd name="connsiteX289" fmla="*/ 3869519 w 8009775"/>
              <a:gd name="connsiteY289" fmla="*/ 1629094 h 6858001"/>
              <a:gd name="connsiteX290" fmla="*/ 3875135 w 8009775"/>
              <a:gd name="connsiteY290" fmla="*/ 1630998 h 6858001"/>
              <a:gd name="connsiteX291" fmla="*/ 3881046 w 8009775"/>
              <a:gd name="connsiteY291" fmla="*/ 1631950 h 6858001"/>
              <a:gd name="connsiteX292" fmla="*/ 3886662 w 8009775"/>
              <a:gd name="connsiteY292" fmla="*/ 1632904 h 6858001"/>
              <a:gd name="connsiteX293" fmla="*/ 3892869 w 8009775"/>
              <a:gd name="connsiteY293" fmla="*/ 1633856 h 6858001"/>
              <a:gd name="connsiteX294" fmla="*/ 3898485 w 8009775"/>
              <a:gd name="connsiteY294" fmla="*/ 1634174 h 6858001"/>
              <a:gd name="connsiteX295" fmla="*/ 3904396 w 8009775"/>
              <a:gd name="connsiteY295" fmla="*/ 1634174 h 6858001"/>
              <a:gd name="connsiteX296" fmla="*/ 3910307 w 8009775"/>
              <a:gd name="connsiteY296" fmla="*/ 1634174 h 6858001"/>
              <a:gd name="connsiteX297" fmla="*/ 3916219 w 8009775"/>
              <a:gd name="connsiteY297" fmla="*/ 1633856 h 6858001"/>
              <a:gd name="connsiteX298" fmla="*/ 3922425 w 8009775"/>
              <a:gd name="connsiteY298" fmla="*/ 1632904 h 6858001"/>
              <a:gd name="connsiteX299" fmla="*/ 3928041 w 8009775"/>
              <a:gd name="connsiteY299" fmla="*/ 1631950 h 6858001"/>
              <a:gd name="connsiteX300" fmla="*/ 3933657 w 8009775"/>
              <a:gd name="connsiteY300" fmla="*/ 1630998 h 6858001"/>
              <a:gd name="connsiteX301" fmla="*/ 3939568 w 8009775"/>
              <a:gd name="connsiteY301" fmla="*/ 1629094 h 6858001"/>
              <a:gd name="connsiteX302" fmla="*/ 3945184 w 8009775"/>
              <a:gd name="connsiteY302" fmla="*/ 1627189 h 6858001"/>
              <a:gd name="connsiteX303" fmla="*/ 3950799 w 8009775"/>
              <a:gd name="connsiteY303" fmla="*/ 1625283 h 6858001"/>
              <a:gd name="connsiteX304" fmla="*/ 3956415 w 8009775"/>
              <a:gd name="connsiteY304" fmla="*/ 1623061 h 6858001"/>
              <a:gd name="connsiteX305" fmla="*/ 3961735 w 8009775"/>
              <a:gd name="connsiteY305" fmla="*/ 1620204 h 6858001"/>
              <a:gd name="connsiteX306" fmla="*/ 3967055 w 8009775"/>
              <a:gd name="connsiteY306" fmla="*/ 1617345 h 6858001"/>
              <a:gd name="connsiteX307" fmla="*/ 3972376 w 8009775"/>
              <a:gd name="connsiteY307" fmla="*/ 1613854 h 6858001"/>
              <a:gd name="connsiteX308" fmla="*/ 3977400 w 8009775"/>
              <a:gd name="connsiteY308" fmla="*/ 1610361 h 6858001"/>
              <a:gd name="connsiteX309" fmla="*/ 3982425 w 8009775"/>
              <a:gd name="connsiteY309" fmla="*/ 1606869 h 6858001"/>
              <a:gd name="connsiteX310" fmla="*/ 3986858 w 8009775"/>
              <a:gd name="connsiteY310" fmla="*/ 1602423 h 6858001"/>
              <a:gd name="connsiteX311" fmla="*/ 3991587 w 8009775"/>
              <a:gd name="connsiteY311" fmla="*/ 1598296 h 6858001"/>
              <a:gd name="connsiteX312" fmla="*/ 3996021 w 8009775"/>
              <a:gd name="connsiteY312" fmla="*/ 1593533 h 6858001"/>
              <a:gd name="connsiteX313" fmla="*/ 4000159 w 8009775"/>
              <a:gd name="connsiteY313" fmla="*/ 1588771 h 6858001"/>
              <a:gd name="connsiteX314" fmla="*/ 4003705 w 8009775"/>
              <a:gd name="connsiteY314" fmla="*/ 1583691 h 6858001"/>
              <a:gd name="connsiteX315" fmla="*/ 4007548 w 8009775"/>
              <a:gd name="connsiteY315" fmla="*/ 1578928 h 6858001"/>
              <a:gd name="connsiteX316" fmla="*/ 4010799 w 8009775"/>
              <a:gd name="connsiteY316" fmla="*/ 1573849 h 6858001"/>
              <a:gd name="connsiteX317" fmla="*/ 4013459 w 8009775"/>
              <a:gd name="connsiteY317" fmla="*/ 1568451 h 6858001"/>
              <a:gd name="connsiteX318" fmla="*/ 4016415 w 8009775"/>
              <a:gd name="connsiteY318" fmla="*/ 1563054 h 6858001"/>
              <a:gd name="connsiteX319" fmla="*/ 4018484 w 8009775"/>
              <a:gd name="connsiteY319" fmla="*/ 1557339 h 6858001"/>
              <a:gd name="connsiteX320" fmla="*/ 4020848 w 8009775"/>
              <a:gd name="connsiteY320" fmla="*/ 1551941 h 6858001"/>
              <a:gd name="connsiteX321" fmla="*/ 4022621 w 8009775"/>
              <a:gd name="connsiteY321" fmla="*/ 1546226 h 6858001"/>
              <a:gd name="connsiteX322" fmla="*/ 4024395 w 8009775"/>
              <a:gd name="connsiteY322" fmla="*/ 1540511 h 6858001"/>
              <a:gd name="connsiteX323" fmla="*/ 4025282 w 8009775"/>
              <a:gd name="connsiteY323" fmla="*/ 1534478 h 6858001"/>
              <a:gd name="connsiteX324" fmla="*/ 4026464 w 8009775"/>
              <a:gd name="connsiteY324" fmla="*/ 1528763 h 6858001"/>
              <a:gd name="connsiteX325" fmla="*/ 4027055 w 8009775"/>
              <a:gd name="connsiteY325" fmla="*/ 1522731 h 6858001"/>
              <a:gd name="connsiteX326" fmla="*/ 4027646 w 8009775"/>
              <a:gd name="connsiteY326" fmla="*/ 1517016 h 6858001"/>
              <a:gd name="connsiteX327" fmla="*/ 4027646 w 8009775"/>
              <a:gd name="connsiteY327" fmla="*/ 1510984 h 6858001"/>
              <a:gd name="connsiteX328" fmla="*/ 4027646 w 8009775"/>
              <a:gd name="connsiteY328" fmla="*/ 1505268 h 6858001"/>
              <a:gd name="connsiteX329" fmla="*/ 4027055 w 8009775"/>
              <a:gd name="connsiteY329" fmla="*/ 1499553 h 6858001"/>
              <a:gd name="connsiteX330" fmla="*/ 4026464 w 8009775"/>
              <a:gd name="connsiteY330" fmla="*/ 1493204 h 6858001"/>
              <a:gd name="connsiteX331" fmla="*/ 4025282 w 8009775"/>
              <a:gd name="connsiteY331" fmla="*/ 1487489 h 6858001"/>
              <a:gd name="connsiteX332" fmla="*/ 4024395 w 8009775"/>
              <a:gd name="connsiteY332" fmla="*/ 1481773 h 6858001"/>
              <a:gd name="connsiteX333" fmla="*/ 4022621 w 8009775"/>
              <a:gd name="connsiteY333" fmla="*/ 1476058 h 6858001"/>
              <a:gd name="connsiteX334" fmla="*/ 4020848 w 8009775"/>
              <a:gd name="connsiteY334" fmla="*/ 1470343 h 6858001"/>
              <a:gd name="connsiteX335" fmla="*/ 4018484 w 8009775"/>
              <a:gd name="connsiteY335" fmla="*/ 1464629 h 6858001"/>
              <a:gd name="connsiteX336" fmla="*/ 4016415 w 8009775"/>
              <a:gd name="connsiteY336" fmla="*/ 1459231 h 6858001"/>
              <a:gd name="connsiteX337" fmla="*/ 4013459 w 8009775"/>
              <a:gd name="connsiteY337" fmla="*/ 1453834 h 6858001"/>
              <a:gd name="connsiteX338" fmla="*/ 4010799 w 8009775"/>
              <a:gd name="connsiteY338" fmla="*/ 1448436 h 6858001"/>
              <a:gd name="connsiteX339" fmla="*/ 4007548 w 8009775"/>
              <a:gd name="connsiteY339" fmla="*/ 1443356 h 6858001"/>
              <a:gd name="connsiteX340" fmla="*/ 4003705 w 8009775"/>
              <a:gd name="connsiteY340" fmla="*/ 1438275 h 6858001"/>
              <a:gd name="connsiteX341" fmla="*/ 4000159 w 8009775"/>
              <a:gd name="connsiteY341" fmla="*/ 1433195 h 6858001"/>
              <a:gd name="connsiteX342" fmla="*/ 3996021 w 8009775"/>
              <a:gd name="connsiteY342" fmla="*/ 1428751 h 6858001"/>
              <a:gd name="connsiteX343" fmla="*/ 3991587 w 8009775"/>
              <a:gd name="connsiteY343" fmla="*/ 1423988 h 6858001"/>
              <a:gd name="connsiteX344" fmla="*/ 3323022 w 8009775"/>
              <a:gd name="connsiteY344" fmla="*/ 755333 h 6858001"/>
              <a:gd name="connsiteX345" fmla="*/ 3316815 w 8009775"/>
              <a:gd name="connsiteY345" fmla="*/ 748348 h 6858001"/>
              <a:gd name="connsiteX346" fmla="*/ 3310904 w 8009775"/>
              <a:gd name="connsiteY346" fmla="*/ 741045 h 6858001"/>
              <a:gd name="connsiteX347" fmla="*/ 3305584 w 8009775"/>
              <a:gd name="connsiteY347" fmla="*/ 733108 h 6858001"/>
              <a:gd name="connsiteX348" fmla="*/ 3300855 w 8009775"/>
              <a:gd name="connsiteY348" fmla="*/ 725170 h 6858001"/>
              <a:gd name="connsiteX349" fmla="*/ 3297308 w 8009775"/>
              <a:gd name="connsiteY349" fmla="*/ 716915 h 6858001"/>
              <a:gd name="connsiteX350" fmla="*/ 3293761 w 8009775"/>
              <a:gd name="connsiteY350" fmla="*/ 708660 h 6858001"/>
              <a:gd name="connsiteX351" fmla="*/ 3291101 w 8009775"/>
              <a:gd name="connsiteY351" fmla="*/ 699770 h 6858001"/>
              <a:gd name="connsiteX352" fmla="*/ 3289328 w 8009775"/>
              <a:gd name="connsiteY352" fmla="*/ 691198 h 6858001"/>
              <a:gd name="connsiteX353" fmla="*/ 2596527 w 8009775"/>
              <a:gd name="connsiteY353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364776 w 8009775"/>
              <a:gd name="connsiteY73" fmla="*/ 6858001 h 6858001"/>
              <a:gd name="connsiteX74" fmla="*/ 7507651 w 8009775"/>
              <a:gd name="connsiteY74" fmla="*/ 6858001 h 6858001"/>
              <a:gd name="connsiteX75" fmla="*/ 7507650 w 8009775"/>
              <a:gd name="connsiteY75" fmla="*/ 6858000 h 6858001"/>
              <a:gd name="connsiteX76" fmla="*/ 8009775 w 8009775"/>
              <a:gd name="connsiteY76" fmla="*/ 6858000 h 6858001"/>
              <a:gd name="connsiteX77" fmla="*/ 3996316 w 8009775"/>
              <a:gd name="connsiteY77" fmla="*/ 2818448 h 6858001"/>
              <a:gd name="connsiteX78" fmla="*/ 3980947 w 8009775"/>
              <a:gd name="connsiteY78" fmla="*/ 2804795 h 6858001"/>
              <a:gd name="connsiteX79" fmla="*/ 3965282 w 8009775"/>
              <a:gd name="connsiteY79" fmla="*/ 2791144 h 6858001"/>
              <a:gd name="connsiteX80" fmla="*/ 3950799 w 8009775"/>
              <a:gd name="connsiteY80" fmla="*/ 2776856 h 6858001"/>
              <a:gd name="connsiteX81" fmla="*/ 3936021 w 8009775"/>
              <a:gd name="connsiteY81" fmla="*/ 2762568 h 6858001"/>
              <a:gd name="connsiteX82" fmla="*/ 3001744 w 8009775"/>
              <a:gd name="connsiteY82" fmla="*/ 1828166 h 6858001"/>
              <a:gd name="connsiteX83" fmla="*/ 2997311 w 8009775"/>
              <a:gd name="connsiteY83" fmla="*/ 1823404 h 6858001"/>
              <a:gd name="connsiteX84" fmla="*/ 2992878 w 8009775"/>
              <a:gd name="connsiteY84" fmla="*/ 1818640 h 6858001"/>
              <a:gd name="connsiteX85" fmla="*/ 2989331 w 8009775"/>
              <a:gd name="connsiteY85" fmla="*/ 1814195 h 6858001"/>
              <a:gd name="connsiteX86" fmla="*/ 2985784 w 8009775"/>
              <a:gd name="connsiteY86" fmla="*/ 1808799 h 6858001"/>
              <a:gd name="connsiteX87" fmla="*/ 2982533 w 8009775"/>
              <a:gd name="connsiteY87" fmla="*/ 1803718 h 6858001"/>
              <a:gd name="connsiteX88" fmla="*/ 2979873 w 8009775"/>
              <a:gd name="connsiteY88" fmla="*/ 1798321 h 6858001"/>
              <a:gd name="connsiteX89" fmla="*/ 2976917 w 8009775"/>
              <a:gd name="connsiteY89" fmla="*/ 1792924 h 6858001"/>
              <a:gd name="connsiteX90" fmla="*/ 2974552 w 8009775"/>
              <a:gd name="connsiteY90" fmla="*/ 1787526 h 6858001"/>
              <a:gd name="connsiteX91" fmla="*/ 2972484 w 8009775"/>
              <a:gd name="connsiteY91" fmla="*/ 1781811 h 6858001"/>
              <a:gd name="connsiteX92" fmla="*/ 2970710 w 8009775"/>
              <a:gd name="connsiteY92" fmla="*/ 1776095 h 6858001"/>
              <a:gd name="connsiteX93" fmla="*/ 2968937 w 8009775"/>
              <a:gd name="connsiteY93" fmla="*/ 1770380 h 6858001"/>
              <a:gd name="connsiteX94" fmla="*/ 2967755 w 8009775"/>
              <a:gd name="connsiteY94" fmla="*/ 1764665 h 6858001"/>
              <a:gd name="connsiteX95" fmla="*/ 2966868 w 8009775"/>
              <a:gd name="connsiteY95" fmla="*/ 1758634 h 6858001"/>
              <a:gd name="connsiteX96" fmla="*/ 2965981 w 8009775"/>
              <a:gd name="connsiteY96" fmla="*/ 1752919 h 6858001"/>
              <a:gd name="connsiteX97" fmla="*/ 2965686 w 8009775"/>
              <a:gd name="connsiteY97" fmla="*/ 1746885 h 6858001"/>
              <a:gd name="connsiteX98" fmla="*/ 2965686 w 8009775"/>
              <a:gd name="connsiteY98" fmla="*/ 1741170 h 6858001"/>
              <a:gd name="connsiteX99" fmla="*/ 2965686 w 8009775"/>
              <a:gd name="connsiteY99" fmla="*/ 1735139 h 6858001"/>
              <a:gd name="connsiteX100" fmla="*/ 2965981 w 8009775"/>
              <a:gd name="connsiteY100" fmla="*/ 1729424 h 6858001"/>
              <a:gd name="connsiteX101" fmla="*/ 2966868 w 8009775"/>
              <a:gd name="connsiteY101" fmla="*/ 1723074 h 6858001"/>
              <a:gd name="connsiteX102" fmla="*/ 2967755 w 8009775"/>
              <a:gd name="connsiteY102" fmla="*/ 1717358 h 6858001"/>
              <a:gd name="connsiteX103" fmla="*/ 2968937 w 8009775"/>
              <a:gd name="connsiteY103" fmla="*/ 1711643 h 6858001"/>
              <a:gd name="connsiteX104" fmla="*/ 2970710 w 8009775"/>
              <a:gd name="connsiteY104" fmla="*/ 1705929 h 6858001"/>
              <a:gd name="connsiteX105" fmla="*/ 2972484 w 8009775"/>
              <a:gd name="connsiteY105" fmla="*/ 1700214 h 6858001"/>
              <a:gd name="connsiteX106" fmla="*/ 2974552 w 8009775"/>
              <a:gd name="connsiteY106" fmla="*/ 1694816 h 6858001"/>
              <a:gd name="connsiteX107" fmla="*/ 2976917 w 8009775"/>
              <a:gd name="connsiteY107" fmla="*/ 1689101 h 6858001"/>
              <a:gd name="connsiteX108" fmla="*/ 2979873 w 8009775"/>
              <a:gd name="connsiteY108" fmla="*/ 1683703 h 6858001"/>
              <a:gd name="connsiteX109" fmla="*/ 2982533 w 8009775"/>
              <a:gd name="connsiteY109" fmla="*/ 1678305 h 6858001"/>
              <a:gd name="connsiteX110" fmla="*/ 2985784 w 8009775"/>
              <a:gd name="connsiteY110" fmla="*/ 1673226 h 6858001"/>
              <a:gd name="connsiteX111" fmla="*/ 2989331 w 8009775"/>
              <a:gd name="connsiteY111" fmla="*/ 1668145 h 6858001"/>
              <a:gd name="connsiteX112" fmla="*/ 2992878 w 8009775"/>
              <a:gd name="connsiteY112" fmla="*/ 1663066 h 6858001"/>
              <a:gd name="connsiteX113" fmla="*/ 2997311 w 8009775"/>
              <a:gd name="connsiteY113" fmla="*/ 1658621 h 6858001"/>
              <a:gd name="connsiteX114" fmla="*/ 3001744 w 8009775"/>
              <a:gd name="connsiteY114" fmla="*/ 1653859 h 6858001"/>
              <a:gd name="connsiteX115" fmla="*/ 3006178 w 8009775"/>
              <a:gd name="connsiteY115" fmla="*/ 1649414 h 6858001"/>
              <a:gd name="connsiteX116" fmla="*/ 3010907 w 8009775"/>
              <a:gd name="connsiteY116" fmla="*/ 1645603 h 6858001"/>
              <a:gd name="connsiteX117" fmla="*/ 3015932 w 8009775"/>
              <a:gd name="connsiteY117" fmla="*/ 1641794 h 6858001"/>
              <a:gd name="connsiteX118" fmla="*/ 3020956 w 8009775"/>
              <a:gd name="connsiteY118" fmla="*/ 1637984 h 6858001"/>
              <a:gd name="connsiteX119" fmla="*/ 3025981 w 8009775"/>
              <a:gd name="connsiteY119" fmla="*/ 1634809 h 6858001"/>
              <a:gd name="connsiteX120" fmla="*/ 3031596 w 8009775"/>
              <a:gd name="connsiteY120" fmla="*/ 1631950 h 6858001"/>
              <a:gd name="connsiteX121" fmla="*/ 3036916 w 8009775"/>
              <a:gd name="connsiteY121" fmla="*/ 1629094 h 6858001"/>
              <a:gd name="connsiteX122" fmla="*/ 3042532 w 8009775"/>
              <a:gd name="connsiteY122" fmla="*/ 1626871 h 6858001"/>
              <a:gd name="connsiteX123" fmla="*/ 3047852 w 8009775"/>
              <a:gd name="connsiteY123" fmla="*/ 1624649 h 6858001"/>
              <a:gd name="connsiteX124" fmla="*/ 3053764 w 8009775"/>
              <a:gd name="connsiteY124" fmla="*/ 1623061 h 6858001"/>
              <a:gd name="connsiteX125" fmla="*/ 3059379 w 8009775"/>
              <a:gd name="connsiteY125" fmla="*/ 1621155 h 6858001"/>
              <a:gd name="connsiteX126" fmla="*/ 3065291 w 8009775"/>
              <a:gd name="connsiteY126" fmla="*/ 1620204 h 6858001"/>
              <a:gd name="connsiteX127" fmla="*/ 3070906 w 8009775"/>
              <a:gd name="connsiteY127" fmla="*/ 1618934 h 6858001"/>
              <a:gd name="connsiteX128" fmla="*/ 3077113 w 8009775"/>
              <a:gd name="connsiteY128" fmla="*/ 1618299 h 6858001"/>
              <a:gd name="connsiteX129" fmla="*/ 3082729 w 8009775"/>
              <a:gd name="connsiteY129" fmla="*/ 1617981 h 6858001"/>
              <a:gd name="connsiteX130" fmla="*/ 3088936 w 8009775"/>
              <a:gd name="connsiteY130" fmla="*/ 1617981 h 6858001"/>
              <a:gd name="connsiteX131" fmla="*/ 3094552 w 8009775"/>
              <a:gd name="connsiteY131" fmla="*/ 1617981 h 6858001"/>
              <a:gd name="connsiteX132" fmla="*/ 3100758 w 8009775"/>
              <a:gd name="connsiteY132" fmla="*/ 1618299 h 6858001"/>
              <a:gd name="connsiteX133" fmla="*/ 3106670 w 8009775"/>
              <a:gd name="connsiteY133" fmla="*/ 1618934 h 6858001"/>
              <a:gd name="connsiteX134" fmla="*/ 3112285 w 8009775"/>
              <a:gd name="connsiteY134" fmla="*/ 1620204 h 6858001"/>
              <a:gd name="connsiteX135" fmla="*/ 3117901 w 8009775"/>
              <a:gd name="connsiteY135" fmla="*/ 1621155 h 6858001"/>
              <a:gd name="connsiteX136" fmla="*/ 3123812 w 8009775"/>
              <a:gd name="connsiteY136" fmla="*/ 1623061 h 6858001"/>
              <a:gd name="connsiteX137" fmla="*/ 3129428 w 8009775"/>
              <a:gd name="connsiteY137" fmla="*/ 1624649 h 6858001"/>
              <a:gd name="connsiteX138" fmla="*/ 3135339 w 8009775"/>
              <a:gd name="connsiteY138" fmla="*/ 1626871 h 6858001"/>
              <a:gd name="connsiteX139" fmla="*/ 3140660 w 8009775"/>
              <a:gd name="connsiteY139" fmla="*/ 1629094 h 6858001"/>
              <a:gd name="connsiteX140" fmla="*/ 3145980 w 8009775"/>
              <a:gd name="connsiteY140" fmla="*/ 1631950 h 6858001"/>
              <a:gd name="connsiteX141" fmla="*/ 3151300 w 8009775"/>
              <a:gd name="connsiteY141" fmla="*/ 1634809 h 6858001"/>
              <a:gd name="connsiteX142" fmla="*/ 3156324 w 8009775"/>
              <a:gd name="connsiteY142" fmla="*/ 1637984 h 6858001"/>
              <a:gd name="connsiteX143" fmla="*/ 3161349 w 8009775"/>
              <a:gd name="connsiteY143" fmla="*/ 1641794 h 6858001"/>
              <a:gd name="connsiteX144" fmla="*/ 3166374 w 8009775"/>
              <a:gd name="connsiteY144" fmla="*/ 1645603 h 6858001"/>
              <a:gd name="connsiteX145" fmla="*/ 3171102 w 8009775"/>
              <a:gd name="connsiteY145" fmla="*/ 1649414 h 6858001"/>
              <a:gd name="connsiteX146" fmla="*/ 3175832 w 8009775"/>
              <a:gd name="connsiteY146" fmla="*/ 1653859 h 6858001"/>
              <a:gd name="connsiteX147" fmla="*/ 3844692 w 8009775"/>
              <a:gd name="connsiteY147" fmla="*/ 2322830 h 6858001"/>
              <a:gd name="connsiteX148" fmla="*/ 3849421 w 8009775"/>
              <a:gd name="connsiteY148" fmla="*/ 2326958 h 6858001"/>
              <a:gd name="connsiteX149" fmla="*/ 3854150 w 8009775"/>
              <a:gd name="connsiteY149" fmla="*/ 2331085 h 6858001"/>
              <a:gd name="connsiteX150" fmla="*/ 3859175 w 8009775"/>
              <a:gd name="connsiteY150" fmla="*/ 2334895 h 6858001"/>
              <a:gd name="connsiteX151" fmla="*/ 3864199 w 8009775"/>
              <a:gd name="connsiteY151" fmla="*/ 2338705 h 6858001"/>
              <a:gd name="connsiteX152" fmla="*/ 3869224 w 8009775"/>
              <a:gd name="connsiteY152" fmla="*/ 2341880 h 6858001"/>
              <a:gd name="connsiteX153" fmla="*/ 3874544 w 8009775"/>
              <a:gd name="connsiteY153" fmla="*/ 2344738 h 6858001"/>
              <a:gd name="connsiteX154" fmla="*/ 3879864 w 8009775"/>
              <a:gd name="connsiteY154" fmla="*/ 2347595 h 6858001"/>
              <a:gd name="connsiteX155" fmla="*/ 3885775 w 8009775"/>
              <a:gd name="connsiteY155" fmla="*/ 2349818 h 6858001"/>
              <a:gd name="connsiteX156" fmla="*/ 3891096 w 8009775"/>
              <a:gd name="connsiteY156" fmla="*/ 2351723 h 6858001"/>
              <a:gd name="connsiteX157" fmla="*/ 3896711 w 8009775"/>
              <a:gd name="connsiteY157" fmla="*/ 2353628 h 6858001"/>
              <a:gd name="connsiteX158" fmla="*/ 3902623 w 8009775"/>
              <a:gd name="connsiteY158" fmla="*/ 2355534 h 6858001"/>
              <a:gd name="connsiteX159" fmla="*/ 3908238 w 8009775"/>
              <a:gd name="connsiteY159" fmla="*/ 2356485 h 6858001"/>
              <a:gd name="connsiteX160" fmla="*/ 3914150 w 8009775"/>
              <a:gd name="connsiteY160" fmla="*/ 2357755 h 6858001"/>
              <a:gd name="connsiteX161" fmla="*/ 3920061 w 8009775"/>
              <a:gd name="connsiteY161" fmla="*/ 2358391 h 6858001"/>
              <a:gd name="connsiteX162" fmla="*/ 3925972 w 8009775"/>
              <a:gd name="connsiteY162" fmla="*/ 2358708 h 6858001"/>
              <a:gd name="connsiteX163" fmla="*/ 3931883 w 8009775"/>
              <a:gd name="connsiteY163" fmla="*/ 2358708 h 6858001"/>
              <a:gd name="connsiteX164" fmla="*/ 3937795 w 8009775"/>
              <a:gd name="connsiteY164" fmla="*/ 2358708 h 6858001"/>
              <a:gd name="connsiteX165" fmla="*/ 3943706 w 8009775"/>
              <a:gd name="connsiteY165" fmla="*/ 2358391 h 6858001"/>
              <a:gd name="connsiteX166" fmla="*/ 3949617 w 8009775"/>
              <a:gd name="connsiteY166" fmla="*/ 2357755 h 6858001"/>
              <a:gd name="connsiteX167" fmla="*/ 3955233 w 8009775"/>
              <a:gd name="connsiteY167" fmla="*/ 2356485 h 6858001"/>
              <a:gd name="connsiteX168" fmla="*/ 3961144 w 8009775"/>
              <a:gd name="connsiteY168" fmla="*/ 2355534 h 6858001"/>
              <a:gd name="connsiteX169" fmla="*/ 3966760 w 8009775"/>
              <a:gd name="connsiteY169" fmla="*/ 2353628 h 6858001"/>
              <a:gd name="connsiteX170" fmla="*/ 3972671 w 8009775"/>
              <a:gd name="connsiteY170" fmla="*/ 2351723 h 6858001"/>
              <a:gd name="connsiteX171" fmla="*/ 3978287 w 8009775"/>
              <a:gd name="connsiteY171" fmla="*/ 2349818 h 6858001"/>
              <a:gd name="connsiteX172" fmla="*/ 3983607 w 8009775"/>
              <a:gd name="connsiteY172" fmla="*/ 2347595 h 6858001"/>
              <a:gd name="connsiteX173" fmla="*/ 3989223 w 8009775"/>
              <a:gd name="connsiteY173" fmla="*/ 2344738 h 6858001"/>
              <a:gd name="connsiteX174" fmla="*/ 3994543 w 8009775"/>
              <a:gd name="connsiteY174" fmla="*/ 2341880 h 6858001"/>
              <a:gd name="connsiteX175" fmla="*/ 3999567 w 8009775"/>
              <a:gd name="connsiteY175" fmla="*/ 2338705 h 6858001"/>
              <a:gd name="connsiteX176" fmla="*/ 4004888 w 8009775"/>
              <a:gd name="connsiteY176" fmla="*/ 2334895 h 6858001"/>
              <a:gd name="connsiteX177" fmla="*/ 4009617 w 8009775"/>
              <a:gd name="connsiteY177" fmla="*/ 2331085 h 6858001"/>
              <a:gd name="connsiteX178" fmla="*/ 4014346 w 8009775"/>
              <a:gd name="connsiteY178" fmla="*/ 2326958 h 6858001"/>
              <a:gd name="connsiteX179" fmla="*/ 4018779 w 8009775"/>
              <a:gd name="connsiteY179" fmla="*/ 2322830 h 6858001"/>
              <a:gd name="connsiteX180" fmla="*/ 4023213 w 8009775"/>
              <a:gd name="connsiteY180" fmla="*/ 2318068 h 6858001"/>
              <a:gd name="connsiteX181" fmla="*/ 4027646 w 8009775"/>
              <a:gd name="connsiteY181" fmla="*/ 2313306 h 6858001"/>
              <a:gd name="connsiteX182" fmla="*/ 4031193 w 8009775"/>
              <a:gd name="connsiteY182" fmla="*/ 2308544 h 6858001"/>
              <a:gd name="connsiteX183" fmla="*/ 4034740 w 8009775"/>
              <a:gd name="connsiteY183" fmla="*/ 2303463 h 6858001"/>
              <a:gd name="connsiteX184" fmla="*/ 4037991 w 8009775"/>
              <a:gd name="connsiteY184" fmla="*/ 2298384 h 6858001"/>
              <a:gd name="connsiteX185" fmla="*/ 4040946 w 8009775"/>
              <a:gd name="connsiteY185" fmla="*/ 2292985 h 6858001"/>
              <a:gd name="connsiteX186" fmla="*/ 4043606 w 8009775"/>
              <a:gd name="connsiteY186" fmla="*/ 2287588 h 6858001"/>
              <a:gd name="connsiteX187" fmla="*/ 4046267 w 8009775"/>
              <a:gd name="connsiteY187" fmla="*/ 2281873 h 6858001"/>
              <a:gd name="connsiteX188" fmla="*/ 4048040 w 8009775"/>
              <a:gd name="connsiteY188" fmla="*/ 2276476 h 6858001"/>
              <a:gd name="connsiteX189" fmla="*/ 4050109 w 8009775"/>
              <a:gd name="connsiteY189" fmla="*/ 2270761 h 6858001"/>
              <a:gd name="connsiteX190" fmla="*/ 4051587 w 8009775"/>
              <a:gd name="connsiteY190" fmla="*/ 2265046 h 6858001"/>
              <a:gd name="connsiteX191" fmla="*/ 4052769 w 8009775"/>
              <a:gd name="connsiteY191" fmla="*/ 2259331 h 6858001"/>
              <a:gd name="connsiteX192" fmla="*/ 4053656 w 8009775"/>
              <a:gd name="connsiteY192" fmla="*/ 2253298 h 6858001"/>
              <a:gd name="connsiteX193" fmla="*/ 4054542 w 8009775"/>
              <a:gd name="connsiteY193" fmla="*/ 2247266 h 6858001"/>
              <a:gd name="connsiteX194" fmla="*/ 4054838 w 8009775"/>
              <a:gd name="connsiteY194" fmla="*/ 2241551 h 6858001"/>
              <a:gd name="connsiteX195" fmla="*/ 4055133 w 8009775"/>
              <a:gd name="connsiteY195" fmla="*/ 2235519 h 6858001"/>
              <a:gd name="connsiteX196" fmla="*/ 4054838 w 8009775"/>
              <a:gd name="connsiteY196" fmla="*/ 2229804 h 6858001"/>
              <a:gd name="connsiteX197" fmla="*/ 4054542 w 8009775"/>
              <a:gd name="connsiteY197" fmla="*/ 2223770 h 6858001"/>
              <a:gd name="connsiteX198" fmla="*/ 4053656 w 8009775"/>
              <a:gd name="connsiteY198" fmla="*/ 2217739 h 6858001"/>
              <a:gd name="connsiteX199" fmla="*/ 4052769 w 8009775"/>
              <a:gd name="connsiteY199" fmla="*/ 2212024 h 6858001"/>
              <a:gd name="connsiteX200" fmla="*/ 4051587 w 8009775"/>
              <a:gd name="connsiteY200" fmla="*/ 2206309 h 6858001"/>
              <a:gd name="connsiteX201" fmla="*/ 4050109 w 8009775"/>
              <a:gd name="connsiteY201" fmla="*/ 2200593 h 6858001"/>
              <a:gd name="connsiteX202" fmla="*/ 4048040 w 8009775"/>
              <a:gd name="connsiteY202" fmla="*/ 2194878 h 6858001"/>
              <a:gd name="connsiteX203" fmla="*/ 4046267 w 8009775"/>
              <a:gd name="connsiteY203" fmla="*/ 2189163 h 6858001"/>
              <a:gd name="connsiteX204" fmla="*/ 4043606 w 8009775"/>
              <a:gd name="connsiteY204" fmla="*/ 2183765 h 6858001"/>
              <a:gd name="connsiteX205" fmla="*/ 4040946 w 8009775"/>
              <a:gd name="connsiteY205" fmla="*/ 2178368 h 6858001"/>
              <a:gd name="connsiteX206" fmla="*/ 4037991 w 8009775"/>
              <a:gd name="connsiteY206" fmla="*/ 2172970 h 6858001"/>
              <a:gd name="connsiteX207" fmla="*/ 4034740 w 8009775"/>
              <a:gd name="connsiteY207" fmla="*/ 2167890 h 6858001"/>
              <a:gd name="connsiteX208" fmla="*/ 4031193 w 8009775"/>
              <a:gd name="connsiteY208" fmla="*/ 2162494 h 6858001"/>
              <a:gd name="connsiteX209" fmla="*/ 4027646 w 8009775"/>
              <a:gd name="connsiteY209" fmla="*/ 2157730 h 6858001"/>
              <a:gd name="connsiteX210" fmla="*/ 4023213 w 8009775"/>
              <a:gd name="connsiteY210" fmla="*/ 2153285 h 6858001"/>
              <a:gd name="connsiteX211" fmla="*/ 4018779 w 8009775"/>
              <a:gd name="connsiteY211" fmla="*/ 2148523 h 6858001"/>
              <a:gd name="connsiteX212" fmla="*/ 3632182 w 8009775"/>
              <a:gd name="connsiteY212" fmla="*/ 1761490 h 6858001"/>
              <a:gd name="connsiteX213" fmla="*/ 3435928 w 8009775"/>
              <a:gd name="connsiteY213" fmla="*/ 1565276 h 6858001"/>
              <a:gd name="connsiteX214" fmla="*/ 3431198 w 8009775"/>
              <a:gd name="connsiteY214" fmla="*/ 1560514 h 6858001"/>
              <a:gd name="connsiteX215" fmla="*/ 3427356 w 8009775"/>
              <a:gd name="connsiteY215" fmla="*/ 1555751 h 6858001"/>
              <a:gd name="connsiteX216" fmla="*/ 3423218 w 8009775"/>
              <a:gd name="connsiteY216" fmla="*/ 1550671 h 6858001"/>
              <a:gd name="connsiteX217" fmla="*/ 3420262 w 8009775"/>
              <a:gd name="connsiteY217" fmla="*/ 1545909 h 6858001"/>
              <a:gd name="connsiteX218" fmla="*/ 3417012 w 8009775"/>
              <a:gd name="connsiteY218" fmla="*/ 1540829 h 6858001"/>
              <a:gd name="connsiteX219" fmla="*/ 3413760 w 8009775"/>
              <a:gd name="connsiteY219" fmla="*/ 1535430 h 6858001"/>
              <a:gd name="connsiteX220" fmla="*/ 3411100 w 8009775"/>
              <a:gd name="connsiteY220" fmla="*/ 1530034 h 6858001"/>
              <a:gd name="connsiteX221" fmla="*/ 3408736 w 8009775"/>
              <a:gd name="connsiteY221" fmla="*/ 1524635 h 6858001"/>
              <a:gd name="connsiteX222" fmla="*/ 3406371 w 8009775"/>
              <a:gd name="connsiteY222" fmla="*/ 1518920 h 6858001"/>
              <a:gd name="connsiteX223" fmla="*/ 3404598 w 8009775"/>
              <a:gd name="connsiteY223" fmla="*/ 1513205 h 6858001"/>
              <a:gd name="connsiteX224" fmla="*/ 3403120 w 8009775"/>
              <a:gd name="connsiteY224" fmla="*/ 1507174 h 6858001"/>
              <a:gd name="connsiteX225" fmla="*/ 3401938 w 8009775"/>
              <a:gd name="connsiteY225" fmla="*/ 1501459 h 6858001"/>
              <a:gd name="connsiteX226" fmla="*/ 3401051 w 8009775"/>
              <a:gd name="connsiteY226" fmla="*/ 1495744 h 6858001"/>
              <a:gd name="connsiteX227" fmla="*/ 3400460 w 8009775"/>
              <a:gd name="connsiteY227" fmla="*/ 1489710 h 6858001"/>
              <a:gd name="connsiteX228" fmla="*/ 3399869 w 8009775"/>
              <a:gd name="connsiteY228" fmla="*/ 1483995 h 6858001"/>
              <a:gd name="connsiteX229" fmla="*/ 3399573 w 8009775"/>
              <a:gd name="connsiteY229" fmla="*/ 1478281 h 6858001"/>
              <a:gd name="connsiteX230" fmla="*/ 3399869 w 8009775"/>
              <a:gd name="connsiteY230" fmla="*/ 1472249 h 6858001"/>
              <a:gd name="connsiteX231" fmla="*/ 3400460 w 8009775"/>
              <a:gd name="connsiteY231" fmla="*/ 1466215 h 6858001"/>
              <a:gd name="connsiteX232" fmla="*/ 3401051 w 8009775"/>
              <a:gd name="connsiteY232" fmla="*/ 1460183 h 6858001"/>
              <a:gd name="connsiteX233" fmla="*/ 3401938 w 8009775"/>
              <a:gd name="connsiteY233" fmla="*/ 1454468 h 6858001"/>
              <a:gd name="connsiteX234" fmla="*/ 3403120 w 8009775"/>
              <a:gd name="connsiteY234" fmla="*/ 1448754 h 6858001"/>
              <a:gd name="connsiteX235" fmla="*/ 3404598 w 8009775"/>
              <a:gd name="connsiteY235" fmla="*/ 1443039 h 6858001"/>
              <a:gd name="connsiteX236" fmla="*/ 3406371 w 8009775"/>
              <a:gd name="connsiteY236" fmla="*/ 1437324 h 6858001"/>
              <a:gd name="connsiteX237" fmla="*/ 3408736 w 8009775"/>
              <a:gd name="connsiteY237" fmla="*/ 1431609 h 6858001"/>
              <a:gd name="connsiteX238" fmla="*/ 3411100 w 8009775"/>
              <a:gd name="connsiteY238" fmla="*/ 1426211 h 6858001"/>
              <a:gd name="connsiteX239" fmla="*/ 3413760 w 8009775"/>
              <a:gd name="connsiteY239" fmla="*/ 1420814 h 6858001"/>
              <a:gd name="connsiteX240" fmla="*/ 3417012 w 8009775"/>
              <a:gd name="connsiteY240" fmla="*/ 1415416 h 6858001"/>
              <a:gd name="connsiteX241" fmla="*/ 3420262 w 8009775"/>
              <a:gd name="connsiteY241" fmla="*/ 1410336 h 6858001"/>
              <a:gd name="connsiteX242" fmla="*/ 3423218 w 8009775"/>
              <a:gd name="connsiteY242" fmla="*/ 1405256 h 6858001"/>
              <a:gd name="connsiteX243" fmla="*/ 3427356 w 8009775"/>
              <a:gd name="connsiteY243" fmla="*/ 1400175 h 6858001"/>
              <a:gd name="connsiteX244" fmla="*/ 3431198 w 8009775"/>
              <a:gd name="connsiteY244" fmla="*/ 1395731 h 6858001"/>
              <a:gd name="connsiteX245" fmla="*/ 3435928 w 8009775"/>
              <a:gd name="connsiteY245" fmla="*/ 1390969 h 6858001"/>
              <a:gd name="connsiteX246" fmla="*/ 3440361 w 8009775"/>
              <a:gd name="connsiteY246" fmla="*/ 1386524 h 6858001"/>
              <a:gd name="connsiteX247" fmla="*/ 3445386 w 8009775"/>
              <a:gd name="connsiteY247" fmla="*/ 1382396 h 6858001"/>
              <a:gd name="connsiteX248" fmla="*/ 3449819 w 8009775"/>
              <a:gd name="connsiteY248" fmla="*/ 1378585 h 6858001"/>
              <a:gd name="connsiteX249" fmla="*/ 3454844 w 8009775"/>
              <a:gd name="connsiteY249" fmla="*/ 1375094 h 6858001"/>
              <a:gd name="connsiteX250" fmla="*/ 3460459 w 8009775"/>
              <a:gd name="connsiteY250" fmla="*/ 1371919 h 6858001"/>
              <a:gd name="connsiteX251" fmla="*/ 3465780 w 8009775"/>
              <a:gd name="connsiteY251" fmla="*/ 1369061 h 6858001"/>
              <a:gd name="connsiteX252" fmla="*/ 3471100 w 8009775"/>
              <a:gd name="connsiteY252" fmla="*/ 1366204 h 6858001"/>
              <a:gd name="connsiteX253" fmla="*/ 3476420 w 8009775"/>
              <a:gd name="connsiteY253" fmla="*/ 1363980 h 6858001"/>
              <a:gd name="connsiteX254" fmla="*/ 3482331 w 8009775"/>
              <a:gd name="connsiteY254" fmla="*/ 1361759 h 6858001"/>
              <a:gd name="connsiteX255" fmla="*/ 3487947 w 8009775"/>
              <a:gd name="connsiteY255" fmla="*/ 1360170 h 6858001"/>
              <a:gd name="connsiteX256" fmla="*/ 3493858 w 8009775"/>
              <a:gd name="connsiteY256" fmla="*/ 1358265 h 6858001"/>
              <a:gd name="connsiteX257" fmla="*/ 3499474 w 8009775"/>
              <a:gd name="connsiteY257" fmla="*/ 1357314 h 6858001"/>
              <a:gd name="connsiteX258" fmla="*/ 3505385 w 8009775"/>
              <a:gd name="connsiteY258" fmla="*/ 1356043 h 6858001"/>
              <a:gd name="connsiteX259" fmla="*/ 3511001 w 8009775"/>
              <a:gd name="connsiteY259" fmla="*/ 1355409 h 6858001"/>
              <a:gd name="connsiteX260" fmla="*/ 3517208 w 8009775"/>
              <a:gd name="connsiteY260" fmla="*/ 1355090 h 6858001"/>
              <a:gd name="connsiteX261" fmla="*/ 3522823 w 8009775"/>
              <a:gd name="connsiteY261" fmla="*/ 1354773 h 6858001"/>
              <a:gd name="connsiteX262" fmla="*/ 3529030 w 8009775"/>
              <a:gd name="connsiteY262" fmla="*/ 1355090 h 6858001"/>
              <a:gd name="connsiteX263" fmla="*/ 3534646 w 8009775"/>
              <a:gd name="connsiteY263" fmla="*/ 1355409 h 6858001"/>
              <a:gd name="connsiteX264" fmla="*/ 3540557 w 8009775"/>
              <a:gd name="connsiteY264" fmla="*/ 1356043 h 6858001"/>
              <a:gd name="connsiteX265" fmla="*/ 3546468 w 8009775"/>
              <a:gd name="connsiteY265" fmla="*/ 1357314 h 6858001"/>
              <a:gd name="connsiteX266" fmla="*/ 3552380 w 8009775"/>
              <a:gd name="connsiteY266" fmla="*/ 1358265 h 6858001"/>
              <a:gd name="connsiteX267" fmla="*/ 3557995 w 8009775"/>
              <a:gd name="connsiteY267" fmla="*/ 1360170 h 6858001"/>
              <a:gd name="connsiteX268" fmla="*/ 3563906 w 8009775"/>
              <a:gd name="connsiteY268" fmla="*/ 1361759 h 6858001"/>
              <a:gd name="connsiteX269" fmla="*/ 3569227 w 8009775"/>
              <a:gd name="connsiteY269" fmla="*/ 1363980 h 6858001"/>
              <a:gd name="connsiteX270" fmla="*/ 3574842 w 8009775"/>
              <a:gd name="connsiteY270" fmla="*/ 1366204 h 6858001"/>
              <a:gd name="connsiteX271" fmla="*/ 3580458 w 8009775"/>
              <a:gd name="connsiteY271" fmla="*/ 1369061 h 6858001"/>
              <a:gd name="connsiteX272" fmla="*/ 3585778 w 8009775"/>
              <a:gd name="connsiteY272" fmla="*/ 1371919 h 6858001"/>
              <a:gd name="connsiteX273" fmla="*/ 3590803 w 8009775"/>
              <a:gd name="connsiteY273" fmla="*/ 1375094 h 6858001"/>
              <a:gd name="connsiteX274" fmla="*/ 3595828 w 8009775"/>
              <a:gd name="connsiteY274" fmla="*/ 1378585 h 6858001"/>
              <a:gd name="connsiteX275" fmla="*/ 3600852 w 8009775"/>
              <a:gd name="connsiteY275" fmla="*/ 1382396 h 6858001"/>
              <a:gd name="connsiteX276" fmla="*/ 3605581 w 8009775"/>
              <a:gd name="connsiteY276" fmla="*/ 1386524 h 6858001"/>
              <a:gd name="connsiteX277" fmla="*/ 3610014 w 8009775"/>
              <a:gd name="connsiteY277" fmla="*/ 1390969 h 6858001"/>
              <a:gd name="connsiteX278" fmla="*/ 3817500 w 8009775"/>
              <a:gd name="connsiteY278" fmla="*/ 1598296 h 6858001"/>
              <a:gd name="connsiteX279" fmla="*/ 3821934 w 8009775"/>
              <a:gd name="connsiteY279" fmla="*/ 1602423 h 6858001"/>
              <a:gd name="connsiteX280" fmla="*/ 3826663 w 8009775"/>
              <a:gd name="connsiteY280" fmla="*/ 1606869 h 6858001"/>
              <a:gd name="connsiteX281" fmla="*/ 3831687 w 8009775"/>
              <a:gd name="connsiteY281" fmla="*/ 1610361 h 6858001"/>
              <a:gd name="connsiteX282" fmla="*/ 3836712 w 8009775"/>
              <a:gd name="connsiteY282" fmla="*/ 1613854 h 6858001"/>
              <a:gd name="connsiteX283" fmla="*/ 3841736 w 8009775"/>
              <a:gd name="connsiteY283" fmla="*/ 1617345 h 6858001"/>
              <a:gd name="connsiteX284" fmla="*/ 3847352 w 8009775"/>
              <a:gd name="connsiteY284" fmla="*/ 1620204 h 6858001"/>
              <a:gd name="connsiteX285" fmla="*/ 3852672 w 8009775"/>
              <a:gd name="connsiteY285" fmla="*/ 1623061 h 6858001"/>
              <a:gd name="connsiteX286" fmla="*/ 3857992 w 8009775"/>
              <a:gd name="connsiteY286" fmla="*/ 1625283 h 6858001"/>
              <a:gd name="connsiteX287" fmla="*/ 3863608 w 8009775"/>
              <a:gd name="connsiteY287" fmla="*/ 1627189 h 6858001"/>
              <a:gd name="connsiteX288" fmla="*/ 3869519 w 8009775"/>
              <a:gd name="connsiteY288" fmla="*/ 1629094 h 6858001"/>
              <a:gd name="connsiteX289" fmla="*/ 3875135 w 8009775"/>
              <a:gd name="connsiteY289" fmla="*/ 1630998 h 6858001"/>
              <a:gd name="connsiteX290" fmla="*/ 3881046 w 8009775"/>
              <a:gd name="connsiteY290" fmla="*/ 1631950 h 6858001"/>
              <a:gd name="connsiteX291" fmla="*/ 3886662 w 8009775"/>
              <a:gd name="connsiteY291" fmla="*/ 1632904 h 6858001"/>
              <a:gd name="connsiteX292" fmla="*/ 3892869 w 8009775"/>
              <a:gd name="connsiteY292" fmla="*/ 1633856 h 6858001"/>
              <a:gd name="connsiteX293" fmla="*/ 3898485 w 8009775"/>
              <a:gd name="connsiteY293" fmla="*/ 1634174 h 6858001"/>
              <a:gd name="connsiteX294" fmla="*/ 3904396 w 8009775"/>
              <a:gd name="connsiteY294" fmla="*/ 1634174 h 6858001"/>
              <a:gd name="connsiteX295" fmla="*/ 3910307 w 8009775"/>
              <a:gd name="connsiteY295" fmla="*/ 1634174 h 6858001"/>
              <a:gd name="connsiteX296" fmla="*/ 3916219 w 8009775"/>
              <a:gd name="connsiteY296" fmla="*/ 1633856 h 6858001"/>
              <a:gd name="connsiteX297" fmla="*/ 3922425 w 8009775"/>
              <a:gd name="connsiteY297" fmla="*/ 1632904 h 6858001"/>
              <a:gd name="connsiteX298" fmla="*/ 3928041 w 8009775"/>
              <a:gd name="connsiteY298" fmla="*/ 1631950 h 6858001"/>
              <a:gd name="connsiteX299" fmla="*/ 3933657 w 8009775"/>
              <a:gd name="connsiteY299" fmla="*/ 1630998 h 6858001"/>
              <a:gd name="connsiteX300" fmla="*/ 3939568 w 8009775"/>
              <a:gd name="connsiteY300" fmla="*/ 1629094 h 6858001"/>
              <a:gd name="connsiteX301" fmla="*/ 3945184 w 8009775"/>
              <a:gd name="connsiteY301" fmla="*/ 1627189 h 6858001"/>
              <a:gd name="connsiteX302" fmla="*/ 3950799 w 8009775"/>
              <a:gd name="connsiteY302" fmla="*/ 1625283 h 6858001"/>
              <a:gd name="connsiteX303" fmla="*/ 3956415 w 8009775"/>
              <a:gd name="connsiteY303" fmla="*/ 1623061 h 6858001"/>
              <a:gd name="connsiteX304" fmla="*/ 3961735 w 8009775"/>
              <a:gd name="connsiteY304" fmla="*/ 1620204 h 6858001"/>
              <a:gd name="connsiteX305" fmla="*/ 3967055 w 8009775"/>
              <a:gd name="connsiteY305" fmla="*/ 1617345 h 6858001"/>
              <a:gd name="connsiteX306" fmla="*/ 3972376 w 8009775"/>
              <a:gd name="connsiteY306" fmla="*/ 1613854 h 6858001"/>
              <a:gd name="connsiteX307" fmla="*/ 3977400 w 8009775"/>
              <a:gd name="connsiteY307" fmla="*/ 1610361 h 6858001"/>
              <a:gd name="connsiteX308" fmla="*/ 3982425 w 8009775"/>
              <a:gd name="connsiteY308" fmla="*/ 1606869 h 6858001"/>
              <a:gd name="connsiteX309" fmla="*/ 3986858 w 8009775"/>
              <a:gd name="connsiteY309" fmla="*/ 1602423 h 6858001"/>
              <a:gd name="connsiteX310" fmla="*/ 3991587 w 8009775"/>
              <a:gd name="connsiteY310" fmla="*/ 1598296 h 6858001"/>
              <a:gd name="connsiteX311" fmla="*/ 3996021 w 8009775"/>
              <a:gd name="connsiteY311" fmla="*/ 1593533 h 6858001"/>
              <a:gd name="connsiteX312" fmla="*/ 4000159 w 8009775"/>
              <a:gd name="connsiteY312" fmla="*/ 1588771 h 6858001"/>
              <a:gd name="connsiteX313" fmla="*/ 4003705 w 8009775"/>
              <a:gd name="connsiteY313" fmla="*/ 1583691 h 6858001"/>
              <a:gd name="connsiteX314" fmla="*/ 4007548 w 8009775"/>
              <a:gd name="connsiteY314" fmla="*/ 1578928 h 6858001"/>
              <a:gd name="connsiteX315" fmla="*/ 4010799 w 8009775"/>
              <a:gd name="connsiteY315" fmla="*/ 1573849 h 6858001"/>
              <a:gd name="connsiteX316" fmla="*/ 4013459 w 8009775"/>
              <a:gd name="connsiteY316" fmla="*/ 1568451 h 6858001"/>
              <a:gd name="connsiteX317" fmla="*/ 4016415 w 8009775"/>
              <a:gd name="connsiteY317" fmla="*/ 1563054 h 6858001"/>
              <a:gd name="connsiteX318" fmla="*/ 4018484 w 8009775"/>
              <a:gd name="connsiteY318" fmla="*/ 1557339 h 6858001"/>
              <a:gd name="connsiteX319" fmla="*/ 4020848 w 8009775"/>
              <a:gd name="connsiteY319" fmla="*/ 1551941 h 6858001"/>
              <a:gd name="connsiteX320" fmla="*/ 4022621 w 8009775"/>
              <a:gd name="connsiteY320" fmla="*/ 1546226 h 6858001"/>
              <a:gd name="connsiteX321" fmla="*/ 4024395 w 8009775"/>
              <a:gd name="connsiteY321" fmla="*/ 1540511 h 6858001"/>
              <a:gd name="connsiteX322" fmla="*/ 4025282 w 8009775"/>
              <a:gd name="connsiteY322" fmla="*/ 1534478 h 6858001"/>
              <a:gd name="connsiteX323" fmla="*/ 4026464 w 8009775"/>
              <a:gd name="connsiteY323" fmla="*/ 1528763 h 6858001"/>
              <a:gd name="connsiteX324" fmla="*/ 4027055 w 8009775"/>
              <a:gd name="connsiteY324" fmla="*/ 1522731 h 6858001"/>
              <a:gd name="connsiteX325" fmla="*/ 4027646 w 8009775"/>
              <a:gd name="connsiteY325" fmla="*/ 1517016 h 6858001"/>
              <a:gd name="connsiteX326" fmla="*/ 4027646 w 8009775"/>
              <a:gd name="connsiteY326" fmla="*/ 1510984 h 6858001"/>
              <a:gd name="connsiteX327" fmla="*/ 4027646 w 8009775"/>
              <a:gd name="connsiteY327" fmla="*/ 1505268 h 6858001"/>
              <a:gd name="connsiteX328" fmla="*/ 4027055 w 8009775"/>
              <a:gd name="connsiteY328" fmla="*/ 1499553 h 6858001"/>
              <a:gd name="connsiteX329" fmla="*/ 4026464 w 8009775"/>
              <a:gd name="connsiteY329" fmla="*/ 1493204 h 6858001"/>
              <a:gd name="connsiteX330" fmla="*/ 4025282 w 8009775"/>
              <a:gd name="connsiteY330" fmla="*/ 1487489 h 6858001"/>
              <a:gd name="connsiteX331" fmla="*/ 4024395 w 8009775"/>
              <a:gd name="connsiteY331" fmla="*/ 1481773 h 6858001"/>
              <a:gd name="connsiteX332" fmla="*/ 4022621 w 8009775"/>
              <a:gd name="connsiteY332" fmla="*/ 1476058 h 6858001"/>
              <a:gd name="connsiteX333" fmla="*/ 4020848 w 8009775"/>
              <a:gd name="connsiteY333" fmla="*/ 1470343 h 6858001"/>
              <a:gd name="connsiteX334" fmla="*/ 4018484 w 8009775"/>
              <a:gd name="connsiteY334" fmla="*/ 1464629 h 6858001"/>
              <a:gd name="connsiteX335" fmla="*/ 4016415 w 8009775"/>
              <a:gd name="connsiteY335" fmla="*/ 1459231 h 6858001"/>
              <a:gd name="connsiteX336" fmla="*/ 4013459 w 8009775"/>
              <a:gd name="connsiteY336" fmla="*/ 1453834 h 6858001"/>
              <a:gd name="connsiteX337" fmla="*/ 4010799 w 8009775"/>
              <a:gd name="connsiteY337" fmla="*/ 1448436 h 6858001"/>
              <a:gd name="connsiteX338" fmla="*/ 4007548 w 8009775"/>
              <a:gd name="connsiteY338" fmla="*/ 1443356 h 6858001"/>
              <a:gd name="connsiteX339" fmla="*/ 4003705 w 8009775"/>
              <a:gd name="connsiteY339" fmla="*/ 1438275 h 6858001"/>
              <a:gd name="connsiteX340" fmla="*/ 4000159 w 8009775"/>
              <a:gd name="connsiteY340" fmla="*/ 1433195 h 6858001"/>
              <a:gd name="connsiteX341" fmla="*/ 3996021 w 8009775"/>
              <a:gd name="connsiteY341" fmla="*/ 1428751 h 6858001"/>
              <a:gd name="connsiteX342" fmla="*/ 3991587 w 8009775"/>
              <a:gd name="connsiteY342" fmla="*/ 1423988 h 6858001"/>
              <a:gd name="connsiteX343" fmla="*/ 3323022 w 8009775"/>
              <a:gd name="connsiteY343" fmla="*/ 755333 h 6858001"/>
              <a:gd name="connsiteX344" fmla="*/ 3316815 w 8009775"/>
              <a:gd name="connsiteY344" fmla="*/ 748348 h 6858001"/>
              <a:gd name="connsiteX345" fmla="*/ 3310904 w 8009775"/>
              <a:gd name="connsiteY345" fmla="*/ 741045 h 6858001"/>
              <a:gd name="connsiteX346" fmla="*/ 3305584 w 8009775"/>
              <a:gd name="connsiteY346" fmla="*/ 733108 h 6858001"/>
              <a:gd name="connsiteX347" fmla="*/ 3300855 w 8009775"/>
              <a:gd name="connsiteY347" fmla="*/ 725170 h 6858001"/>
              <a:gd name="connsiteX348" fmla="*/ 3297308 w 8009775"/>
              <a:gd name="connsiteY348" fmla="*/ 716915 h 6858001"/>
              <a:gd name="connsiteX349" fmla="*/ 3293761 w 8009775"/>
              <a:gd name="connsiteY349" fmla="*/ 708660 h 6858001"/>
              <a:gd name="connsiteX350" fmla="*/ 3291101 w 8009775"/>
              <a:gd name="connsiteY350" fmla="*/ 699770 h 6858001"/>
              <a:gd name="connsiteX351" fmla="*/ 3289328 w 8009775"/>
              <a:gd name="connsiteY351" fmla="*/ 691198 h 6858001"/>
              <a:gd name="connsiteX352" fmla="*/ 2596527 w 8009775"/>
              <a:gd name="connsiteY352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507651 w 8009775"/>
              <a:gd name="connsiteY73" fmla="*/ 6858001 h 6858001"/>
              <a:gd name="connsiteX74" fmla="*/ 7507650 w 8009775"/>
              <a:gd name="connsiteY74" fmla="*/ 6858000 h 6858001"/>
              <a:gd name="connsiteX75" fmla="*/ 8009775 w 8009775"/>
              <a:gd name="connsiteY75" fmla="*/ 6858000 h 6858001"/>
              <a:gd name="connsiteX76" fmla="*/ 3996316 w 8009775"/>
              <a:gd name="connsiteY76" fmla="*/ 2818448 h 6858001"/>
              <a:gd name="connsiteX77" fmla="*/ 3980947 w 8009775"/>
              <a:gd name="connsiteY77" fmla="*/ 2804795 h 6858001"/>
              <a:gd name="connsiteX78" fmla="*/ 3965282 w 8009775"/>
              <a:gd name="connsiteY78" fmla="*/ 2791144 h 6858001"/>
              <a:gd name="connsiteX79" fmla="*/ 3950799 w 8009775"/>
              <a:gd name="connsiteY79" fmla="*/ 2776856 h 6858001"/>
              <a:gd name="connsiteX80" fmla="*/ 3936021 w 8009775"/>
              <a:gd name="connsiteY80" fmla="*/ 2762568 h 6858001"/>
              <a:gd name="connsiteX81" fmla="*/ 3001744 w 8009775"/>
              <a:gd name="connsiteY81" fmla="*/ 1828166 h 6858001"/>
              <a:gd name="connsiteX82" fmla="*/ 2997311 w 8009775"/>
              <a:gd name="connsiteY82" fmla="*/ 1823404 h 6858001"/>
              <a:gd name="connsiteX83" fmla="*/ 2992878 w 8009775"/>
              <a:gd name="connsiteY83" fmla="*/ 1818640 h 6858001"/>
              <a:gd name="connsiteX84" fmla="*/ 2989331 w 8009775"/>
              <a:gd name="connsiteY84" fmla="*/ 1814195 h 6858001"/>
              <a:gd name="connsiteX85" fmla="*/ 2985784 w 8009775"/>
              <a:gd name="connsiteY85" fmla="*/ 1808799 h 6858001"/>
              <a:gd name="connsiteX86" fmla="*/ 2982533 w 8009775"/>
              <a:gd name="connsiteY86" fmla="*/ 1803718 h 6858001"/>
              <a:gd name="connsiteX87" fmla="*/ 2979873 w 8009775"/>
              <a:gd name="connsiteY87" fmla="*/ 1798321 h 6858001"/>
              <a:gd name="connsiteX88" fmla="*/ 2976917 w 8009775"/>
              <a:gd name="connsiteY88" fmla="*/ 1792924 h 6858001"/>
              <a:gd name="connsiteX89" fmla="*/ 2974552 w 8009775"/>
              <a:gd name="connsiteY89" fmla="*/ 1787526 h 6858001"/>
              <a:gd name="connsiteX90" fmla="*/ 2972484 w 8009775"/>
              <a:gd name="connsiteY90" fmla="*/ 1781811 h 6858001"/>
              <a:gd name="connsiteX91" fmla="*/ 2970710 w 8009775"/>
              <a:gd name="connsiteY91" fmla="*/ 1776095 h 6858001"/>
              <a:gd name="connsiteX92" fmla="*/ 2968937 w 8009775"/>
              <a:gd name="connsiteY92" fmla="*/ 1770380 h 6858001"/>
              <a:gd name="connsiteX93" fmla="*/ 2967755 w 8009775"/>
              <a:gd name="connsiteY93" fmla="*/ 1764665 h 6858001"/>
              <a:gd name="connsiteX94" fmla="*/ 2966868 w 8009775"/>
              <a:gd name="connsiteY94" fmla="*/ 1758634 h 6858001"/>
              <a:gd name="connsiteX95" fmla="*/ 2965981 w 8009775"/>
              <a:gd name="connsiteY95" fmla="*/ 1752919 h 6858001"/>
              <a:gd name="connsiteX96" fmla="*/ 2965686 w 8009775"/>
              <a:gd name="connsiteY96" fmla="*/ 1746885 h 6858001"/>
              <a:gd name="connsiteX97" fmla="*/ 2965686 w 8009775"/>
              <a:gd name="connsiteY97" fmla="*/ 1741170 h 6858001"/>
              <a:gd name="connsiteX98" fmla="*/ 2965686 w 8009775"/>
              <a:gd name="connsiteY98" fmla="*/ 1735139 h 6858001"/>
              <a:gd name="connsiteX99" fmla="*/ 2965981 w 8009775"/>
              <a:gd name="connsiteY99" fmla="*/ 1729424 h 6858001"/>
              <a:gd name="connsiteX100" fmla="*/ 2966868 w 8009775"/>
              <a:gd name="connsiteY100" fmla="*/ 1723074 h 6858001"/>
              <a:gd name="connsiteX101" fmla="*/ 2967755 w 8009775"/>
              <a:gd name="connsiteY101" fmla="*/ 1717358 h 6858001"/>
              <a:gd name="connsiteX102" fmla="*/ 2968937 w 8009775"/>
              <a:gd name="connsiteY102" fmla="*/ 1711643 h 6858001"/>
              <a:gd name="connsiteX103" fmla="*/ 2970710 w 8009775"/>
              <a:gd name="connsiteY103" fmla="*/ 1705929 h 6858001"/>
              <a:gd name="connsiteX104" fmla="*/ 2972484 w 8009775"/>
              <a:gd name="connsiteY104" fmla="*/ 1700214 h 6858001"/>
              <a:gd name="connsiteX105" fmla="*/ 2974552 w 8009775"/>
              <a:gd name="connsiteY105" fmla="*/ 1694816 h 6858001"/>
              <a:gd name="connsiteX106" fmla="*/ 2976917 w 8009775"/>
              <a:gd name="connsiteY106" fmla="*/ 1689101 h 6858001"/>
              <a:gd name="connsiteX107" fmla="*/ 2979873 w 8009775"/>
              <a:gd name="connsiteY107" fmla="*/ 1683703 h 6858001"/>
              <a:gd name="connsiteX108" fmla="*/ 2982533 w 8009775"/>
              <a:gd name="connsiteY108" fmla="*/ 1678305 h 6858001"/>
              <a:gd name="connsiteX109" fmla="*/ 2985784 w 8009775"/>
              <a:gd name="connsiteY109" fmla="*/ 1673226 h 6858001"/>
              <a:gd name="connsiteX110" fmla="*/ 2989331 w 8009775"/>
              <a:gd name="connsiteY110" fmla="*/ 1668145 h 6858001"/>
              <a:gd name="connsiteX111" fmla="*/ 2992878 w 8009775"/>
              <a:gd name="connsiteY111" fmla="*/ 1663066 h 6858001"/>
              <a:gd name="connsiteX112" fmla="*/ 2997311 w 8009775"/>
              <a:gd name="connsiteY112" fmla="*/ 1658621 h 6858001"/>
              <a:gd name="connsiteX113" fmla="*/ 3001744 w 8009775"/>
              <a:gd name="connsiteY113" fmla="*/ 1653859 h 6858001"/>
              <a:gd name="connsiteX114" fmla="*/ 3006178 w 8009775"/>
              <a:gd name="connsiteY114" fmla="*/ 1649414 h 6858001"/>
              <a:gd name="connsiteX115" fmla="*/ 3010907 w 8009775"/>
              <a:gd name="connsiteY115" fmla="*/ 1645603 h 6858001"/>
              <a:gd name="connsiteX116" fmla="*/ 3015932 w 8009775"/>
              <a:gd name="connsiteY116" fmla="*/ 1641794 h 6858001"/>
              <a:gd name="connsiteX117" fmla="*/ 3020956 w 8009775"/>
              <a:gd name="connsiteY117" fmla="*/ 1637984 h 6858001"/>
              <a:gd name="connsiteX118" fmla="*/ 3025981 w 8009775"/>
              <a:gd name="connsiteY118" fmla="*/ 1634809 h 6858001"/>
              <a:gd name="connsiteX119" fmla="*/ 3031596 w 8009775"/>
              <a:gd name="connsiteY119" fmla="*/ 1631950 h 6858001"/>
              <a:gd name="connsiteX120" fmla="*/ 3036916 w 8009775"/>
              <a:gd name="connsiteY120" fmla="*/ 1629094 h 6858001"/>
              <a:gd name="connsiteX121" fmla="*/ 3042532 w 8009775"/>
              <a:gd name="connsiteY121" fmla="*/ 1626871 h 6858001"/>
              <a:gd name="connsiteX122" fmla="*/ 3047852 w 8009775"/>
              <a:gd name="connsiteY122" fmla="*/ 1624649 h 6858001"/>
              <a:gd name="connsiteX123" fmla="*/ 3053764 w 8009775"/>
              <a:gd name="connsiteY123" fmla="*/ 1623061 h 6858001"/>
              <a:gd name="connsiteX124" fmla="*/ 3059379 w 8009775"/>
              <a:gd name="connsiteY124" fmla="*/ 1621155 h 6858001"/>
              <a:gd name="connsiteX125" fmla="*/ 3065291 w 8009775"/>
              <a:gd name="connsiteY125" fmla="*/ 1620204 h 6858001"/>
              <a:gd name="connsiteX126" fmla="*/ 3070906 w 8009775"/>
              <a:gd name="connsiteY126" fmla="*/ 1618934 h 6858001"/>
              <a:gd name="connsiteX127" fmla="*/ 3077113 w 8009775"/>
              <a:gd name="connsiteY127" fmla="*/ 1618299 h 6858001"/>
              <a:gd name="connsiteX128" fmla="*/ 3082729 w 8009775"/>
              <a:gd name="connsiteY128" fmla="*/ 1617981 h 6858001"/>
              <a:gd name="connsiteX129" fmla="*/ 3088936 w 8009775"/>
              <a:gd name="connsiteY129" fmla="*/ 1617981 h 6858001"/>
              <a:gd name="connsiteX130" fmla="*/ 3094552 w 8009775"/>
              <a:gd name="connsiteY130" fmla="*/ 1617981 h 6858001"/>
              <a:gd name="connsiteX131" fmla="*/ 3100758 w 8009775"/>
              <a:gd name="connsiteY131" fmla="*/ 1618299 h 6858001"/>
              <a:gd name="connsiteX132" fmla="*/ 3106670 w 8009775"/>
              <a:gd name="connsiteY132" fmla="*/ 1618934 h 6858001"/>
              <a:gd name="connsiteX133" fmla="*/ 3112285 w 8009775"/>
              <a:gd name="connsiteY133" fmla="*/ 1620204 h 6858001"/>
              <a:gd name="connsiteX134" fmla="*/ 3117901 w 8009775"/>
              <a:gd name="connsiteY134" fmla="*/ 1621155 h 6858001"/>
              <a:gd name="connsiteX135" fmla="*/ 3123812 w 8009775"/>
              <a:gd name="connsiteY135" fmla="*/ 1623061 h 6858001"/>
              <a:gd name="connsiteX136" fmla="*/ 3129428 w 8009775"/>
              <a:gd name="connsiteY136" fmla="*/ 1624649 h 6858001"/>
              <a:gd name="connsiteX137" fmla="*/ 3135339 w 8009775"/>
              <a:gd name="connsiteY137" fmla="*/ 1626871 h 6858001"/>
              <a:gd name="connsiteX138" fmla="*/ 3140660 w 8009775"/>
              <a:gd name="connsiteY138" fmla="*/ 1629094 h 6858001"/>
              <a:gd name="connsiteX139" fmla="*/ 3145980 w 8009775"/>
              <a:gd name="connsiteY139" fmla="*/ 1631950 h 6858001"/>
              <a:gd name="connsiteX140" fmla="*/ 3151300 w 8009775"/>
              <a:gd name="connsiteY140" fmla="*/ 1634809 h 6858001"/>
              <a:gd name="connsiteX141" fmla="*/ 3156324 w 8009775"/>
              <a:gd name="connsiteY141" fmla="*/ 1637984 h 6858001"/>
              <a:gd name="connsiteX142" fmla="*/ 3161349 w 8009775"/>
              <a:gd name="connsiteY142" fmla="*/ 1641794 h 6858001"/>
              <a:gd name="connsiteX143" fmla="*/ 3166374 w 8009775"/>
              <a:gd name="connsiteY143" fmla="*/ 1645603 h 6858001"/>
              <a:gd name="connsiteX144" fmla="*/ 3171102 w 8009775"/>
              <a:gd name="connsiteY144" fmla="*/ 1649414 h 6858001"/>
              <a:gd name="connsiteX145" fmla="*/ 3175832 w 8009775"/>
              <a:gd name="connsiteY145" fmla="*/ 1653859 h 6858001"/>
              <a:gd name="connsiteX146" fmla="*/ 3844692 w 8009775"/>
              <a:gd name="connsiteY146" fmla="*/ 2322830 h 6858001"/>
              <a:gd name="connsiteX147" fmla="*/ 3849421 w 8009775"/>
              <a:gd name="connsiteY147" fmla="*/ 2326958 h 6858001"/>
              <a:gd name="connsiteX148" fmla="*/ 3854150 w 8009775"/>
              <a:gd name="connsiteY148" fmla="*/ 2331085 h 6858001"/>
              <a:gd name="connsiteX149" fmla="*/ 3859175 w 8009775"/>
              <a:gd name="connsiteY149" fmla="*/ 2334895 h 6858001"/>
              <a:gd name="connsiteX150" fmla="*/ 3864199 w 8009775"/>
              <a:gd name="connsiteY150" fmla="*/ 2338705 h 6858001"/>
              <a:gd name="connsiteX151" fmla="*/ 3869224 w 8009775"/>
              <a:gd name="connsiteY151" fmla="*/ 2341880 h 6858001"/>
              <a:gd name="connsiteX152" fmla="*/ 3874544 w 8009775"/>
              <a:gd name="connsiteY152" fmla="*/ 2344738 h 6858001"/>
              <a:gd name="connsiteX153" fmla="*/ 3879864 w 8009775"/>
              <a:gd name="connsiteY153" fmla="*/ 2347595 h 6858001"/>
              <a:gd name="connsiteX154" fmla="*/ 3885775 w 8009775"/>
              <a:gd name="connsiteY154" fmla="*/ 2349818 h 6858001"/>
              <a:gd name="connsiteX155" fmla="*/ 3891096 w 8009775"/>
              <a:gd name="connsiteY155" fmla="*/ 2351723 h 6858001"/>
              <a:gd name="connsiteX156" fmla="*/ 3896711 w 8009775"/>
              <a:gd name="connsiteY156" fmla="*/ 2353628 h 6858001"/>
              <a:gd name="connsiteX157" fmla="*/ 3902623 w 8009775"/>
              <a:gd name="connsiteY157" fmla="*/ 2355534 h 6858001"/>
              <a:gd name="connsiteX158" fmla="*/ 3908238 w 8009775"/>
              <a:gd name="connsiteY158" fmla="*/ 2356485 h 6858001"/>
              <a:gd name="connsiteX159" fmla="*/ 3914150 w 8009775"/>
              <a:gd name="connsiteY159" fmla="*/ 2357755 h 6858001"/>
              <a:gd name="connsiteX160" fmla="*/ 3920061 w 8009775"/>
              <a:gd name="connsiteY160" fmla="*/ 2358391 h 6858001"/>
              <a:gd name="connsiteX161" fmla="*/ 3925972 w 8009775"/>
              <a:gd name="connsiteY161" fmla="*/ 2358708 h 6858001"/>
              <a:gd name="connsiteX162" fmla="*/ 3931883 w 8009775"/>
              <a:gd name="connsiteY162" fmla="*/ 2358708 h 6858001"/>
              <a:gd name="connsiteX163" fmla="*/ 3937795 w 8009775"/>
              <a:gd name="connsiteY163" fmla="*/ 2358708 h 6858001"/>
              <a:gd name="connsiteX164" fmla="*/ 3943706 w 8009775"/>
              <a:gd name="connsiteY164" fmla="*/ 2358391 h 6858001"/>
              <a:gd name="connsiteX165" fmla="*/ 3949617 w 8009775"/>
              <a:gd name="connsiteY165" fmla="*/ 2357755 h 6858001"/>
              <a:gd name="connsiteX166" fmla="*/ 3955233 w 8009775"/>
              <a:gd name="connsiteY166" fmla="*/ 2356485 h 6858001"/>
              <a:gd name="connsiteX167" fmla="*/ 3961144 w 8009775"/>
              <a:gd name="connsiteY167" fmla="*/ 2355534 h 6858001"/>
              <a:gd name="connsiteX168" fmla="*/ 3966760 w 8009775"/>
              <a:gd name="connsiteY168" fmla="*/ 2353628 h 6858001"/>
              <a:gd name="connsiteX169" fmla="*/ 3972671 w 8009775"/>
              <a:gd name="connsiteY169" fmla="*/ 2351723 h 6858001"/>
              <a:gd name="connsiteX170" fmla="*/ 3978287 w 8009775"/>
              <a:gd name="connsiteY170" fmla="*/ 2349818 h 6858001"/>
              <a:gd name="connsiteX171" fmla="*/ 3983607 w 8009775"/>
              <a:gd name="connsiteY171" fmla="*/ 2347595 h 6858001"/>
              <a:gd name="connsiteX172" fmla="*/ 3989223 w 8009775"/>
              <a:gd name="connsiteY172" fmla="*/ 2344738 h 6858001"/>
              <a:gd name="connsiteX173" fmla="*/ 3994543 w 8009775"/>
              <a:gd name="connsiteY173" fmla="*/ 2341880 h 6858001"/>
              <a:gd name="connsiteX174" fmla="*/ 3999567 w 8009775"/>
              <a:gd name="connsiteY174" fmla="*/ 2338705 h 6858001"/>
              <a:gd name="connsiteX175" fmla="*/ 4004888 w 8009775"/>
              <a:gd name="connsiteY175" fmla="*/ 2334895 h 6858001"/>
              <a:gd name="connsiteX176" fmla="*/ 4009617 w 8009775"/>
              <a:gd name="connsiteY176" fmla="*/ 2331085 h 6858001"/>
              <a:gd name="connsiteX177" fmla="*/ 4014346 w 8009775"/>
              <a:gd name="connsiteY177" fmla="*/ 2326958 h 6858001"/>
              <a:gd name="connsiteX178" fmla="*/ 4018779 w 8009775"/>
              <a:gd name="connsiteY178" fmla="*/ 2322830 h 6858001"/>
              <a:gd name="connsiteX179" fmla="*/ 4023213 w 8009775"/>
              <a:gd name="connsiteY179" fmla="*/ 2318068 h 6858001"/>
              <a:gd name="connsiteX180" fmla="*/ 4027646 w 8009775"/>
              <a:gd name="connsiteY180" fmla="*/ 2313306 h 6858001"/>
              <a:gd name="connsiteX181" fmla="*/ 4031193 w 8009775"/>
              <a:gd name="connsiteY181" fmla="*/ 2308544 h 6858001"/>
              <a:gd name="connsiteX182" fmla="*/ 4034740 w 8009775"/>
              <a:gd name="connsiteY182" fmla="*/ 2303463 h 6858001"/>
              <a:gd name="connsiteX183" fmla="*/ 4037991 w 8009775"/>
              <a:gd name="connsiteY183" fmla="*/ 2298384 h 6858001"/>
              <a:gd name="connsiteX184" fmla="*/ 4040946 w 8009775"/>
              <a:gd name="connsiteY184" fmla="*/ 2292985 h 6858001"/>
              <a:gd name="connsiteX185" fmla="*/ 4043606 w 8009775"/>
              <a:gd name="connsiteY185" fmla="*/ 2287588 h 6858001"/>
              <a:gd name="connsiteX186" fmla="*/ 4046267 w 8009775"/>
              <a:gd name="connsiteY186" fmla="*/ 2281873 h 6858001"/>
              <a:gd name="connsiteX187" fmla="*/ 4048040 w 8009775"/>
              <a:gd name="connsiteY187" fmla="*/ 2276476 h 6858001"/>
              <a:gd name="connsiteX188" fmla="*/ 4050109 w 8009775"/>
              <a:gd name="connsiteY188" fmla="*/ 2270761 h 6858001"/>
              <a:gd name="connsiteX189" fmla="*/ 4051587 w 8009775"/>
              <a:gd name="connsiteY189" fmla="*/ 2265046 h 6858001"/>
              <a:gd name="connsiteX190" fmla="*/ 4052769 w 8009775"/>
              <a:gd name="connsiteY190" fmla="*/ 2259331 h 6858001"/>
              <a:gd name="connsiteX191" fmla="*/ 4053656 w 8009775"/>
              <a:gd name="connsiteY191" fmla="*/ 2253298 h 6858001"/>
              <a:gd name="connsiteX192" fmla="*/ 4054542 w 8009775"/>
              <a:gd name="connsiteY192" fmla="*/ 2247266 h 6858001"/>
              <a:gd name="connsiteX193" fmla="*/ 4054838 w 8009775"/>
              <a:gd name="connsiteY193" fmla="*/ 2241551 h 6858001"/>
              <a:gd name="connsiteX194" fmla="*/ 4055133 w 8009775"/>
              <a:gd name="connsiteY194" fmla="*/ 2235519 h 6858001"/>
              <a:gd name="connsiteX195" fmla="*/ 4054838 w 8009775"/>
              <a:gd name="connsiteY195" fmla="*/ 2229804 h 6858001"/>
              <a:gd name="connsiteX196" fmla="*/ 4054542 w 8009775"/>
              <a:gd name="connsiteY196" fmla="*/ 2223770 h 6858001"/>
              <a:gd name="connsiteX197" fmla="*/ 4053656 w 8009775"/>
              <a:gd name="connsiteY197" fmla="*/ 2217739 h 6858001"/>
              <a:gd name="connsiteX198" fmla="*/ 4052769 w 8009775"/>
              <a:gd name="connsiteY198" fmla="*/ 2212024 h 6858001"/>
              <a:gd name="connsiteX199" fmla="*/ 4051587 w 8009775"/>
              <a:gd name="connsiteY199" fmla="*/ 2206309 h 6858001"/>
              <a:gd name="connsiteX200" fmla="*/ 4050109 w 8009775"/>
              <a:gd name="connsiteY200" fmla="*/ 2200593 h 6858001"/>
              <a:gd name="connsiteX201" fmla="*/ 4048040 w 8009775"/>
              <a:gd name="connsiteY201" fmla="*/ 2194878 h 6858001"/>
              <a:gd name="connsiteX202" fmla="*/ 4046267 w 8009775"/>
              <a:gd name="connsiteY202" fmla="*/ 2189163 h 6858001"/>
              <a:gd name="connsiteX203" fmla="*/ 4043606 w 8009775"/>
              <a:gd name="connsiteY203" fmla="*/ 2183765 h 6858001"/>
              <a:gd name="connsiteX204" fmla="*/ 4040946 w 8009775"/>
              <a:gd name="connsiteY204" fmla="*/ 2178368 h 6858001"/>
              <a:gd name="connsiteX205" fmla="*/ 4037991 w 8009775"/>
              <a:gd name="connsiteY205" fmla="*/ 2172970 h 6858001"/>
              <a:gd name="connsiteX206" fmla="*/ 4034740 w 8009775"/>
              <a:gd name="connsiteY206" fmla="*/ 2167890 h 6858001"/>
              <a:gd name="connsiteX207" fmla="*/ 4031193 w 8009775"/>
              <a:gd name="connsiteY207" fmla="*/ 2162494 h 6858001"/>
              <a:gd name="connsiteX208" fmla="*/ 4027646 w 8009775"/>
              <a:gd name="connsiteY208" fmla="*/ 2157730 h 6858001"/>
              <a:gd name="connsiteX209" fmla="*/ 4023213 w 8009775"/>
              <a:gd name="connsiteY209" fmla="*/ 2153285 h 6858001"/>
              <a:gd name="connsiteX210" fmla="*/ 4018779 w 8009775"/>
              <a:gd name="connsiteY210" fmla="*/ 2148523 h 6858001"/>
              <a:gd name="connsiteX211" fmla="*/ 3632182 w 8009775"/>
              <a:gd name="connsiteY211" fmla="*/ 1761490 h 6858001"/>
              <a:gd name="connsiteX212" fmla="*/ 3435928 w 8009775"/>
              <a:gd name="connsiteY212" fmla="*/ 1565276 h 6858001"/>
              <a:gd name="connsiteX213" fmla="*/ 3431198 w 8009775"/>
              <a:gd name="connsiteY213" fmla="*/ 1560514 h 6858001"/>
              <a:gd name="connsiteX214" fmla="*/ 3427356 w 8009775"/>
              <a:gd name="connsiteY214" fmla="*/ 1555751 h 6858001"/>
              <a:gd name="connsiteX215" fmla="*/ 3423218 w 8009775"/>
              <a:gd name="connsiteY215" fmla="*/ 1550671 h 6858001"/>
              <a:gd name="connsiteX216" fmla="*/ 3420262 w 8009775"/>
              <a:gd name="connsiteY216" fmla="*/ 1545909 h 6858001"/>
              <a:gd name="connsiteX217" fmla="*/ 3417012 w 8009775"/>
              <a:gd name="connsiteY217" fmla="*/ 1540829 h 6858001"/>
              <a:gd name="connsiteX218" fmla="*/ 3413760 w 8009775"/>
              <a:gd name="connsiteY218" fmla="*/ 1535430 h 6858001"/>
              <a:gd name="connsiteX219" fmla="*/ 3411100 w 8009775"/>
              <a:gd name="connsiteY219" fmla="*/ 1530034 h 6858001"/>
              <a:gd name="connsiteX220" fmla="*/ 3408736 w 8009775"/>
              <a:gd name="connsiteY220" fmla="*/ 1524635 h 6858001"/>
              <a:gd name="connsiteX221" fmla="*/ 3406371 w 8009775"/>
              <a:gd name="connsiteY221" fmla="*/ 1518920 h 6858001"/>
              <a:gd name="connsiteX222" fmla="*/ 3404598 w 8009775"/>
              <a:gd name="connsiteY222" fmla="*/ 1513205 h 6858001"/>
              <a:gd name="connsiteX223" fmla="*/ 3403120 w 8009775"/>
              <a:gd name="connsiteY223" fmla="*/ 1507174 h 6858001"/>
              <a:gd name="connsiteX224" fmla="*/ 3401938 w 8009775"/>
              <a:gd name="connsiteY224" fmla="*/ 1501459 h 6858001"/>
              <a:gd name="connsiteX225" fmla="*/ 3401051 w 8009775"/>
              <a:gd name="connsiteY225" fmla="*/ 1495744 h 6858001"/>
              <a:gd name="connsiteX226" fmla="*/ 3400460 w 8009775"/>
              <a:gd name="connsiteY226" fmla="*/ 1489710 h 6858001"/>
              <a:gd name="connsiteX227" fmla="*/ 3399869 w 8009775"/>
              <a:gd name="connsiteY227" fmla="*/ 1483995 h 6858001"/>
              <a:gd name="connsiteX228" fmla="*/ 3399573 w 8009775"/>
              <a:gd name="connsiteY228" fmla="*/ 1478281 h 6858001"/>
              <a:gd name="connsiteX229" fmla="*/ 3399869 w 8009775"/>
              <a:gd name="connsiteY229" fmla="*/ 1472249 h 6858001"/>
              <a:gd name="connsiteX230" fmla="*/ 3400460 w 8009775"/>
              <a:gd name="connsiteY230" fmla="*/ 1466215 h 6858001"/>
              <a:gd name="connsiteX231" fmla="*/ 3401051 w 8009775"/>
              <a:gd name="connsiteY231" fmla="*/ 1460183 h 6858001"/>
              <a:gd name="connsiteX232" fmla="*/ 3401938 w 8009775"/>
              <a:gd name="connsiteY232" fmla="*/ 1454468 h 6858001"/>
              <a:gd name="connsiteX233" fmla="*/ 3403120 w 8009775"/>
              <a:gd name="connsiteY233" fmla="*/ 1448754 h 6858001"/>
              <a:gd name="connsiteX234" fmla="*/ 3404598 w 8009775"/>
              <a:gd name="connsiteY234" fmla="*/ 1443039 h 6858001"/>
              <a:gd name="connsiteX235" fmla="*/ 3406371 w 8009775"/>
              <a:gd name="connsiteY235" fmla="*/ 1437324 h 6858001"/>
              <a:gd name="connsiteX236" fmla="*/ 3408736 w 8009775"/>
              <a:gd name="connsiteY236" fmla="*/ 1431609 h 6858001"/>
              <a:gd name="connsiteX237" fmla="*/ 3411100 w 8009775"/>
              <a:gd name="connsiteY237" fmla="*/ 1426211 h 6858001"/>
              <a:gd name="connsiteX238" fmla="*/ 3413760 w 8009775"/>
              <a:gd name="connsiteY238" fmla="*/ 1420814 h 6858001"/>
              <a:gd name="connsiteX239" fmla="*/ 3417012 w 8009775"/>
              <a:gd name="connsiteY239" fmla="*/ 1415416 h 6858001"/>
              <a:gd name="connsiteX240" fmla="*/ 3420262 w 8009775"/>
              <a:gd name="connsiteY240" fmla="*/ 1410336 h 6858001"/>
              <a:gd name="connsiteX241" fmla="*/ 3423218 w 8009775"/>
              <a:gd name="connsiteY241" fmla="*/ 1405256 h 6858001"/>
              <a:gd name="connsiteX242" fmla="*/ 3427356 w 8009775"/>
              <a:gd name="connsiteY242" fmla="*/ 1400175 h 6858001"/>
              <a:gd name="connsiteX243" fmla="*/ 3431198 w 8009775"/>
              <a:gd name="connsiteY243" fmla="*/ 1395731 h 6858001"/>
              <a:gd name="connsiteX244" fmla="*/ 3435928 w 8009775"/>
              <a:gd name="connsiteY244" fmla="*/ 1390969 h 6858001"/>
              <a:gd name="connsiteX245" fmla="*/ 3440361 w 8009775"/>
              <a:gd name="connsiteY245" fmla="*/ 1386524 h 6858001"/>
              <a:gd name="connsiteX246" fmla="*/ 3445386 w 8009775"/>
              <a:gd name="connsiteY246" fmla="*/ 1382396 h 6858001"/>
              <a:gd name="connsiteX247" fmla="*/ 3449819 w 8009775"/>
              <a:gd name="connsiteY247" fmla="*/ 1378585 h 6858001"/>
              <a:gd name="connsiteX248" fmla="*/ 3454844 w 8009775"/>
              <a:gd name="connsiteY248" fmla="*/ 1375094 h 6858001"/>
              <a:gd name="connsiteX249" fmla="*/ 3460459 w 8009775"/>
              <a:gd name="connsiteY249" fmla="*/ 1371919 h 6858001"/>
              <a:gd name="connsiteX250" fmla="*/ 3465780 w 8009775"/>
              <a:gd name="connsiteY250" fmla="*/ 1369061 h 6858001"/>
              <a:gd name="connsiteX251" fmla="*/ 3471100 w 8009775"/>
              <a:gd name="connsiteY251" fmla="*/ 1366204 h 6858001"/>
              <a:gd name="connsiteX252" fmla="*/ 3476420 w 8009775"/>
              <a:gd name="connsiteY252" fmla="*/ 1363980 h 6858001"/>
              <a:gd name="connsiteX253" fmla="*/ 3482331 w 8009775"/>
              <a:gd name="connsiteY253" fmla="*/ 1361759 h 6858001"/>
              <a:gd name="connsiteX254" fmla="*/ 3487947 w 8009775"/>
              <a:gd name="connsiteY254" fmla="*/ 1360170 h 6858001"/>
              <a:gd name="connsiteX255" fmla="*/ 3493858 w 8009775"/>
              <a:gd name="connsiteY255" fmla="*/ 1358265 h 6858001"/>
              <a:gd name="connsiteX256" fmla="*/ 3499474 w 8009775"/>
              <a:gd name="connsiteY256" fmla="*/ 1357314 h 6858001"/>
              <a:gd name="connsiteX257" fmla="*/ 3505385 w 8009775"/>
              <a:gd name="connsiteY257" fmla="*/ 1356043 h 6858001"/>
              <a:gd name="connsiteX258" fmla="*/ 3511001 w 8009775"/>
              <a:gd name="connsiteY258" fmla="*/ 1355409 h 6858001"/>
              <a:gd name="connsiteX259" fmla="*/ 3517208 w 8009775"/>
              <a:gd name="connsiteY259" fmla="*/ 1355090 h 6858001"/>
              <a:gd name="connsiteX260" fmla="*/ 3522823 w 8009775"/>
              <a:gd name="connsiteY260" fmla="*/ 1354773 h 6858001"/>
              <a:gd name="connsiteX261" fmla="*/ 3529030 w 8009775"/>
              <a:gd name="connsiteY261" fmla="*/ 1355090 h 6858001"/>
              <a:gd name="connsiteX262" fmla="*/ 3534646 w 8009775"/>
              <a:gd name="connsiteY262" fmla="*/ 1355409 h 6858001"/>
              <a:gd name="connsiteX263" fmla="*/ 3540557 w 8009775"/>
              <a:gd name="connsiteY263" fmla="*/ 1356043 h 6858001"/>
              <a:gd name="connsiteX264" fmla="*/ 3546468 w 8009775"/>
              <a:gd name="connsiteY264" fmla="*/ 1357314 h 6858001"/>
              <a:gd name="connsiteX265" fmla="*/ 3552380 w 8009775"/>
              <a:gd name="connsiteY265" fmla="*/ 1358265 h 6858001"/>
              <a:gd name="connsiteX266" fmla="*/ 3557995 w 8009775"/>
              <a:gd name="connsiteY266" fmla="*/ 1360170 h 6858001"/>
              <a:gd name="connsiteX267" fmla="*/ 3563906 w 8009775"/>
              <a:gd name="connsiteY267" fmla="*/ 1361759 h 6858001"/>
              <a:gd name="connsiteX268" fmla="*/ 3569227 w 8009775"/>
              <a:gd name="connsiteY268" fmla="*/ 1363980 h 6858001"/>
              <a:gd name="connsiteX269" fmla="*/ 3574842 w 8009775"/>
              <a:gd name="connsiteY269" fmla="*/ 1366204 h 6858001"/>
              <a:gd name="connsiteX270" fmla="*/ 3580458 w 8009775"/>
              <a:gd name="connsiteY270" fmla="*/ 1369061 h 6858001"/>
              <a:gd name="connsiteX271" fmla="*/ 3585778 w 8009775"/>
              <a:gd name="connsiteY271" fmla="*/ 1371919 h 6858001"/>
              <a:gd name="connsiteX272" fmla="*/ 3590803 w 8009775"/>
              <a:gd name="connsiteY272" fmla="*/ 1375094 h 6858001"/>
              <a:gd name="connsiteX273" fmla="*/ 3595828 w 8009775"/>
              <a:gd name="connsiteY273" fmla="*/ 1378585 h 6858001"/>
              <a:gd name="connsiteX274" fmla="*/ 3600852 w 8009775"/>
              <a:gd name="connsiteY274" fmla="*/ 1382396 h 6858001"/>
              <a:gd name="connsiteX275" fmla="*/ 3605581 w 8009775"/>
              <a:gd name="connsiteY275" fmla="*/ 1386524 h 6858001"/>
              <a:gd name="connsiteX276" fmla="*/ 3610014 w 8009775"/>
              <a:gd name="connsiteY276" fmla="*/ 1390969 h 6858001"/>
              <a:gd name="connsiteX277" fmla="*/ 3817500 w 8009775"/>
              <a:gd name="connsiteY277" fmla="*/ 1598296 h 6858001"/>
              <a:gd name="connsiteX278" fmla="*/ 3821934 w 8009775"/>
              <a:gd name="connsiteY278" fmla="*/ 1602423 h 6858001"/>
              <a:gd name="connsiteX279" fmla="*/ 3826663 w 8009775"/>
              <a:gd name="connsiteY279" fmla="*/ 1606869 h 6858001"/>
              <a:gd name="connsiteX280" fmla="*/ 3831687 w 8009775"/>
              <a:gd name="connsiteY280" fmla="*/ 1610361 h 6858001"/>
              <a:gd name="connsiteX281" fmla="*/ 3836712 w 8009775"/>
              <a:gd name="connsiteY281" fmla="*/ 1613854 h 6858001"/>
              <a:gd name="connsiteX282" fmla="*/ 3841736 w 8009775"/>
              <a:gd name="connsiteY282" fmla="*/ 1617345 h 6858001"/>
              <a:gd name="connsiteX283" fmla="*/ 3847352 w 8009775"/>
              <a:gd name="connsiteY283" fmla="*/ 1620204 h 6858001"/>
              <a:gd name="connsiteX284" fmla="*/ 3852672 w 8009775"/>
              <a:gd name="connsiteY284" fmla="*/ 1623061 h 6858001"/>
              <a:gd name="connsiteX285" fmla="*/ 3857992 w 8009775"/>
              <a:gd name="connsiteY285" fmla="*/ 1625283 h 6858001"/>
              <a:gd name="connsiteX286" fmla="*/ 3863608 w 8009775"/>
              <a:gd name="connsiteY286" fmla="*/ 1627189 h 6858001"/>
              <a:gd name="connsiteX287" fmla="*/ 3869519 w 8009775"/>
              <a:gd name="connsiteY287" fmla="*/ 1629094 h 6858001"/>
              <a:gd name="connsiteX288" fmla="*/ 3875135 w 8009775"/>
              <a:gd name="connsiteY288" fmla="*/ 1630998 h 6858001"/>
              <a:gd name="connsiteX289" fmla="*/ 3881046 w 8009775"/>
              <a:gd name="connsiteY289" fmla="*/ 1631950 h 6858001"/>
              <a:gd name="connsiteX290" fmla="*/ 3886662 w 8009775"/>
              <a:gd name="connsiteY290" fmla="*/ 1632904 h 6858001"/>
              <a:gd name="connsiteX291" fmla="*/ 3892869 w 8009775"/>
              <a:gd name="connsiteY291" fmla="*/ 1633856 h 6858001"/>
              <a:gd name="connsiteX292" fmla="*/ 3898485 w 8009775"/>
              <a:gd name="connsiteY292" fmla="*/ 1634174 h 6858001"/>
              <a:gd name="connsiteX293" fmla="*/ 3904396 w 8009775"/>
              <a:gd name="connsiteY293" fmla="*/ 1634174 h 6858001"/>
              <a:gd name="connsiteX294" fmla="*/ 3910307 w 8009775"/>
              <a:gd name="connsiteY294" fmla="*/ 1634174 h 6858001"/>
              <a:gd name="connsiteX295" fmla="*/ 3916219 w 8009775"/>
              <a:gd name="connsiteY295" fmla="*/ 1633856 h 6858001"/>
              <a:gd name="connsiteX296" fmla="*/ 3922425 w 8009775"/>
              <a:gd name="connsiteY296" fmla="*/ 1632904 h 6858001"/>
              <a:gd name="connsiteX297" fmla="*/ 3928041 w 8009775"/>
              <a:gd name="connsiteY297" fmla="*/ 1631950 h 6858001"/>
              <a:gd name="connsiteX298" fmla="*/ 3933657 w 8009775"/>
              <a:gd name="connsiteY298" fmla="*/ 1630998 h 6858001"/>
              <a:gd name="connsiteX299" fmla="*/ 3939568 w 8009775"/>
              <a:gd name="connsiteY299" fmla="*/ 1629094 h 6858001"/>
              <a:gd name="connsiteX300" fmla="*/ 3945184 w 8009775"/>
              <a:gd name="connsiteY300" fmla="*/ 1627189 h 6858001"/>
              <a:gd name="connsiteX301" fmla="*/ 3950799 w 8009775"/>
              <a:gd name="connsiteY301" fmla="*/ 1625283 h 6858001"/>
              <a:gd name="connsiteX302" fmla="*/ 3956415 w 8009775"/>
              <a:gd name="connsiteY302" fmla="*/ 1623061 h 6858001"/>
              <a:gd name="connsiteX303" fmla="*/ 3961735 w 8009775"/>
              <a:gd name="connsiteY303" fmla="*/ 1620204 h 6858001"/>
              <a:gd name="connsiteX304" fmla="*/ 3967055 w 8009775"/>
              <a:gd name="connsiteY304" fmla="*/ 1617345 h 6858001"/>
              <a:gd name="connsiteX305" fmla="*/ 3972376 w 8009775"/>
              <a:gd name="connsiteY305" fmla="*/ 1613854 h 6858001"/>
              <a:gd name="connsiteX306" fmla="*/ 3977400 w 8009775"/>
              <a:gd name="connsiteY306" fmla="*/ 1610361 h 6858001"/>
              <a:gd name="connsiteX307" fmla="*/ 3982425 w 8009775"/>
              <a:gd name="connsiteY307" fmla="*/ 1606869 h 6858001"/>
              <a:gd name="connsiteX308" fmla="*/ 3986858 w 8009775"/>
              <a:gd name="connsiteY308" fmla="*/ 1602423 h 6858001"/>
              <a:gd name="connsiteX309" fmla="*/ 3991587 w 8009775"/>
              <a:gd name="connsiteY309" fmla="*/ 1598296 h 6858001"/>
              <a:gd name="connsiteX310" fmla="*/ 3996021 w 8009775"/>
              <a:gd name="connsiteY310" fmla="*/ 1593533 h 6858001"/>
              <a:gd name="connsiteX311" fmla="*/ 4000159 w 8009775"/>
              <a:gd name="connsiteY311" fmla="*/ 1588771 h 6858001"/>
              <a:gd name="connsiteX312" fmla="*/ 4003705 w 8009775"/>
              <a:gd name="connsiteY312" fmla="*/ 1583691 h 6858001"/>
              <a:gd name="connsiteX313" fmla="*/ 4007548 w 8009775"/>
              <a:gd name="connsiteY313" fmla="*/ 1578928 h 6858001"/>
              <a:gd name="connsiteX314" fmla="*/ 4010799 w 8009775"/>
              <a:gd name="connsiteY314" fmla="*/ 1573849 h 6858001"/>
              <a:gd name="connsiteX315" fmla="*/ 4013459 w 8009775"/>
              <a:gd name="connsiteY315" fmla="*/ 1568451 h 6858001"/>
              <a:gd name="connsiteX316" fmla="*/ 4016415 w 8009775"/>
              <a:gd name="connsiteY316" fmla="*/ 1563054 h 6858001"/>
              <a:gd name="connsiteX317" fmla="*/ 4018484 w 8009775"/>
              <a:gd name="connsiteY317" fmla="*/ 1557339 h 6858001"/>
              <a:gd name="connsiteX318" fmla="*/ 4020848 w 8009775"/>
              <a:gd name="connsiteY318" fmla="*/ 1551941 h 6858001"/>
              <a:gd name="connsiteX319" fmla="*/ 4022621 w 8009775"/>
              <a:gd name="connsiteY319" fmla="*/ 1546226 h 6858001"/>
              <a:gd name="connsiteX320" fmla="*/ 4024395 w 8009775"/>
              <a:gd name="connsiteY320" fmla="*/ 1540511 h 6858001"/>
              <a:gd name="connsiteX321" fmla="*/ 4025282 w 8009775"/>
              <a:gd name="connsiteY321" fmla="*/ 1534478 h 6858001"/>
              <a:gd name="connsiteX322" fmla="*/ 4026464 w 8009775"/>
              <a:gd name="connsiteY322" fmla="*/ 1528763 h 6858001"/>
              <a:gd name="connsiteX323" fmla="*/ 4027055 w 8009775"/>
              <a:gd name="connsiteY323" fmla="*/ 1522731 h 6858001"/>
              <a:gd name="connsiteX324" fmla="*/ 4027646 w 8009775"/>
              <a:gd name="connsiteY324" fmla="*/ 1517016 h 6858001"/>
              <a:gd name="connsiteX325" fmla="*/ 4027646 w 8009775"/>
              <a:gd name="connsiteY325" fmla="*/ 1510984 h 6858001"/>
              <a:gd name="connsiteX326" fmla="*/ 4027646 w 8009775"/>
              <a:gd name="connsiteY326" fmla="*/ 1505268 h 6858001"/>
              <a:gd name="connsiteX327" fmla="*/ 4027055 w 8009775"/>
              <a:gd name="connsiteY327" fmla="*/ 1499553 h 6858001"/>
              <a:gd name="connsiteX328" fmla="*/ 4026464 w 8009775"/>
              <a:gd name="connsiteY328" fmla="*/ 1493204 h 6858001"/>
              <a:gd name="connsiteX329" fmla="*/ 4025282 w 8009775"/>
              <a:gd name="connsiteY329" fmla="*/ 1487489 h 6858001"/>
              <a:gd name="connsiteX330" fmla="*/ 4024395 w 8009775"/>
              <a:gd name="connsiteY330" fmla="*/ 1481773 h 6858001"/>
              <a:gd name="connsiteX331" fmla="*/ 4022621 w 8009775"/>
              <a:gd name="connsiteY331" fmla="*/ 1476058 h 6858001"/>
              <a:gd name="connsiteX332" fmla="*/ 4020848 w 8009775"/>
              <a:gd name="connsiteY332" fmla="*/ 1470343 h 6858001"/>
              <a:gd name="connsiteX333" fmla="*/ 4018484 w 8009775"/>
              <a:gd name="connsiteY333" fmla="*/ 1464629 h 6858001"/>
              <a:gd name="connsiteX334" fmla="*/ 4016415 w 8009775"/>
              <a:gd name="connsiteY334" fmla="*/ 1459231 h 6858001"/>
              <a:gd name="connsiteX335" fmla="*/ 4013459 w 8009775"/>
              <a:gd name="connsiteY335" fmla="*/ 1453834 h 6858001"/>
              <a:gd name="connsiteX336" fmla="*/ 4010799 w 8009775"/>
              <a:gd name="connsiteY336" fmla="*/ 1448436 h 6858001"/>
              <a:gd name="connsiteX337" fmla="*/ 4007548 w 8009775"/>
              <a:gd name="connsiteY337" fmla="*/ 1443356 h 6858001"/>
              <a:gd name="connsiteX338" fmla="*/ 4003705 w 8009775"/>
              <a:gd name="connsiteY338" fmla="*/ 1438275 h 6858001"/>
              <a:gd name="connsiteX339" fmla="*/ 4000159 w 8009775"/>
              <a:gd name="connsiteY339" fmla="*/ 1433195 h 6858001"/>
              <a:gd name="connsiteX340" fmla="*/ 3996021 w 8009775"/>
              <a:gd name="connsiteY340" fmla="*/ 1428751 h 6858001"/>
              <a:gd name="connsiteX341" fmla="*/ 3991587 w 8009775"/>
              <a:gd name="connsiteY341" fmla="*/ 1423988 h 6858001"/>
              <a:gd name="connsiteX342" fmla="*/ 3323022 w 8009775"/>
              <a:gd name="connsiteY342" fmla="*/ 755333 h 6858001"/>
              <a:gd name="connsiteX343" fmla="*/ 3316815 w 8009775"/>
              <a:gd name="connsiteY343" fmla="*/ 748348 h 6858001"/>
              <a:gd name="connsiteX344" fmla="*/ 3310904 w 8009775"/>
              <a:gd name="connsiteY344" fmla="*/ 741045 h 6858001"/>
              <a:gd name="connsiteX345" fmla="*/ 3305584 w 8009775"/>
              <a:gd name="connsiteY345" fmla="*/ 733108 h 6858001"/>
              <a:gd name="connsiteX346" fmla="*/ 3300855 w 8009775"/>
              <a:gd name="connsiteY346" fmla="*/ 725170 h 6858001"/>
              <a:gd name="connsiteX347" fmla="*/ 3297308 w 8009775"/>
              <a:gd name="connsiteY347" fmla="*/ 716915 h 6858001"/>
              <a:gd name="connsiteX348" fmla="*/ 3293761 w 8009775"/>
              <a:gd name="connsiteY348" fmla="*/ 708660 h 6858001"/>
              <a:gd name="connsiteX349" fmla="*/ 3291101 w 8009775"/>
              <a:gd name="connsiteY349" fmla="*/ 699770 h 6858001"/>
              <a:gd name="connsiteX350" fmla="*/ 3289328 w 8009775"/>
              <a:gd name="connsiteY350" fmla="*/ 691198 h 6858001"/>
              <a:gd name="connsiteX351" fmla="*/ 2596527 w 8009775"/>
              <a:gd name="connsiteY351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408933 w 8009775"/>
              <a:gd name="connsiteY69" fmla="*/ 0 h 6858001"/>
              <a:gd name="connsiteX70" fmla="*/ 55488 w 8009775"/>
              <a:gd name="connsiteY70" fmla="*/ 0 h 6858001"/>
              <a:gd name="connsiteX71" fmla="*/ 0 w 8009775"/>
              <a:gd name="connsiteY71" fmla="*/ 0 h 6858001"/>
              <a:gd name="connsiteX72" fmla="*/ 0 w 8009775"/>
              <a:gd name="connsiteY72" fmla="*/ 6858000 h 6858001"/>
              <a:gd name="connsiteX73" fmla="*/ 7507651 w 8009775"/>
              <a:gd name="connsiteY73" fmla="*/ 6858001 h 6858001"/>
              <a:gd name="connsiteX74" fmla="*/ 8009775 w 8009775"/>
              <a:gd name="connsiteY74" fmla="*/ 6858000 h 6858001"/>
              <a:gd name="connsiteX75" fmla="*/ 3996316 w 8009775"/>
              <a:gd name="connsiteY75" fmla="*/ 2818448 h 6858001"/>
              <a:gd name="connsiteX76" fmla="*/ 3980947 w 8009775"/>
              <a:gd name="connsiteY76" fmla="*/ 2804795 h 6858001"/>
              <a:gd name="connsiteX77" fmla="*/ 3965282 w 8009775"/>
              <a:gd name="connsiteY77" fmla="*/ 2791144 h 6858001"/>
              <a:gd name="connsiteX78" fmla="*/ 3950799 w 8009775"/>
              <a:gd name="connsiteY78" fmla="*/ 2776856 h 6858001"/>
              <a:gd name="connsiteX79" fmla="*/ 3936021 w 8009775"/>
              <a:gd name="connsiteY79" fmla="*/ 2762568 h 6858001"/>
              <a:gd name="connsiteX80" fmla="*/ 3001744 w 8009775"/>
              <a:gd name="connsiteY80" fmla="*/ 1828166 h 6858001"/>
              <a:gd name="connsiteX81" fmla="*/ 2997311 w 8009775"/>
              <a:gd name="connsiteY81" fmla="*/ 1823404 h 6858001"/>
              <a:gd name="connsiteX82" fmla="*/ 2992878 w 8009775"/>
              <a:gd name="connsiteY82" fmla="*/ 1818640 h 6858001"/>
              <a:gd name="connsiteX83" fmla="*/ 2989331 w 8009775"/>
              <a:gd name="connsiteY83" fmla="*/ 1814195 h 6858001"/>
              <a:gd name="connsiteX84" fmla="*/ 2985784 w 8009775"/>
              <a:gd name="connsiteY84" fmla="*/ 1808799 h 6858001"/>
              <a:gd name="connsiteX85" fmla="*/ 2982533 w 8009775"/>
              <a:gd name="connsiteY85" fmla="*/ 1803718 h 6858001"/>
              <a:gd name="connsiteX86" fmla="*/ 2979873 w 8009775"/>
              <a:gd name="connsiteY86" fmla="*/ 1798321 h 6858001"/>
              <a:gd name="connsiteX87" fmla="*/ 2976917 w 8009775"/>
              <a:gd name="connsiteY87" fmla="*/ 1792924 h 6858001"/>
              <a:gd name="connsiteX88" fmla="*/ 2974552 w 8009775"/>
              <a:gd name="connsiteY88" fmla="*/ 1787526 h 6858001"/>
              <a:gd name="connsiteX89" fmla="*/ 2972484 w 8009775"/>
              <a:gd name="connsiteY89" fmla="*/ 1781811 h 6858001"/>
              <a:gd name="connsiteX90" fmla="*/ 2970710 w 8009775"/>
              <a:gd name="connsiteY90" fmla="*/ 1776095 h 6858001"/>
              <a:gd name="connsiteX91" fmla="*/ 2968937 w 8009775"/>
              <a:gd name="connsiteY91" fmla="*/ 1770380 h 6858001"/>
              <a:gd name="connsiteX92" fmla="*/ 2967755 w 8009775"/>
              <a:gd name="connsiteY92" fmla="*/ 1764665 h 6858001"/>
              <a:gd name="connsiteX93" fmla="*/ 2966868 w 8009775"/>
              <a:gd name="connsiteY93" fmla="*/ 1758634 h 6858001"/>
              <a:gd name="connsiteX94" fmla="*/ 2965981 w 8009775"/>
              <a:gd name="connsiteY94" fmla="*/ 1752919 h 6858001"/>
              <a:gd name="connsiteX95" fmla="*/ 2965686 w 8009775"/>
              <a:gd name="connsiteY95" fmla="*/ 1746885 h 6858001"/>
              <a:gd name="connsiteX96" fmla="*/ 2965686 w 8009775"/>
              <a:gd name="connsiteY96" fmla="*/ 1741170 h 6858001"/>
              <a:gd name="connsiteX97" fmla="*/ 2965686 w 8009775"/>
              <a:gd name="connsiteY97" fmla="*/ 1735139 h 6858001"/>
              <a:gd name="connsiteX98" fmla="*/ 2965981 w 8009775"/>
              <a:gd name="connsiteY98" fmla="*/ 1729424 h 6858001"/>
              <a:gd name="connsiteX99" fmla="*/ 2966868 w 8009775"/>
              <a:gd name="connsiteY99" fmla="*/ 1723074 h 6858001"/>
              <a:gd name="connsiteX100" fmla="*/ 2967755 w 8009775"/>
              <a:gd name="connsiteY100" fmla="*/ 1717358 h 6858001"/>
              <a:gd name="connsiteX101" fmla="*/ 2968937 w 8009775"/>
              <a:gd name="connsiteY101" fmla="*/ 1711643 h 6858001"/>
              <a:gd name="connsiteX102" fmla="*/ 2970710 w 8009775"/>
              <a:gd name="connsiteY102" fmla="*/ 1705929 h 6858001"/>
              <a:gd name="connsiteX103" fmla="*/ 2972484 w 8009775"/>
              <a:gd name="connsiteY103" fmla="*/ 1700214 h 6858001"/>
              <a:gd name="connsiteX104" fmla="*/ 2974552 w 8009775"/>
              <a:gd name="connsiteY104" fmla="*/ 1694816 h 6858001"/>
              <a:gd name="connsiteX105" fmla="*/ 2976917 w 8009775"/>
              <a:gd name="connsiteY105" fmla="*/ 1689101 h 6858001"/>
              <a:gd name="connsiteX106" fmla="*/ 2979873 w 8009775"/>
              <a:gd name="connsiteY106" fmla="*/ 1683703 h 6858001"/>
              <a:gd name="connsiteX107" fmla="*/ 2982533 w 8009775"/>
              <a:gd name="connsiteY107" fmla="*/ 1678305 h 6858001"/>
              <a:gd name="connsiteX108" fmla="*/ 2985784 w 8009775"/>
              <a:gd name="connsiteY108" fmla="*/ 1673226 h 6858001"/>
              <a:gd name="connsiteX109" fmla="*/ 2989331 w 8009775"/>
              <a:gd name="connsiteY109" fmla="*/ 1668145 h 6858001"/>
              <a:gd name="connsiteX110" fmla="*/ 2992878 w 8009775"/>
              <a:gd name="connsiteY110" fmla="*/ 1663066 h 6858001"/>
              <a:gd name="connsiteX111" fmla="*/ 2997311 w 8009775"/>
              <a:gd name="connsiteY111" fmla="*/ 1658621 h 6858001"/>
              <a:gd name="connsiteX112" fmla="*/ 3001744 w 8009775"/>
              <a:gd name="connsiteY112" fmla="*/ 1653859 h 6858001"/>
              <a:gd name="connsiteX113" fmla="*/ 3006178 w 8009775"/>
              <a:gd name="connsiteY113" fmla="*/ 1649414 h 6858001"/>
              <a:gd name="connsiteX114" fmla="*/ 3010907 w 8009775"/>
              <a:gd name="connsiteY114" fmla="*/ 1645603 h 6858001"/>
              <a:gd name="connsiteX115" fmla="*/ 3015932 w 8009775"/>
              <a:gd name="connsiteY115" fmla="*/ 1641794 h 6858001"/>
              <a:gd name="connsiteX116" fmla="*/ 3020956 w 8009775"/>
              <a:gd name="connsiteY116" fmla="*/ 1637984 h 6858001"/>
              <a:gd name="connsiteX117" fmla="*/ 3025981 w 8009775"/>
              <a:gd name="connsiteY117" fmla="*/ 1634809 h 6858001"/>
              <a:gd name="connsiteX118" fmla="*/ 3031596 w 8009775"/>
              <a:gd name="connsiteY118" fmla="*/ 1631950 h 6858001"/>
              <a:gd name="connsiteX119" fmla="*/ 3036916 w 8009775"/>
              <a:gd name="connsiteY119" fmla="*/ 1629094 h 6858001"/>
              <a:gd name="connsiteX120" fmla="*/ 3042532 w 8009775"/>
              <a:gd name="connsiteY120" fmla="*/ 1626871 h 6858001"/>
              <a:gd name="connsiteX121" fmla="*/ 3047852 w 8009775"/>
              <a:gd name="connsiteY121" fmla="*/ 1624649 h 6858001"/>
              <a:gd name="connsiteX122" fmla="*/ 3053764 w 8009775"/>
              <a:gd name="connsiteY122" fmla="*/ 1623061 h 6858001"/>
              <a:gd name="connsiteX123" fmla="*/ 3059379 w 8009775"/>
              <a:gd name="connsiteY123" fmla="*/ 1621155 h 6858001"/>
              <a:gd name="connsiteX124" fmla="*/ 3065291 w 8009775"/>
              <a:gd name="connsiteY124" fmla="*/ 1620204 h 6858001"/>
              <a:gd name="connsiteX125" fmla="*/ 3070906 w 8009775"/>
              <a:gd name="connsiteY125" fmla="*/ 1618934 h 6858001"/>
              <a:gd name="connsiteX126" fmla="*/ 3077113 w 8009775"/>
              <a:gd name="connsiteY126" fmla="*/ 1618299 h 6858001"/>
              <a:gd name="connsiteX127" fmla="*/ 3082729 w 8009775"/>
              <a:gd name="connsiteY127" fmla="*/ 1617981 h 6858001"/>
              <a:gd name="connsiteX128" fmla="*/ 3088936 w 8009775"/>
              <a:gd name="connsiteY128" fmla="*/ 1617981 h 6858001"/>
              <a:gd name="connsiteX129" fmla="*/ 3094552 w 8009775"/>
              <a:gd name="connsiteY129" fmla="*/ 1617981 h 6858001"/>
              <a:gd name="connsiteX130" fmla="*/ 3100758 w 8009775"/>
              <a:gd name="connsiteY130" fmla="*/ 1618299 h 6858001"/>
              <a:gd name="connsiteX131" fmla="*/ 3106670 w 8009775"/>
              <a:gd name="connsiteY131" fmla="*/ 1618934 h 6858001"/>
              <a:gd name="connsiteX132" fmla="*/ 3112285 w 8009775"/>
              <a:gd name="connsiteY132" fmla="*/ 1620204 h 6858001"/>
              <a:gd name="connsiteX133" fmla="*/ 3117901 w 8009775"/>
              <a:gd name="connsiteY133" fmla="*/ 1621155 h 6858001"/>
              <a:gd name="connsiteX134" fmla="*/ 3123812 w 8009775"/>
              <a:gd name="connsiteY134" fmla="*/ 1623061 h 6858001"/>
              <a:gd name="connsiteX135" fmla="*/ 3129428 w 8009775"/>
              <a:gd name="connsiteY135" fmla="*/ 1624649 h 6858001"/>
              <a:gd name="connsiteX136" fmla="*/ 3135339 w 8009775"/>
              <a:gd name="connsiteY136" fmla="*/ 1626871 h 6858001"/>
              <a:gd name="connsiteX137" fmla="*/ 3140660 w 8009775"/>
              <a:gd name="connsiteY137" fmla="*/ 1629094 h 6858001"/>
              <a:gd name="connsiteX138" fmla="*/ 3145980 w 8009775"/>
              <a:gd name="connsiteY138" fmla="*/ 1631950 h 6858001"/>
              <a:gd name="connsiteX139" fmla="*/ 3151300 w 8009775"/>
              <a:gd name="connsiteY139" fmla="*/ 1634809 h 6858001"/>
              <a:gd name="connsiteX140" fmla="*/ 3156324 w 8009775"/>
              <a:gd name="connsiteY140" fmla="*/ 1637984 h 6858001"/>
              <a:gd name="connsiteX141" fmla="*/ 3161349 w 8009775"/>
              <a:gd name="connsiteY141" fmla="*/ 1641794 h 6858001"/>
              <a:gd name="connsiteX142" fmla="*/ 3166374 w 8009775"/>
              <a:gd name="connsiteY142" fmla="*/ 1645603 h 6858001"/>
              <a:gd name="connsiteX143" fmla="*/ 3171102 w 8009775"/>
              <a:gd name="connsiteY143" fmla="*/ 1649414 h 6858001"/>
              <a:gd name="connsiteX144" fmla="*/ 3175832 w 8009775"/>
              <a:gd name="connsiteY144" fmla="*/ 1653859 h 6858001"/>
              <a:gd name="connsiteX145" fmla="*/ 3844692 w 8009775"/>
              <a:gd name="connsiteY145" fmla="*/ 2322830 h 6858001"/>
              <a:gd name="connsiteX146" fmla="*/ 3849421 w 8009775"/>
              <a:gd name="connsiteY146" fmla="*/ 2326958 h 6858001"/>
              <a:gd name="connsiteX147" fmla="*/ 3854150 w 8009775"/>
              <a:gd name="connsiteY147" fmla="*/ 2331085 h 6858001"/>
              <a:gd name="connsiteX148" fmla="*/ 3859175 w 8009775"/>
              <a:gd name="connsiteY148" fmla="*/ 2334895 h 6858001"/>
              <a:gd name="connsiteX149" fmla="*/ 3864199 w 8009775"/>
              <a:gd name="connsiteY149" fmla="*/ 2338705 h 6858001"/>
              <a:gd name="connsiteX150" fmla="*/ 3869224 w 8009775"/>
              <a:gd name="connsiteY150" fmla="*/ 2341880 h 6858001"/>
              <a:gd name="connsiteX151" fmla="*/ 3874544 w 8009775"/>
              <a:gd name="connsiteY151" fmla="*/ 2344738 h 6858001"/>
              <a:gd name="connsiteX152" fmla="*/ 3879864 w 8009775"/>
              <a:gd name="connsiteY152" fmla="*/ 2347595 h 6858001"/>
              <a:gd name="connsiteX153" fmla="*/ 3885775 w 8009775"/>
              <a:gd name="connsiteY153" fmla="*/ 2349818 h 6858001"/>
              <a:gd name="connsiteX154" fmla="*/ 3891096 w 8009775"/>
              <a:gd name="connsiteY154" fmla="*/ 2351723 h 6858001"/>
              <a:gd name="connsiteX155" fmla="*/ 3896711 w 8009775"/>
              <a:gd name="connsiteY155" fmla="*/ 2353628 h 6858001"/>
              <a:gd name="connsiteX156" fmla="*/ 3902623 w 8009775"/>
              <a:gd name="connsiteY156" fmla="*/ 2355534 h 6858001"/>
              <a:gd name="connsiteX157" fmla="*/ 3908238 w 8009775"/>
              <a:gd name="connsiteY157" fmla="*/ 2356485 h 6858001"/>
              <a:gd name="connsiteX158" fmla="*/ 3914150 w 8009775"/>
              <a:gd name="connsiteY158" fmla="*/ 2357755 h 6858001"/>
              <a:gd name="connsiteX159" fmla="*/ 3920061 w 8009775"/>
              <a:gd name="connsiteY159" fmla="*/ 2358391 h 6858001"/>
              <a:gd name="connsiteX160" fmla="*/ 3925972 w 8009775"/>
              <a:gd name="connsiteY160" fmla="*/ 2358708 h 6858001"/>
              <a:gd name="connsiteX161" fmla="*/ 3931883 w 8009775"/>
              <a:gd name="connsiteY161" fmla="*/ 2358708 h 6858001"/>
              <a:gd name="connsiteX162" fmla="*/ 3937795 w 8009775"/>
              <a:gd name="connsiteY162" fmla="*/ 2358708 h 6858001"/>
              <a:gd name="connsiteX163" fmla="*/ 3943706 w 8009775"/>
              <a:gd name="connsiteY163" fmla="*/ 2358391 h 6858001"/>
              <a:gd name="connsiteX164" fmla="*/ 3949617 w 8009775"/>
              <a:gd name="connsiteY164" fmla="*/ 2357755 h 6858001"/>
              <a:gd name="connsiteX165" fmla="*/ 3955233 w 8009775"/>
              <a:gd name="connsiteY165" fmla="*/ 2356485 h 6858001"/>
              <a:gd name="connsiteX166" fmla="*/ 3961144 w 8009775"/>
              <a:gd name="connsiteY166" fmla="*/ 2355534 h 6858001"/>
              <a:gd name="connsiteX167" fmla="*/ 3966760 w 8009775"/>
              <a:gd name="connsiteY167" fmla="*/ 2353628 h 6858001"/>
              <a:gd name="connsiteX168" fmla="*/ 3972671 w 8009775"/>
              <a:gd name="connsiteY168" fmla="*/ 2351723 h 6858001"/>
              <a:gd name="connsiteX169" fmla="*/ 3978287 w 8009775"/>
              <a:gd name="connsiteY169" fmla="*/ 2349818 h 6858001"/>
              <a:gd name="connsiteX170" fmla="*/ 3983607 w 8009775"/>
              <a:gd name="connsiteY170" fmla="*/ 2347595 h 6858001"/>
              <a:gd name="connsiteX171" fmla="*/ 3989223 w 8009775"/>
              <a:gd name="connsiteY171" fmla="*/ 2344738 h 6858001"/>
              <a:gd name="connsiteX172" fmla="*/ 3994543 w 8009775"/>
              <a:gd name="connsiteY172" fmla="*/ 2341880 h 6858001"/>
              <a:gd name="connsiteX173" fmla="*/ 3999567 w 8009775"/>
              <a:gd name="connsiteY173" fmla="*/ 2338705 h 6858001"/>
              <a:gd name="connsiteX174" fmla="*/ 4004888 w 8009775"/>
              <a:gd name="connsiteY174" fmla="*/ 2334895 h 6858001"/>
              <a:gd name="connsiteX175" fmla="*/ 4009617 w 8009775"/>
              <a:gd name="connsiteY175" fmla="*/ 2331085 h 6858001"/>
              <a:gd name="connsiteX176" fmla="*/ 4014346 w 8009775"/>
              <a:gd name="connsiteY176" fmla="*/ 2326958 h 6858001"/>
              <a:gd name="connsiteX177" fmla="*/ 4018779 w 8009775"/>
              <a:gd name="connsiteY177" fmla="*/ 2322830 h 6858001"/>
              <a:gd name="connsiteX178" fmla="*/ 4023213 w 8009775"/>
              <a:gd name="connsiteY178" fmla="*/ 2318068 h 6858001"/>
              <a:gd name="connsiteX179" fmla="*/ 4027646 w 8009775"/>
              <a:gd name="connsiteY179" fmla="*/ 2313306 h 6858001"/>
              <a:gd name="connsiteX180" fmla="*/ 4031193 w 8009775"/>
              <a:gd name="connsiteY180" fmla="*/ 2308544 h 6858001"/>
              <a:gd name="connsiteX181" fmla="*/ 4034740 w 8009775"/>
              <a:gd name="connsiteY181" fmla="*/ 2303463 h 6858001"/>
              <a:gd name="connsiteX182" fmla="*/ 4037991 w 8009775"/>
              <a:gd name="connsiteY182" fmla="*/ 2298384 h 6858001"/>
              <a:gd name="connsiteX183" fmla="*/ 4040946 w 8009775"/>
              <a:gd name="connsiteY183" fmla="*/ 2292985 h 6858001"/>
              <a:gd name="connsiteX184" fmla="*/ 4043606 w 8009775"/>
              <a:gd name="connsiteY184" fmla="*/ 2287588 h 6858001"/>
              <a:gd name="connsiteX185" fmla="*/ 4046267 w 8009775"/>
              <a:gd name="connsiteY185" fmla="*/ 2281873 h 6858001"/>
              <a:gd name="connsiteX186" fmla="*/ 4048040 w 8009775"/>
              <a:gd name="connsiteY186" fmla="*/ 2276476 h 6858001"/>
              <a:gd name="connsiteX187" fmla="*/ 4050109 w 8009775"/>
              <a:gd name="connsiteY187" fmla="*/ 2270761 h 6858001"/>
              <a:gd name="connsiteX188" fmla="*/ 4051587 w 8009775"/>
              <a:gd name="connsiteY188" fmla="*/ 2265046 h 6858001"/>
              <a:gd name="connsiteX189" fmla="*/ 4052769 w 8009775"/>
              <a:gd name="connsiteY189" fmla="*/ 2259331 h 6858001"/>
              <a:gd name="connsiteX190" fmla="*/ 4053656 w 8009775"/>
              <a:gd name="connsiteY190" fmla="*/ 2253298 h 6858001"/>
              <a:gd name="connsiteX191" fmla="*/ 4054542 w 8009775"/>
              <a:gd name="connsiteY191" fmla="*/ 2247266 h 6858001"/>
              <a:gd name="connsiteX192" fmla="*/ 4054838 w 8009775"/>
              <a:gd name="connsiteY192" fmla="*/ 2241551 h 6858001"/>
              <a:gd name="connsiteX193" fmla="*/ 4055133 w 8009775"/>
              <a:gd name="connsiteY193" fmla="*/ 2235519 h 6858001"/>
              <a:gd name="connsiteX194" fmla="*/ 4054838 w 8009775"/>
              <a:gd name="connsiteY194" fmla="*/ 2229804 h 6858001"/>
              <a:gd name="connsiteX195" fmla="*/ 4054542 w 8009775"/>
              <a:gd name="connsiteY195" fmla="*/ 2223770 h 6858001"/>
              <a:gd name="connsiteX196" fmla="*/ 4053656 w 8009775"/>
              <a:gd name="connsiteY196" fmla="*/ 2217739 h 6858001"/>
              <a:gd name="connsiteX197" fmla="*/ 4052769 w 8009775"/>
              <a:gd name="connsiteY197" fmla="*/ 2212024 h 6858001"/>
              <a:gd name="connsiteX198" fmla="*/ 4051587 w 8009775"/>
              <a:gd name="connsiteY198" fmla="*/ 2206309 h 6858001"/>
              <a:gd name="connsiteX199" fmla="*/ 4050109 w 8009775"/>
              <a:gd name="connsiteY199" fmla="*/ 2200593 h 6858001"/>
              <a:gd name="connsiteX200" fmla="*/ 4048040 w 8009775"/>
              <a:gd name="connsiteY200" fmla="*/ 2194878 h 6858001"/>
              <a:gd name="connsiteX201" fmla="*/ 4046267 w 8009775"/>
              <a:gd name="connsiteY201" fmla="*/ 2189163 h 6858001"/>
              <a:gd name="connsiteX202" fmla="*/ 4043606 w 8009775"/>
              <a:gd name="connsiteY202" fmla="*/ 2183765 h 6858001"/>
              <a:gd name="connsiteX203" fmla="*/ 4040946 w 8009775"/>
              <a:gd name="connsiteY203" fmla="*/ 2178368 h 6858001"/>
              <a:gd name="connsiteX204" fmla="*/ 4037991 w 8009775"/>
              <a:gd name="connsiteY204" fmla="*/ 2172970 h 6858001"/>
              <a:gd name="connsiteX205" fmla="*/ 4034740 w 8009775"/>
              <a:gd name="connsiteY205" fmla="*/ 2167890 h 6858001"/>
              <a:gd name="connsiteX206" fmla="*/ 4031193 w 8009775"/>
              <a:gd name="connsiteY206" fmla="*/ 2162494 h 6858001"/>
              <a:gd name="connsiteX207" fmla="*/ 4027646 w 8009775"/>
              <a:gd name="connsiteY207" fmla="*/ 2157730 h 6858001"/>
              <a:gd name="connsiteX208" fmla="*/ 4023213 w 8009775"/>
              <a:gd name="connsiteY208" fmla="*/ 2153285 h 6858001"/>
              <a:gd name="connsiteX209" fmla="*/ 4018779 w 8009775"/>
              <a:gd name="connsiteY209" fmla="*/ 2148523 h 6858001"/>
              <a:gd name="connsiteX210" fmla="*/ 3632182 w 8009775"/>
              <a:gd name="connsiteY210" fmla="*/ 1761490 h 6858001"/>
              <a:gd name="connsiteX211" fmla="*/ 3435928 w 8009775"/>
              <a:gd name="connsiteY211" fmla="*/ 1565276 h 6858001"/>
              <a:gd name="connsiteX212" fmla="*/ 3431198 w 8009775"/>
              <a:gd name="connsiteY212" fmla="*/ 1560514 h 6858001"/>
              <a:gd name="connsiteX213" fmla="*/ 3427356 w 8009775"/>
              <a:gd name="connsiteY213" fmla="*/ 1555751 h 6858001"/>
              <a:gd name="connsiteX214" fmla="*/ 3423218 w 8009775"/>
              <a:gd name="connsiteY214" fmla="*/ 1550671 h 6858001"/>
              <a:gd name="connsiteX215" fmla="*/ 3420262 w 8009775"/>
              <a:gd name="connsiteY215" fmla="*/ 1545909 h 6858001"/>
              <a:gd name="connsiteX216" fmla="*/ 3417012 w 8009775"/>
              <a:gd name="connsiteY216" fmla="*/ 1540829 h 6858001"/>
              <a:gd name="connsiteX217" fmla="*/ 3413760 w 8009775"/>
              <a:gd name="connsiteY217" fmla="*/ 1535430 h 6858001"/>
              <a:gd name="connsiteX218" fmla="*/ 3411100 w 8009775"/>
              <a:gd name="connsiteY218" fmla="*/ 1530034 h 6858001"/>
              <a:gd name="connsiteX219" fmla="*/ 3408736 w 8009775"/>
              <a:gd name="connsiteY219" fmla="*/ 1524635 h 6858001"/>
              <a:gd name="connsiteX220" fmla="*/ 3406371 w 8009775"/>
              <a:gd name="connsiteY220" fmla="*/ 1518920 h 6858001"/>
              <a:gd name="connsiteX221" fmla="*/ 3404598 w 8009775"/>
              <a:gd name="connsiteY221" fmla="*/ 1513205 h 6858001"/>
              <a:gd name="connsiteX222" fmla="*/ 3403120 w 8009775"/>
              <a:gd name="connsiteY222" fmla="*/ 1507174 h 6858001"/>
              <a:gd name="connsiteX223" fmla="*/ 3401938 w 8009775"/>
              <a:gd name="connsiteY223" fmla="*/ 1501459 h 6858001"/>
              <a:gd name="connsiteX224" fmla="*/ 3401051 w 8009775"/>
              <a:gd name="connsiteY224" fmla="*/ 1495744 h 6858001"/>
              <a:gd name="connsiteX225" fmla="*/ 3400460 w 8009775"/>
              <a:gd name="connsiteY225" fmla="*/ 1489710 h 6858001"/>
              <a:gd name="connsiteX226" fmla="*/ 3399869 w 8009775"/>
              <a:gd name="connsiteY226" fmla="*/ 1483995 h 6858001"/>
              <a:gd name="connsiteX227" fmla="*/ 3399573 w 8009775"/>
              <a:gd name="connsiteY227" fmla="*/ 1478281 h 6858001"/>
              <a:gd name="connsiteX228" fmla="*/ 3399869 w 8009775"/>
              <a:gd name="connsiteY228" fmla="*/ 1472249 h 6858001"/>
              <a:gd name="connsiteX229" fmla="*/ 3400460 w 8009775"/>
              <a:gd name="connsiteY229" fmla="*/ 1466215 h 6858001"/>
              <a:gd name="connsiteX230" fmla="*/ 3401051 w 8009775"/>
              <a:gd name="connsiteY230" fmla="*/ 1460183 h 6858001"/>
              <a:gd name="connsiteX231" fmla="*/ 3401938 w 8009775"/>
              <a:gd name="connsiteY231" fmla="*/ 1454468 h 6858001"/>
              <a:gd name="connsiteX232" fmla="*/ 3403120 w 8009775"/>
              <a:gd name="connsiteY232" fmla="*/ 1448754 h 6858001"/>
              <a:gd name="connsiteX233" fmla="*/ 3404598 w 8009775"/>
              <a:gd name="connsiteY233" fmla="*/ 1443039 h 6858001"/>
              <a:gd name="connsiteX234" fmla="*/ 3406371 w 8009775"/>
              <a:gd name="connsiteY234" fmla="*/ 1437324 h 6858001"/>
              <a:gd name="connsiteX235" fmla="*/ 3408736 w 8009775"/>
              <a:gd name="connsiteY235" fmla="*/ 1431609 h 6858001"/>
              <a:gd name="connsiteX236" fmla="*/ 3411100 w 8009775"/>
              <a:gd name="connsiteY236" fmla="*/ 1426211 h 6858001"/>
              <a:gd name="connsiteX237" fmla="*/ 3413760 w 8009775"/>
              <a:gd name="connsiteY237" fmla="*/ 1420814 h 6858001"/>
              <a:gd name="connsiteX238" fmla="*/ 3417012 w 8009775"/>
              <a:gd name="connsiteY238" fmla="*/ 1415416 h 6858001"/>
              <a:gd name="connsiteX239" fmla="*/ 3420262 w 8009775"/>
              <a:gd name="connsiteY239" fmla="*/ 1410336 h 6858001"/>
              <a:gd name="connsiteX240" fmla="*/ 3423218 w 8009775"/>
              <a:gd name="connsiteY240" fmla="*/ 1405256 h 6858001"/>
              <a:gd name="connsiteX241" fmla="*/ 3427356 w 8009775"/>
              <a:gd name="connsiteY241" fmla="*/ 1400175 h 6858001"/>
              <a:gd name="connsiteX242" fmla="*/ 3431198 w 8009775"/>
              <a:gd name="connsiteY242" fmla="*/ 1395731 h 6858001"/>
              <a:gd name="connsiteX243" fmla="*/ 3435928 w 8009775"/>
              <a:gd name="connsiteY243" fmla="*/ 1390969 h 6858001"/>
              <a:gd name="connsiteX244" fmla="*/ 3440361 w 8009775"/>
              <a:gd name="connsiteY244" fmla="*/ 1386524 h 6858001"/>
              <a:gd name="connsiteX245" fmla="*/ 3445386 w 8009775"/>
              <a:gd name="connsiteY245" fmla="*/ 1382396 h 6858001"/>
              <a:gd name="connsiteX246" fmla="*/ 3449819 w 8009775"/>
              <a:gd name="connsiteY246" fmla="*/ 1378585 h 6858001"/>
              <a:gd name="connsiteX247" fmla="*/ 3454844 w 8009775"/>
              <a:gd name="connsiteY247" fmla="*/ 1375094 h 6858001"/>
              <a:gd name="connsiteX248" fmla="*/ 3460459 w 8009775"/>
              <a:gd name="connsiteY248" fmla="*/ 1371919 h 6858001"/>
              <a:gd name="connsiteX249" fmla="*/ 3465780 w 8009775"/>
              <a:gd name="connsiteY249" fmla="*/ 1369061 h 6858001"/>
              <a:gd name="connsiteX250" fmla="*/ 3471100 w 8009775"/>
              <a:gd name="connsiteY250" fmla="*/ 1366204 h 6858001"/>
              <a:gd name="connsiteX251" fmla="*/ 3476420 w 8009775"/>
              <a:gd name="connsiteY251" fmla="*/ 1363980 h 6858001"/>
              <a:gd name="connsiteX252" fmla="*/ 3482331 w 8009775"/>
              <a:gd name="connsiteY252" fmla="*/ 1361759 h 6858001"/>
              <a:gd name="connsiteX253" fmla="*/ 3487947 w 8009775"/>
              <a:gd name="connsiteY253" fmla="*/ 1360170 h 6858001"/>
              <a:gd name="connsiteX254" fmla="*/ 3493858 w 8009775"/>
              <a:gd name="connsiteY254" fmla="*/ 1358265 h 6858001"/>
              <a:gd name="connsiteX255" fmla="*/ 3499474 w 8009775"/>
              <a:gd name="connsiteY255" fmla="*/ 1357314 h 6858001"/>
              <a:gd name="connsiteX256" fmla="*/ 3505385 w 8009775"/>
              <a:gd name="connsiteY256" fmla="*/ 1356043 h 6858001"/>
              <a:gd name="connsiteX257" fmla="*/ 3511001 w 8009775"/>
              <a:gd name="connsiteY257" fmla="*/ 1355409 h 6858001"/>
              <a:gd name="connsiteX258" fmla="*/ 3517208 w 8009775"/>
              <a:gd name="connsiteY258" fmla="*/ 1355090 h 6858001"/>
              <a:gd name="connsiteX259" fmla="*/ 3522823 w 8009775"/>
              <a:gd name="connsiteY259" fmla="*/ 1354773 h 6858001"/>
              <a:gd name="connsiteX260" fmla="*/ 3529030 w 8009775"/>
              <a:gd name="connsiteY260" fmla="*/ 1355090 h 6858001"/>
              <a:gd name="connsiteX261" fmla="*/ 3534646 w 8009775"/>
              <a:gd name="connsiteY261" fmla="*/ 1355409 h 6858001"/>
              <a:gd name="connsiteX262" fmla="*/ 3540557 w 8009775"/>
              <a:gd name="connsiteY262" fmla="*/ 1356043 h 6858001"/>
              <a:gd name="connsiteX263" fmla="*/ 3546468 w 8009775"/>
              <a:gd name="connsiteY263" fmla="*/ 1357314 h 6858001"/>
              <a:gd name="connsiteX264" fmla="*/ 3552380 w 8009775"/>
              <a:gd name="connsiteY264" fmla="*/ 1358265 h 6858001"/>
              <a:gd name="connsiteX265" fmla="*/ 3557995 w 8009775"/>
              <a:gd name="connsiteY265" fmla="*/ 1360170 h 6858001"/>
              <a:gd name="connsiteX266" fmla="*/ 3563906 w 8009775"/>
              <a:gd name="connsiteY266" fmla="*/ 1361759 h 6858001"/>
              <a:gd name="connsiteX267" fmla="*/ 3569227 w 8009775"/>
              <a:gd name="connsiteY267" fmla="*/ 1363980 h 6858001"/>
              <a:gd name="connsiteX268" fmla="*/ 3574842 w 8009775"/>
              <a:gd name="connsiteY268" fmla="*/ 1366204 h 6858001"/>
              <a:gd name="connsiteX269" fmla="*/ 3580458 w 8009775"/>
              <a:gd name="connsiteY269" fmla="*/ 1369061 h 6858001"/>
              <a:gd name="connsiteX270" fmla="*/ 3585778 w 8009775"/>
              <a:gd name="connsiteY270" fmla="*/ 1371919 h 6858001"/>
              <a:gd name="connsiteX271" fmla="*/ 3590803 w 8009775"/>
              <a:gd name="connsiteY271" fmla="*/ 1375094 h 6858001"/>
              <a:gd name="connsiteX272" fmla="*/ 3595828 w 8009775"/>
              <a:gd name="connsiteY272" fmla="*/ 1378585 h 6858001"/>
              <a:gd name="connsiteX273" fmla="*/ 3600852 w 8009775"/>
              <a:gd name="connsiteY273" fmla="*/ 1382396 h 6858001"/>
              <a:gd name="connsiteX274" fmla="*/ 3605581 w 8009775"/>
              <a:gd name="connsiteY274" fmla="*/ 1386524 h 6858001"/>
              <a:gd name="connsiteX275" fmla="*/ 3610014 w 8009775"/>
              <a:gd name="connsiteY275" fmla="*/ 1390969 h 6858001"/>
              <a:gd name="connsiteX276" fmla="*/ 3817500 w 8009775"/>
              <a:gd name="connsiteY276" fmla="*/ 1598296 h 6858001"/>
              <a:gd name="connsiteX277" fmla="*/ 3821934 w 8009775"/>
              <a:gd name="connsiteY277" fmla="*/ 1602423 h 6858001"/>
              <a:gd name="connsiteX278" fmla="*/ 3826663 w 8009775"/>
              <a:gd name="connsiteY278" fmla="*/ 1606869 h 6858001"/>
              <a:gd name="connsiteX279" fmla="*/ 3831687 w 8009775"/>
              <a:gd name="connsiteY279" fmla="*/ 1610361 h 6858001"/>
              <a:gd name="connsiteX280" fmla="*/ 3836712 w 8009775"/>
              <a:gd name="connsiteY280" fmla="*/ 1613854 h 6858001"/>
              <a:gd name="connsiteX281" fmla="*/ 3841736 w 8009775"/>
              <a:gd name="connsiteY281" fmla="*/ 1617345 h 6858001"/>
              <a:gd name="connsiteX282" fmla="*/ 3847352 w 8009775"/>
              <a:gd name="connsiteY282" fmla="*/ 1620204 h 6858001"/>
              <a:gd name="connsiteX283" fmla="*/ 3852672 w 8009775"/>
              <a:gd name="connsiteY283" fmla="*/ 1623061 h 6858001"/>
              <a:gd name="connsiteX284" fmla="*/ 3857992 w 8009775"/>
              <a:gd name="connsiteY284" fmla="*/ 1625283 h 6858001"/>
              <a:gd name="connsiteX285" fmla="*/ 3863608 w 8009775"/>
              <a:gd name="connsiteY285" fmla="*/ 1627189 h 6858001"/>
              <a:gd name="connsiteX286" fmla="*/ 3869519 w 8009775"/>
              <a:gd name="connsiteY286" fmla="*/ 1629094 h 6858001"/>
              <a:gd name="connsiteX287" fmla="*/ 3875135 w 8009775"/>
              <a:gd name="connsiteY287" fmla="*/ 1630998 h 6858001"/>
              <a:gd name="connsiteX288" fmla="*/ 3881046 w 8009775"/>
              <a:gd name="connsiteY288" fmla="*/ 1631950 h 6858001"/>
              <a:gd name="connsiteX289" fmla="*/ 3886662 w 8009775"/>
              <a:gd name="connsiteY289" fmla="*/ 1632904 h 6858001"/>
              <a:gd name="connsiteX290" fmla="*/ 3892869 w 8009775"/>
              <a:gd name="connsiteY290" fmla="*/ 1633856 h 6858001"/>
              <a:gd name="connsiteX291" fmla="*/ 3898485 w 8009775"/>
              <a:gd name="connsiteY291" fmla="*/ 1634174 h 6858001"/>
              <a:gd name="connsiteX292" fmla="*/ 3904396 w 8009775"/>
              <a:gd name="connsiteY292" fmla="*/ 1634174 h 6858001"/>
              <a:gd name="connsiteX293" fmla="*/ 3910307 w 8009775"/>
              <a:gd name="connsiteY293" fmla="*/ 1634174 h 6858001"/>
              <a:gd name="connsiteX294" fmla="*/ 3916219 w 8009775"/>
              <a:gd name="connsiteY294" fmla="*/ 1633856 h 6858001"/>
              <a:gd name="connsiteX295" fmla="*/ 3922425 w 8009775"/>
              <a:gd name="connsiteY295" fmla="*/ 1632904 h 6858001"/>
              <a:gd name="connsiteX296" fmla="*/ 3928041 w 8009775"/>
              <a:gd name="connsiteY296" fmla="*/ 1631950 h 6858001"/>
              <a:gd name="connsiteX297" fmla="*/ 3933657 w 8009775"/>
              <a:gd name="connsiteY297" fmla="*/ 1630998 h 6858001"/>
              <a:gd name="connsiteX298" fmla="*/ 3939568 w 8009775"/>
              <a:gd name="connsiteY298" fmla="*/ 1629094 h 6858001"/>
              <a:gd name="connsiteX299" fmla="*/ 3945184 w 8009775"/>
              <a:gd name="connsiteY299" fmla="*/ 1627189 h 6858001"/>
              <a:gd name="connsiteX300" fmla="*/ 3950799 w 8009775"/>
              <a:gd name="connsiteY300" fmla="*/ 1625283 h 6858001"/>
              <a:gd name="connsiteX301" fmla="*/ 3956415 w 8009775"/>
              <a:gd name="connsiteY301" fmla="*/ 1623061 h 6858001"/>
              <a:gd name="connsiteX302" fmla="*/ 3961735 w 8009775"/>
              <a:gd name="connsiteY302" fmla="*/ 1620204 h 6858001"/>
              <a:gd name="connsiteX303" fmla="*/ 3967055 w 8009775"/>
              <a:gd name="connsiteY303" fmla="*/ 1617345 h 6858001"/>
              <a:gd name="connsiteX304" fmla="*/ 3972376 w 8009775"/>
              <a:gd name="connsiteY304" fmla="*/ 1613854 h 6858001"/>
              <a:gd name="connsiteX305" fmla="*/ 3977400 w 8009775"/>
              <a:gd name="connsiteY305" fmla="*/ 1610361 h 6858001"/>
              <a:gd name="connsiteX306" fmla="*/ 3982425 w 8009775"/>
              <a:gd name="connsiteY306" fmla="*/ 1606869 h 6858001"/>
              <a:gd name="connsiteX307" fmla="*/ 3986858 w 8009775"/>
              <a:gd name="connsiteY307" fmla="*/ 1602423 h 6858001"/>
              <a:gd name="connsiteX308" fmla="*/ 3991587 w 8009775"/>
              <a:gd name="connsiteY308" fmla="*/ 1598296 h 6858001"/>
              <a:gd name="connsiteX309" fmla="*/ 3996021 w 8009775"/>
              <a:gd name="connsiteY309" fmla="*/ 1593533 h 6858001"/>
              <a:gd name="connsiteX310" fmla="*/ 4000159 w 8009775"/>
              <a:gd name="connsiteY310" fmla="*/ 1588771 h 6858001"/>
              <a:gd name="connsiteX311" fmla="*/ 4003705 w 8009775"/>
              <a:gd name="connsiteY311" fmla="*/ 1583691 h 6858001"/>
              <a:gd name="connsiteX312" fmla="*/ 4007548 w 8009775"/>
              <a:gd name="connsiteY312" fmla="*/ 1578928 h 6858001"/>
              <a:gd name="connsiteX313" fmla="*/ 4010799 w 8009775"/>
              <a:gd name="connsiteY313" fmla="*/ 1573849 h 6858001"/>
              <a:gd name="connsiteX314" fmla="*/ 4013459 w 8009775"/>
              <a:gd name="connsiteY314" fmla="*/ 1568451 h 6858001"/>
              <a:gd name="connsiteX315" fmla="*/ 4016415 w 8009775"/>
              <a:gd name="connsiteY315" fmla="*/ 1563054 h 6858001"/>
              <a:gd name="connsiteX316" fmla="*/ 4018484 w 8009775"/>
              <a:gd name="connsiteY316" fmla="*/ 1557339 h 6858001"/>
              <a:gd name="connsiteX317" fmla="*/ 4020848 w 8009775"/>
              <a:gd name="connsiteY317" fmla="*/ 1551941 h 6858001"/>
              <a:gd name="connsiteX318" fmla="*/ 4022621 w 8009775"/>
              <a:gd name="connsiteY318" fmla="*/ 1546226 h 6858001"/>
              <a:gd name="connsiteX319" fmla="*/ 4024395 w 8009775"/>
              <a:gd name="connsiteY319" fmla="*/ 1540511 h 6858001"/>
              <a:gd name="connsiteX320" fmla="*/ 4025282 w 8009775"/>
              <a:gd name="connsiteY320" fmla="*/ 1534478 h 6858001"/>
              <a:gd name="connsiteX321" fmla="*/ 4026464 w 8009775"/>
              <a:gd name="connsiteY321" fmla="*/ 1528763 h 6858001"/>
              <a:gd name="connsiteX322" fmla="*/ 4027055 w 8009775"/>
              <a:gd name="connsiteY322" fmla="*/ 1522731 h 6858001"/>
              <a:gd name="connsiteX323" fmla="*/ 4027646 w 8009775"/>
              <a:gd name="connsiteY323" fmla="*/ 1517016 h 6858001"/>
              <a:gd name="connsiteX324" fmla="*/ 4027646 w 8009775"/>
              <a:gd name="connsiteY324" fmla="*/ 1510984 h 6858001"/>
              <a:gd name="connsiteX325" fmla="*/ 4027646 w 8009775"/>
              <a:gd name="connsiteY325" fmla="*/ 1505268 h 6858001"/>
              <a:gd name="connsiteX326" fmla="*/ 4027055 w 8009775"/>
              <a:gd name="connsiteY326" fmla="*/ 1499553 h 6858001"/>
              <a:gd name="connsiteX327" fmla="*/ 4026464 w 8009775"/>
              <a:gd name="connsiteY327" fmla="*/ 1493204 h 6858001"/>
              <a:gd name="connsiteX328" fmla="*/ 4025282 w 8009775"/>
              <a:gd name="connsiteY328" fmla="*/ 1487489 h 6858001"/>
              <a:gd name="connsiteX329" fmla="*/ 4024395 w 8009775"/>
              <a:gd name="connsiteY329" fmla="*/ 1481773 h 6858001"/>
              <a:gd name="connsiteX330" fmla="*/ 4022621 w 8009775"/>
              <a:gd name="connsiteY330" fmla="*/ 1476058 h 6858001"/>
              <a:gd name="connsiteX331" fmla="*/ 4020848 w 8009775"/>
              <a:gd name="connsiteY331" fmla="*/ 1470343 h 6858001"/>
              <a:gd name="connsiteX332" fmla="*/ 4018484 w 8009775"/>
              <a:gd name="connsiteY332" fmla="*/ 1464629 h 6858001"/>
              <a:gd name="connsiteX333" fmla="*/ 4016415 w 8009775"/>
              <a:gd name="connsiteY333" fmla="*/ 1459231 h 6858001"/>
              <a:gd name="connsiteX334" fmla="*/ 4013459 w 8009775"/>
              <a:gd name="connsiteY334" fmla="*/ 1453834 h 6858001"/>
              <a:gd name="connsiteX335" fmla="*/ 4010799 w 8009775"/>
              <a:gd name="connsiteY335" fmla="*/ 1448436 h 6858001"/>
              <a:gd name="connsiteX336" fmla="*/ 4007548 w 8009775"/>
              <a:gd name="connsiteY336" fmla="*/ 1443356 h 6858001"/>
              <a:gd name="connsiteX337" fmla="*/ 4003705 w 8009775"/>
              <a:gd name="connsiteY337" fmla="*/ 1438275 h 6858001"/>
              <a:gd name="connsiteX338" fmla="*/ 4000159 w 8009775"/>
              <a:gd name="connsiteY338" fmla="*/ 1433195 h 6858001"/>
              <a:gd name="connsiteX339" fmla="*/ 3996021 w 8009775"/>
              <a:gd name="connsiteY339" fmla="*/ 1428751 h 6858001"/>
              <a:gd name="connsiteX340" fmla="*/ 3991587 w 8009775"/>
              <a:gd name="connsiteY340" fmla="*/ 1423988 h 6858001"/>
              <a:gd name="connsiteX341" fmla="*/ 3323022 w 8009775"/>
              <a:gd name="connsiteY341" fmla="*/ 755333 h 6858001"/>
              <a:gd name="connsiteX342" fmla="*/ 3316815 w 8009775"/>
              <a:gd name="connsiteY342" fmla="*/ 748348 h 6858001"/>
              <a:gd name="connsiteX343" fmla="*/ 3310904 w 8009775"/>
              <a:gd name="connsiteY343" fmla="*/ 741045 h 6858001"/>
              <a:gd name="connsiteX344" fmla="*/ 3305584 w 8009775"/>
              <a:gd name="connsiteY344" fmla="*/ 733108 h 6858001"/>
              <a:gd name="connsiteX345" fmla="*/ 3300855 w 8009775"/>
              <a:gd name="connsiteY345" fmla="*/ 725170 h 6858001"/>
              <a:gd name="connsiteX346" fmla="*/ 3297308 w 8009775"/>
              <a:gd name="connsiteY346" fmla="*/ 716915 h 6858001"/>
              <a:gd name="connsiteX347" fmla="*/ 3293761 w 8009775"/>
              <a:gd name="connsiteY347" fmla="*/ 708660 h 6858001"/>
              <a:gd name="connsiteX348" fmla="*/ 3291101 w 8009775"/>
              <a:gd name="connsiteY348" fmla="*/ 699770 h 6858001"/>
              <a:gd name="connsiteX349" fmla="*/ 3289328 w 8009775"/>
              <a:gd name="connsiteY349" fmla="*/ 691198 h 6858001"/>
              <a:gd name="connsiteX350" fmla="*/ 2596527 w 8009775"/>
              <a:gd name="connsiteY350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1808 w 8009775"/>
              <a:gd name="connsiteY68" fmla="*/ 0 h 6858001"/>
              <a:gd name="connsiteX69" fmla="*/ 55488 w 8009775"/>
              <a:gd name="connsiteY69" fmla="*/ 0 h 6858001"/>
              <a:gd name="connsiteX70" fmla="*/ 0 w 8009775"/>
              <a:gd name="connsiteY70" fmla="*/ 0 h 6858001"/>
              <a:gd name="connsiteX71" fmla="*/ 0 w 8009775"/>
              <a:gd name="connsiteY71" fmla="*/ 6858000 h 6858001"/>
              <a:gd name="connsiteX72" fmla="*/ 7507651 w 8009775"/>
              <a:gd name="connsiteY72" fmla="*/ 6858001 h 6858001"/>
              <a:gd name="connsiteX73" fmla="*/ 8009775 w 8009775"/>
              <a:gd name="connsiteY73" fmla="*/ 6858000 h 6858001"/>
              <a:gd name="connsiteX74" fmla="*/ 3996316 w 8009775"/>
              <a:gd name="connsiteY74" fmla="*/ 2818448 h 6858001"/>
              <a:gd name="connsiteX75" fmla="*/ 3980947 w 8009775"/>
              <a:gd name="connsiteY75" fmla="*/ 2804795 h 6858001"/>
              <a:gd name="connsiteX76" fmla="*/ 3965282 w 8009775"/>
              <a:gd name="connsiteY76" fmla="*/ 2791144 h 6858001"/>
              <a:gd name="connsiteX77" fmla="*/ 3950799 w 8009775"/>
              <a:gd name="connsiteY77" fmla="*/ 2776856 h 6858001"/>
              <a:gd name="connsiteX78" fmla="*/ 3936021 w 8009775"/>
              <a:gd name="connsiteY78" fmla="*/ 2762568 h 6858001"/>
              <a:gd name="connsiteX79" fmla="*/ 3001744 w 8009775"/>
              <a:gd name="connsiteY79" fmla="*/ 1828166 h 6858001"/>
              <a:gd name="connsiteX80" fmla="*/ 2997311 w 8009775"/>
              <a:gd name="connsiteY80" fmla="*/ 1823404 h 6858001"/>
              <a:gd name="connsiteX81" fmla="*/ 2992878 w 8009775"/>
              <a:gd name="connsiteY81" fmla="*/ 1818640 h 6858001"/>
              <a:gd name="connsiteX82" fmla="*/ 2989331 w 8009775"/>
              <a:gd name="connsiteY82" fmla="*/ 1814195 h 6858001"/>
              <a:gd name="connsiteX83" fmla="*/ 2985784 w 8009775"/>
              <a:gd name="connsiteY83" fmla="*/ 1808799 h 6858001"/>
              <a:gd name="connsiteX84" fmla="*/ 2982533 w 8009775"/>
              <a:gd name="connsiteY84" fmla="*/ 1803718 h 6858001"/>
              <a:gd name="connsiteX85" fmla="*/ 2979873 w 8009775"/>
              <a:gd name="connsiteY85" fmla="*/ 1798321 h 6858001"/>
              <a:gd name="connsiteX86" fmla="*/ 2976917 w 8009775"/>
              <a:gd name="connsiteY86" fmla="*/ 1792924 h 6858001"/>
              <a:gd name="connsiteX87" fmla="*/ 2974552 w 8009775"/>
              <a:gd name="connsiteY87" fmla="*/ 1787526 h 6858001"/>
              <a:gd name="connsiteX88" fmla="*/ 2972484 w 8009775"/>
              <a:gd name="connsiteY88" fmla="*/ 1781811 h 6858001"/>
              <a:gd name="connsiteX89" fmla="*/ 2970710 w 8009775"/>
              <a:gd name="connsiteY89" fmla="*/ 1776095 h 6858001"/>
              <a:gd name="connsiteX90" fmla="*/ 2968937 w 8009775"/>
              <a:gd name="connsiteY90" fmla="*/ 1770380 h 6858001"/>
              <a:gd name="connsiteX91" fmla="*/ 2967755 w 8009775"/>
              <a:gd name="connsiteY91" fmla="*/ 1764665 h 6858001"/>
              <a:gd name="connsiteX92" fmla="*/ 2966868 w 8009775"/>
              <a:gd name="connsiteY92" fmla="*/ 1758634 h 6858001"/>
              <a:gd name="connsiteX93" fmla="*/ 2965981 w 8009775"/>
              <a:gd name="connsiteY93" fmla="*/ 1752919 h 6858001"/>
              <a:gd name="connsiteX94" fmla="*/ 2965686 w 8009775"/>
              <a:gd name="connsiteY94" fmla="*/ 1746885 h 6858001"/>
              <a:gd name="connsiteX95" fmla="*/ 2965686 w 8009775"/>
              <a:gd name="connsiteY95" fmla="*/ 1741170 h 6858001"/>
              <a:gd name="connsiteX96" fmla="*/ 2965686 w 8009775"/>
              <a:gd name="connsiteY96" fmla="*/ 1735139 h 6858001"/>
              <a:gd name="connsiteX97" fmla="*/ 2965981 w 8009775"/>
              <a:gd name="connsiteY97" fmla="*/ 1729424 h 6858001"/>
              <a:gd name="connsiteX98" fmla="*/ 2966868 w 8009775"/>
              <a:gd name="connsiteY98" fmla="*/ 1723074 h 6858001"/>
              <a:gd name="connsiteX99" fmla="*/ 2967755 w 8009775"/>
              <a:gd name="connsiteY99" fmla="*/ 1717358 h 6858001"/>
              <a:gd name="connsiteX100" fmla="*/ 2968937 w 8009775"/>
              <a:gd name="connsiteY100" fmla="*/ 1711643 h 6858001"/>
              <a:gd name="connsiteX101" fmla="*/ 2970710 w 8009775"/>
              <a:gd name="connsiteY101" fmla="*/ 1705929 h 6858001"/>
              <a:gd name="connsiteX102" fmla="*/ 2972484 w 8009775"/>
              <a:gd name="connsiteY102" fmla="*/ 1700214 h 6858001"/>
              <a:gd name="connsiteX103" fmla="*/ 2974552 w 8009775"/>
              <a:gd name="connsiteY103" fmla="*/ 1694816 h 6858001"/>
              <a:gd name="connsiteX104" fmla="*/ 2976917 w 8009775"/>
              <a:gd name="connsiteY104" fmla="*/ 1689101 h 6858001"/>
              <a:gd name="connsiteX105" fmla="*/ 2979873 w 8009775"/>
              <a:gd name="connsiteY105" fmla="*/ 1683703 h 6858001"/>
              <a:gd name="connsiteX106" fmla="*/ 2982533 w 8009775"/>
              <a:gd name="connsiteY106" fmla="*/ 1678305 h 6858001"/>
              <a:gd name="connsiteX107" fmla="*/ 2985784 w 8009775"/>
              <a:gd name="connsiteY107" fmla="*/ 1673226 h 6858001"/>
              <a:gd name="connsiteX108" fmla="*/ 2989331 w 8009775"/>
              <a:gd name="connsiteY108" fmla="*/ 1668145 h 6858001"/>
              <a:gd name="connsiteX109" fmla="*/ 2992878 w 8009775"/>
              <a:gd name="connsiteY109" fmla="*/ 1663066 h 6858001"/>
              <a:gd name="connsiteX110" fmla="*/ 2997311 w 8009775"/>
              <a:gd name="connsiteY110" fmla="*/ 1658621 h 6858001"/>
              <a:gd name="connsiteX111" fmla="*/ 3001744 w 8009775"/>
              <a:gd name="connsiteY111" fmla="*/ 1653859 h 6858001"/>
              <a:gd name="connsiteX112" fmla="*/ 3006178 w 8009775"/>
              <a:gd name="connsiteY112" fmla="*/ 1649414 h 6858001"/>
              <a:gd name="connsiteX113" fmla="*/ 3010907 w 8009775"/>
              <a:gd name="connsiteY113" fmla="*/ 1645603 h 6858001"/>
              <a:gd name="connsiteX114" fmla="*/ 3015932 w 8009775"/>
              <a:gd name="connsiteY114" fmla="*/ 1641794 h 6858001"/>
              <a:gd name="connsiteX115" fmla="*/ 3020956 w 8009775"/>
              <a:gd name="connsiteY115" fmla="*/ 1637984 h 6858001"/>
              <a:gd name="connsiteX116" fmla="*/ 3025981 w 8009775"/>
              <a:gd name="connsiteY116" fmla="*/ 1634809 h 6858001"/>
              <a:gd name="connsiteX117" fmla="*/ 3031596 w 8009775"/>
              <a:gd name="connsiteY117" fmla="*/ 1631950 h 6858001"/>
              <a:gd name="connsiteX118" fmla="*/ 3036916 w 8009775"/>
              <a:gd name="connsiteY118" fmla="*/ 1629094 h 6858001"/>
              <a:gd name="connsiteX119" fmla="*/ 3042532 w 8009775"/>
              <a:gd name="connsiteY119" fmla="*/ 1626871 h 6858001"/>
              <a:gd name="connsiteX120" fmla="*/ 3047852 w 8009775"/>
              <a:gd name="connsiteY120" fmla="*/ 1624649 h 6858001"/>
              <a:gd name="connsiteX121" fmla="*/ 3053764 w 8009775"/>
              <a:gd name="connsiteY121" fmla="*/ 1623061 h 6858001"/>
              <a:gd name="connsiteX122" fmla="*/ 3059379 w 8009775"/>
              <a:gd name="connsiteY122" fmla="*/ 1621155 h 6858001"/>
              <a:gd name="connsiteX123" fmla="*/ 3065291 w 8009775"/>
              <a:gd name="connsiteY123" fmla="*/ 1620204 h 6858001"/>
              <a:gd name="connsiteX124" fmla="*/ 3070906 w 8009775"/>
              <a:gd name="connsiteY124" fmla="*/ 1618934 h 6858001"/>
              <a:gd name="connsiteX125" fmla="*/ 3077113 w 8009775"/>
              <a:gd name="connsiteY125" fmla="*/ 1618299 h 6858001"/>
              <a:gd name="connsiteX126" fmla="*/ 3082729 w 8009775"/>
              <a:gd name="connsiteY126" fmla="*/ 1617981 h 6858001"/>
              <a:gd name="connsiteX127" fmla="*/ 3088936 w 8009775"/>
              <a:gd name="connsiteY127" fmla="*/ 1617981 h 6858001"/>
              <a:gd name="connsiteX128" fmla="*/ 3094552 w 8009775"/>
              <a:gd name="connsiteY128" fmla="*/ 1617981 h 6858001"/>
              <a:gd name="connsiteX129" fmla="*/ 3100758 w 8009775"/>
              <a:gd name="connsiteY129" fmla="*/ 1618299 h 6858001"/>
              <a:gd name="connsiteX130" fmla="*/ 3106670 w 8009775"/>
              <a:gd name="connsiteY130" fmla="*/ 1618934 h 6858001"/>
              <a:gd name="connsiteX131" fmla="*/ 3112285 w 8009775"/>
              <a:gd name="connsiteY131" fmla="*/ 1620204 h 6858001"/>
              <a:gd name="connsiteX132" fmla="*/ 3117901 w 8009775"/>
              <a:gd name="connsiteY132" fmla="*/ 1621155 h 6858001"/>
              <a:gd name="connsiteX133" fmla="*/ 3123812 w 8009775"/>
              <a:gd name="connsiteY133" fmla="*/ 1623061 h 6858001"/>
              <a:gd name="connsiteX134" fmla="*/ 3129428 w 8009775"/>
              <a:gd name="connsiteY134" fmla="*/ 1624649 h 6858001"/>
              <a:gd name="connsiteX135" fmla="*/ 3135339 w 8009775"/>
              <a:gd name="connsiteY135" fmla="*/ 1626871 h 6858001"/>
              <a:gd name="connsiteX136" fmla="*/ 3140660 w 8009775"/>
              <a:gd name="connsiteY136" fmla="*/ 1629094 h 6858001"/>
              <a:gd name="connsiteX137" fmla="*/ 3145980 w 8009775"/>
              <a:gd name="connsiteY137" fmla="*/ 1631950 h 6858001"/>
              <a:gd name="connsiteX138" fmla="*/ 3151300 w 8009775"/>
              <a:gd name="connsiteY138" fmla="*/ 1634809 h 6858001"/>
              <a:gd name="connsiteX139" fmla="*/ 3156324 w 8009775"/>
              <a:gd name="connsiteY139" fmla="*/ 1637984 h 6858001"/>
              <a:gd name="connsiteX140" fmla="*/ 3161349 w 8009775"/>
              <a:gd name="connsiteY140" fmla="*/ 1641794 h 6858001"/>
              <a:gd name="connsiteX141" fmla="*/ 3166374 w 8009775"/>
              <a:gd name="connsiteY141" fmla="*/ 1645603 h 6858001"/>
              <a:gd name="connsiteX142" fmla="*/ 3171102 w 8009775"/>
              <a:gd name="connsiteY142" fmla="*/ 1649414 h 6858001"/>
              <a:gd name="connsiteX143" fmla="*/ 3175832 w 8009775"/>
              <a:gd name="connsiteY143" fmla="*/ 1653859 h 6858001"/>
              <a:gd name="connsiteX144" fmla="*/ 3844692 w 8009775"/>
              <a:gd name="connsiteY144" fmla="*/ 2322830 h 6858001"/>
              <a:gd name="connsiteX145" fmla="*/ 3849421 w 8009775"/>
              <a:gd name="connsiteY145" fmla="*/ 2326958 h 6858001"/>
              <a:gd name="connsiteX146" fmla="*/ 3854150 w 8009775"/>
              <a:gd name="connsiteY146" fmla="*/ 2331085 h 6858001"/>
              <a:gd name="connsiteX147" fmla="*/ 3859175 w 8009775"/>
              <a:gd name="connsiteY147" fmla="*/ 2334895 h 6858001"/>
              <a:gd name="connsiteX148" fmla="*/ 3864199 w 8009775"/>
              <a:gd name="connsiteY148" fmla="*/ 2338705 h 6858001"/>
              <a:gd name="connsiteX149" fmla="*/ 3869224 w 8009775"/>
              <a:gd name="connsiteY149" fmla="*/ 2341880 h 6858001"/>
              <a:gd name="connsiteX150" fmla="*/ 3874544 w 8009775"/>
              <a:gd name="connsiteY150" fmla="*/ 2344738 h 6858001"/>
              <a:gd name="connsiteX151" fmla="*/ 3879864 w 8009775"/>
              <a:gd name="connsiteY151" fmla="*/ 2347595 h 6858001"/>
              <a:gd name="connsiteX152" fmla="*/ 3885775 w 8009775"/>
              <a:gd name="connsiteY152" fmla="*/ 2349818 h 6858001"/>
              <a:gd name="connsiteX153" fmla="*/ 3891096 w 8009775"/>
              <a:gd name="connsiteY153" fmla="*/ 2351723 h 6858001"/>
              <a:gd name="connsiteX154" fmla="*/ 3896711 w 8009775"/>
              <a:gd name="connsiteY154" fmla="*/ 2353628 h 6858001"/>
              <a:gd name="connsiteX155" fmla="*/ 3902623 w 8009775"/>
              <a:gd name="connsiteY155" fmla="*/ 2355534 h 6858001"/>
              <a:gd name="connsiteX156" fmla="*/ 3908238 w 8009775"/>
              <a:gd name="connsiteY156" fmla="*/ 2356485 h 6858001"/>
              <a:gd name="connsiteX157" fmla="*/ 3914150 w 8009775"/>
              <a:gd name="connsiteY157" fmla="*/ 2357755 h 6858001"/>
              <a:gd name="connsiteX158" fmla="*/ 3920061 w 8009775"/>
              <a:gd name="connsiteY158" fmla="*/ 2358391 h 6858001"/>
              <a:gd name="connsiteX159" fmla="*/ 3925972 w 8009775"/>
              <a:gd name="connsiteY159" fmla="*/ 2358708 h 6858001"/>
              <a:gd name="connsiteX160" fmla="*/ 3931883 w 8009775"/>
              <a:gd name="connsiteY160" fmla="*/ 2358708 h 6858001"/>
              <a:gd name="connsiteX161" fmla="*/ 3937795 w 8009775"/>
              <a:gd name="connsiteY161" fmla="*/ 2358708 h 6858001"/>
              <a:gd name="connsiteX162" fmla="*/ 3943706 w 8009775"/>
              <a:gd name="connsiteY162" fmla="*/ 2358391 h 6858001"/>
              <a:gd name="connsiteX163" fmla="*/ 3949617 w 8009775"/>
              <a:gd name="connsiteY163" fmla="*/ 2357755 h 6858001"/>
              <a:gd name="connsiteX164" fmla="*/ 3955233 w 8009775"/>
              <a:gd name="connsiteY164" fmla="*/ 2356485 h 6858001"/>
              <a:gd name="connsiteX165" fmla="*/ 3961144 w 8009775"/>
              <a:gd name="connsiteY165" fmla="*/ 2355534 h 6858001"/>
              <a:gd name="connsiteX166" fmla="*/ 3966760 w 8009775"/>
              <a:gd name="connsiteY166" fmla="*/ 2353628 h 6858001"/>
              <a:gd name="connsiteX167" fmla="*/ 3972671 w 8009775"/>
              <a:gd name="connsiteY167" fmla="*/ 2351723 h 6858001"/>
              <a:gd name="connsiteX168" fmla="*/ 3978287 w 8009775"/>
              <a:gd name="connsiteY168" fmla="*/ 2349818 h 6858001"/>
              <a:gd name="connsiteX169" fmla="*/ 3983607 w 8009775"/>
              <a:gd name="connsiteY169" fmla="*/ 2347595 h 6858001"/>
              <a:gd name="connsiteX170" fmla="*/ 3989223 w 8009775"/>
              <a:gd name="connsiteY170" fmla="*/ 2344738 h 6858001"/>
              <a:gd name="connsiteX171" fmla="*/ 3994543 w 8009775"/>
              <a:gd name="connsiteY171" fmla="*/ 2341880 h 6858001"/>
              <a:gd name="connsiteX172" fmla="*/ 3999567 w 8009775"/>
              <a:gd name="connsiteY172" fmla="*/ 2338705 h 6858001"/>
              <a:gd name="connsiteX173" fmla="*/ 4004888 w 8009775"/>
              <a:gd name="connsiteY173" fmla="*/ 2334895 h 6858001"/>
              <a:gd name="connsiteX174" fmla="*/ 4009617 w 8009775"/>
              <a:gd name="connsiteY174" fmla="*/ 2331085 h 6858001"/>
              <a:gd name="connsiteX175" fmla="*/ 4014346 w 8009775"/>
              <a:gd name="connsiteY175" fmla="*/ 2326958 h 6858001"/>
              <a:gd name="connsiteX176" fmla="*/ 4018779 w 8009775"/>
              <a:gd name="connsiteY176" fmla="*/ 2322830 h 6858001"/>
              <a:gd name="connsiteX177" fmla="*/ 4023213 w 8009775"/>
              <a:gd name="connsiteY177" fmla="*/ 2318068 h 6858001"/>
              <a:gd name="connsiteX178" fmla="*/ 4027646 w 8009775"/>
              <a:gd name="connsiteY178" fmla="*/ 2313306 h 6858001"/>
              <a:gd name="connsiteX179" fmla="*/ 4031193 w 8009775"/>
              <a:gd name="connsiteY179" fmla="*/ 2308544 h 6858001"/>
              <a:gd name="connsiteX180" fmla="*/ 4034740 w 8009775"/>
              <a:gd name="connsiteY180" fmla="*/ 2303463 h 6858001"/>
              <a:gd name="connsiteX181" fmla="*/ 4037991 w 8009775"/>
              <a:gd name="connsiteY181" fmla="*/ 2298384 h 6858001"/>
              <a:gd name="connsiteX182" fmla="*/ 4040946 w 8009775"/>
              <a:gd name="connsiteY182" fmla="*/ 2292985 h 6858001"/>
              <a:gd name="connsiteX183" fmla="*/ 4043606 w 8009775"/>
              <a:gd name="connsiteY183" fmla="*/ 2287588 h 6858001"/>
              <a:gd name="connsiteX184" fmla="*/ 4046267 w 8009775"/>
              <a:gd name="connsiteY184" fmla="*/ 2281873 h 6858001"/>
              <a:gd name="connsiteX185" fmla="*/ 4048040 w 8009775"/>
              <a:gd name="connsiteY185" fmla="*/ 2276476 h 6858001"/>
              <a:gd name="connsiteX186" fmla="*/ 4050109 w 8009775"/>
              <a:gd name="connsiteY186" fmla="*/ 2270761 h 6858001"/>
              <a:gd name="connsiteX187" fmla="*/ 4051587 w 8009775"/>
              <a:gd name="connsiteY187" fmla="*/ 2265046 h 6858001"/>
              <a:gd name="connsiteX188" fmla="*/ 4052769 w 8009775"/>
              <a:gd name="connsiteY188" fmla="*/ 2259331 h 6858001"/>
              <a:gd name="connsiteX189" fmla="*/ 4053656 w 8009775"/>
              <a:gd name="connsiteY189" fmla="*/ 2253298 h 6858001"/>
              <a:gd name="connsiteX190" fmla="*/ 4054542 w 8009775"/>
              <a:gd name="connsiteY190" fmla="*/ 2247266 h 6858001"/>
              <a:gd name="connsiteX191" fmla="*/ 4054838 w 8009775"/>
              <a:gd name="connsiteY191" fmla="*/ 2241551 h 6858001"/>
              <a:gd name="connsiteX192" fmla="*/ 4055133 w 8009775"/>
              <a:gd name="connsiteY192" fmla="*/ 2235519 h 6858001"/>
              <a:gd name="connsiteX193" fmla="*/ 4054838 w 8009775"/>
              <a:gd name="connsiteY193" fmla="*/ 2229804 h 6858001"/>
              <a:gd name="connsiteX194" fmla="*/ 4054542 w 8009775"/>
              <a:gd name="connsiteY194" fmla="*/ 2223770 h 6858001"/>
              <a:gd name="connsiteX195" fmla="*/ 4053656 w 8009775"/>
              <a:gd name="connsiteY195" fmla="*/ 2217739 h 6858001"/>
              <a:gd name="connsiteX196" fmla="*/ 4052769 w 8009775"/>
              <a:gd name="connsiteY196" fmla="*/ 2212024 h 6858001"/>
              <a:gd name="connsiteX197" fmla="*/ 4051587 w 8009775"/>
              <a:gd name="connsiteY197" fmla="*/ 2206309 h 6858001"/>
              <a:gd name="connsiteX198" fmla="*/ 4050109 w 8009775"/>
              <a:gd name="connsiteY198" fmla="*/ 2200593 h 6858001"/>
              <a:gd name="connsiteX199" fmla="*/ 4048040 w 8009775"/>
              <a:gd name="connsiteY199" fmla="*/ 2194878 h 6858001"/>
              <a:gd name="connsiteX200" fmla="*/ 4046267 w 8009775"/>
              <a:gd name="connsiteY200" fmla="*/ 2189163 h 6858001"/>
              <a:gd name="connsiteX201" fmla="*/ 4043606 w 8009775"/>
              <a:gd name="connsiteY201" fmla="*/ 2183765 h 6858001"/>
              <a:gd name="connsiteX202" fmla="*/ 4040946 w 8009775"/>
              <a:gd name="connsiteY202" fmla="*/ 2178368 h 6858001"/>
              <a:gd name="connsiteX203" fmla="*/ 4037991 w 8009775"/>
              <a:gd name="connsiteY203" fmla="*/ 2172970 h 6858001"/>
              <a:gd name="connsiteX204" fmla="*/ 4034740 w 8009775"/>
              <a:gd name="connsiteY204" fmla="*/ 2167890 h 6858001"/>
              <a:gd name="connsiteX205" fmla="*/ 4031193 w 8009775"/>
              <a:gd name="connsiteY205" fmla="*/ 2162494 h 6858001"/>
              <a:gd name="connsiteX206" fmla="*/ 4027646 w 8009775"/>
              <a:gd name="connsiteY206" fmla="*/ 2157730 h 6858001"/>
              <a:gd name="connsiteX207" fmla="*/ 4023213 w 8009775"/>
              <a:gd name="connsiteY207" fmla="*/ 2153285 h 6858001"/>
              <a:gd name="connsiteX208" fmla="*/ 4018779 w 8009775"/>
              <a:gd name="connsiteY208" fmla="*/ 2148523 h 6858001"/>
              <a:gd name="connsiteX209" fmla="*/ 3632182 w 8009775"/>
              <a:gd name="connsiteY209" fmla="*/ 1761490 h 6858001"/>
              <a:gd name="connsiteX210" fmla="*/ 3435928 w 8009775"/>
              <a:gd name="connsiteY210" fmla="*/ 1565276 h 6858001"/>
              <a:gd name="connsiteX211" fmla="*/ 3431198 w 8009775"/>
              <a:gd name="connsiteY211" fmla="*/ 1560514 h 6858001"/>
              <a:gd name="connsiteX212" fmla="*/ 3427356 w 8009775"/>
              <a:gd name="connsiteY212" fmla="*/ 1555751 h 6858001"/>
              <a:gd name="connsiteX213" fmla="*/ 3423218 w 8009775"/>
              <a:gd name="connsiteY213" fmla="*/ 1550671 h 6858001"/>
              <a:gd name="connsiteX214" fmla="*/ 3420262 w 8009775"/>
              <a:gd name="connsiteY214" fmla="*/ 1545909 h 6858001"/>
              <a:gd name="connsiteX215" fmla="*/ 3417012 w 8009775"/>
              <a:gd name="connsiteY215" fmla="*/ 1540829 h 6858001"/>
              <a:gd name="connsiteX216" fmla="*/ 3413760 w 8009775"/>
              <a:gd name="connsiteY216" fmla="*/ 1535430 h 6858001"/>
              <a:gd name="connsiteX217" fmla="*/ 3411100 w 8009775"/>
              <a:gd name="connsiteY217" fmla="*/ 1530034 h 6858001"/>
              <a:gd name="connsiteX218" fmla="*/ 3408736 w 8009775"/>
              <a:gd name="connsiteY218" fmla="*/ 1524635 h 6858001"/>
              <a:gd name="connsiteX219" fmla="*/ 3406371 w 8009775"/>
              <a:gd name="connsiteY219" fmla="*/ 1518920 h 6858001"/>
              <a:gd name="connsiteX220" fmla="*/ 3404598 w 8009775"/>
              <a:gd name="connsiteY220" fmla="*/ 1513205 h 6858001"/>
              <a:gd name="connsiteX221" fmla="*/ 3403120 w 8009775"/>
              <a:gd name="connsiteY221" fmla="*/ 1507174 h 6858001"/>
              <a:gd name="connsiteX222" fmla="*/ 3401938 w 8009775"/>
              <a:gd name="connsiteY222" fmla="*/ 1501459 h 6858001"/>
              <a:gd name="connsiteX223" fmla="*/ 3401051 w 8009775"/>
              <a:gd name="connsiteY223" fmla="*/ 1495744 h 6858001"/>
              <a:gd name="connsiteX224" fmla="*/ 3400460 w 8009775"/>
              <a:gd name="connsiteY224" fmla="*/ 1489710 h 6858001"/>
              <a:gd name="connsiteX225" fmla="*/ 3399869 w 8009775"/>
              <a:gd name="connsiteY225" fmla="*/ 1483995 h 6858001"/>
              <a:gd name="connsiteX226" fmla="*/ 3399573 w 8009775"/>
              <a:gd name="connsiteY226" fmla="*/ 1478281 h 6858001"/>
              <a:gd name="connsiteX227" fmla="*/ 3399869 w 8009775"/>
              <a:gd name="connsiteY227" fmla="*/ 1472249 h 6858001"/>
              <a:gd name="connsiteX228" fmla="*/ 3400460 w 8009775"/>
              <a:gd name="connsiteY228" fmla="*/ 1466215 h 6858001"/>
              <a:gd name="connsiteX229" fmla="*/ 3401051 w 8009775"/>
              <a:gd name="connsiteY229" fmla="*/ 1460183 h 6858001"/>
              <a:gd name="connsiteX230" fmla="*/ 3401938 w 8009775"/>
              <a:gd name="connsiteY230" fmla="*/ 1454468 h 6858001"/>
              <a:gd name="connsiteX231" fmla="*/ 3403120 w 8009775"/>
              <a:gd name="connsiteY231" fmla="*/ 1448754 h 6858001"/>
              <a:gd name="connsiteX232" fmla="*/ 3404598 w 8009775"/>
              <a:gd name="connsiteY232" fmla="*/ 1443039 h 6858001"/>
              <a:gd name="connsiteX233" fmla="*/ 3406371 w 8009775"/>
              <a:gd name="connsiteY233" fmla="*/ 1437324 h 6858001"/>
              <a:gd name="connsiteX234" fmla="*/ 3408736 w 8009775"/>
              <a:gd name="connsiteY234" fmla="*/ 1431609 h 6858001"/>
              <a:gd name="connsiteX235" fmla="*/ 3411100 w 8009775"/>
              <a:gd name="connsiteY235" fmla="*/ 1426211 h 6858001"/>
              <a:gd name="connsiteX236" fmla="*/ 3413760 w 8009775"/>
              <a:gd name="connsiteY236" fmla="*/ 1420814 h 6858001"/>
              <a:gd name="connsiteX237" fmla="*/ 3417012 w 8009775"/>
              <a:gd name="connsiteY237" fmla="*/ 1415416 h 6858001"/>
              <a:gd name="connsiteX238" fmla="*/ 3420262 w 8009775"/>
              <a:gd name="connsiteY238" fmla="*/ 1410336 h 6858001"/>
              <a:gd name="connsiteX239" fmla="*/ 3423218 w 8009775"/>
              <a:gd name="connsiteY239" fmla="*/ 1405256 h 6858001"/>
              <a:gd name="connsiteX240" fmla="*/ 3427356 w 8009775"/>
              <a:gd name="connsiteY240" fmla="*/ 1400175 h 6858001"/>
              <a:gd name="connsiteX241" fmla="*/ 3431198 w 8009775"/>
              <a:gd name="connsiteY241" fmla="*/ 1395731 h 6858001"/>
              <a:gd name="connsiteX242" fmla="*/ 3435928 w 8009775"/>
              <a:gd name="connsiteY242" fmla="*/ 1390969 h 6858001"/>
              <a:gd name="connsiteX243" fmla="*/ 3440361 w 8009775"/>
              <a:gd name="connsiteY243" fmla="*/ 1386524 h 6858001"/>
              <a:gd name="connsiteX244" fmla="*/ 3445386 w 8009775"/>
              <a:gd name="connsiteY244" fmla="*/ 1382396 h 6858001"/>
              <a:gd name="connsiteX245" fmla="*/ 3449819 w 8009775"/>
              <a:gd name="connsiteY245" fmla="*/ 1378585 h 6858001"/>
              <a:gd name="connsiteX246" fmla="*/ 3454844 w 8009775"/>
              <a:gd name="connsiteY246" fmla="*/ 1375094 h 6858001"/>
              <a:gd name="connsiteX247" fmla="*/ 3460459 w 8009775"/>
              <a:gd name="connsiteY247" fmla="*/ 1371919 h 6858001"/>
              <a:gd name="connsiteX248" fmla="*/ 3465780 w 8009775"/>
              <a:gd name="connsiteY248" fmla="*/ 1369061 h 6858001"/>
              <a:gd name="connsiteX249" fmla="*/ 3471100 w 8009775"/>
              <a:gd name="connsiteY249" fmla="*/ 1366204 h 6858001"/>
              <a:gd name="connsiteX250" fmla="*/ 3476420 w 8009775"/>
              <a:gd name="connsiteY250" fmla="*/ 1363980 h 6858001"/>
              <a:gd name="connsiteX251" fmla="*/ 3482331 w 8009775"/>
              <a:gd name="connsiteY251" fmla="*/ 1361759 h 6858001"/>
              <a:gd name="connsiteX252" fmla="*/ 3487947 w 8009775"/>
              <a:gd name="connsiteY252" fmla="*/ 1360170 h 6858001"/>
              <a:gd name="connsiteX253" fmla="*/ 3493858 w 8009775"/>
              <a:gd name="connsiteY253" fmla="*/ 1358265 h 6858001"/>
              <a:gd name="connsiteX254" fmla="*/ 3499474 w 8009775"/>
              <a:gd name="connsiteY254" fmla="*/ 1357314 h 6858001"/>
              <a:gd name="connsiteX255" fmla="*/ 3505385 w 8009775"/>
              <a:gd name="connsiteY255" fmla="*/ 1356043 h 6858001"/>
              <a:gd name="connsiteX256" fmla="*/ 3511001 w 8009775"/>
              <a:gd name="connsiteY256" fmla="*/ 1355409 h 6858001"/>
              <a:gd name="connsiteX257" fmla="*/ 3517208 w 8009775"/>
              <a:gd name="connsiteY257" fmla="*/ 1355090 h 6858001"/>
              <a:gd name="connsiteX258" fmla="*/ 3522823 w 8009775"/>
              <a:gd name="connsiteY258" fmla="*/ 1354773 h 6858001"/>
              <a:gd name="connsiteX259" fmla="*/ 3529030 w 8009775"/>
              <a:gd name="connsiteY259" fmla="*/ 1355090 h 6858001"/>
              <a:gd name="connsiteX260" fmla="*/ 3534646 w 8009775"/>
              <a:gd name="connsiteY260" fmla="*/ 1355409 h 6858001"/>
              <a:gd name="connsiteX261" fmla="*/ 3540557 w 8009775"/>
              <a:gd name="connsiteY261" fmla="*/ 1356043 h 6858001"/>
              <a:gd name="connsiteX262" fmla="*/ 3546468 w 8009775"/>
              <a:gd name="connsiteY262" fmla="*/ 1357314 h 6858001"/>
              <a:gd name="connsiteX263" fmla="*/ 3552380 w 8009775"/>
              <a:gd name="connsiteY263" fmla="*/ 1358265 h 6858001"/>
              <a:gd name="connsiteX264" fmla="*/ 3557995 w 8009775"/>
              <a:gd name="connsiteY264" fmla="*/ 1360170 h 6858001"/>
              <a:gd name="connsiteX265" fmla="*/ 3563906 w 8009775"/>
              <a:gd name="connsiteY265" fmla="*/ 1361759 h 6858001"/>
              <a:gd name="connsiteX266" fmla="*/ 3569227 w 8009775"/>
              <a:gd name="connsiteY266" fmla="*/ 1363980 h 6858001"/>
              <a:gd name="connsiteX267" fmla="*/ 3574842 w 8009775"/>
              <a:gd name="connsiteY267" fmla="*/ 1366204 h 6858001"/>
              <a:gd name="connsiteX268" fmla="*/ 3580458 w 8009775"/>
              <a:gd name="connsiteY268" fmla="*/ 1369061 h 6858001"/>
              <a:gd name="connsiteX269" fmla="*/ 3585778 w 8009775"/>
              <a:gd name="connsiteY269" fmla="*/ 1371919 h 6858001"/>
              <a:gd name="connsiteX270" fmla="*/ 3590803 w 8009775"/>
              <a:gd name="connsiteY270" fmla="*/ 1375094 h 6858001"/>
              <a:gd name="connsiteX271" fmla="*/ 3595828 w 8009775"/>
              <a:gd name="connsiteY271" fmla="*/ 1378585 h 6858001"/>
              <a:gd name="connsiteX272" fmla="*/ 3600852 w 8009775"/>
              <a:gd name="connsiteY272" fmla="*/ 1382396 h 6858001"/>
              <a:gd name="connsiteX273" fmla="*/ 3605581 w 8009775"/>
              <a:gd name="connsiteY273" fmla="*/ 1386524 h 6858001"/>
              <a:gd name="connsiteX274" fmla="*/ 3610014 w 8009775"/>
              <a:gd name="connsiteY274" fmla="*/ 1390969 h 6858001"/>
              <a:gd name="connsiteX275" fmla="*/ 3817500 w 8009775"/>
              <a:gd name="connsiteY275" fmla="*/ 1598296 h 6858001"/>
              <a:gd name="connsiteX276" fmla="*/ 3821934 w 8009775"/>
              <a:gd name="connsiteY276" fmla="*/ 1602423 h 6858001"/>
              <a:gd name="connsiteX277" fmla="*/ 3826663 w 8009775"/>
              <a:gd name="connsiteY277" fmla="*/ 1606869 h 6858001"/>
              <a:gd name="connsiteX278" fmla="*/ 3831687 w 8009775"/>
              <a:gd name="connsiteY278" fmla="*/ 1610361 h 6858001"/>
              <a:gd name="connsiteX279" fmla="*/ 3836712 w 8009775"/>
              <a:gd name="connsiteY279" fmla="*/ 1613854 h 6858001"/>
              <a:gd name="connsiteX280" fmla="*/ 3841736 w 8009775"/>
              <a:gd name="connsiteY280" fmla="*/ 1617345 h 6858001"/>
              <a:gd name="connsiteX281" fmla="*/ 3847352 w 8009775"/>
              <a:gd name="connsiteY281" fmla="*/ 1620204 h 6858001"/>
              <a:gd name="connsiteX282" fmla="*/ 3852672 w 8009775"/>
              <a:gd name="connsiteY282" fmla="*/ 1623061 h 6858001"/>
              <a:gd name="connsiteX283" fmla="*/ 3857992 w 8009775"/>
              <a:gd name="connsiteY283" fmla="*/ 1625283 h 6858001"/>
              <a:gd name="connsiteX284" fmla="*/ 3863608 w 8009775"/>
              <a:gd name="connsiteY284" fmla="*/ 1627189 h 6858001"/>
              <a:gd name="connsiteX285" fmla="*/ 3869519 w 8009775"/>
              <a:gd name="connsiteY285" fmla="*/ 1629094 h 6858001"/>
              <a:gd name="connsiteX286" fmla="*/ 3875135 w 8009775"/>
              <a:gd name="connsiteY286" fmla="*/ 1630998 h 6858001"/>
              <a:gd name="connsiteX287" fmla="*/ 3881046 w 8009775"/>
              <a:gd name="connsiteY287" fmla="*/ 1631950 h 6858001"/>
              <a:gd name="connsiteX288" fmla="*/ 3886662 w 8009775"/>
              <a:gd name="connsiteY288" fmla="*/ 1632904 h 6858001"/>
              <a:gd name="connsiteX289" fmla="*/ 3892869 w 8009775"/>
              <a:gd name="connsiteY289" fmla="*/ 1633856 h 6858001"/>
              <a:gd name="connsiteX290" fmla="*/ 3898485 w 8009775"/>
              <a:gd name="connsiteY290" fmla="*/ 1634174 h 6858001"/>
              <a:gd name="connsiteX291" fmla="*/ 3904396 w 8009775"/>
              <a:gd name="connsiteY291" fmla="*/ 1634174 h 6858001"/>
              <a:gd name="connsiteX292" fmla="*/ 3910307 w 8009775"/>
              <a:gd name="connsiteY292" fmla="*/ 1634174 h 6858001"/>
              <a:gd name="connsiteX293" fmla="*/ 3916219 w 8009775"/>
              <a:gd name="connsiteY293" fmla="*/ 1633856 h 6858001"/>
              <a:gd name="connsiteX294" fmla="*/ 3922425 w 8009775"/>
              <a:gd name="connsiteY294" fmla="*/ 1632904 h 6858001"/>
              <a:gd name="connsiteX295" fmla="*/ 3928041 w 8009775"/>
              <a:gd name="connsiteY295" fmla="*/ 1631950 h 6858001"/>
              <a:gd name="connsiteX296" fmla="*/ 3933657 w 8009775"/>
              <a:gd name="connsiteY296" fmla="*/ 1630998 h 6858001"/>
              <a:gd name="connsiteX297" fmla="*/ 3939568 w 8009775"/>
              <a:gd name="connsiteY297" fmla="*/ 1629094 h 6858001"/>
              <a:gd name="connsiteX298" fmla="*/ 3945184 w 8009775"/>
              <a:gd name="connsiteY298" fmla="*/ 1627189 h 6858001"/>
              <a:gd name="connsiteX299" fmla="*/ 3950799 w 8009775"/>
              <a:gd name="connsiteY299" fmla="*/ 1625283 h 6858001"/>
              <a:gd name="connsiteX300" fmla="*/ 3956415 w 8009775"/>
              <a:gd name="connsiteY300" fmla="*/ 1623061 h 6858001"/>
              <a:gd name="connsiteX301" fmla="*/ 3961735 w 8009775"/>
              <a:gd name="connsiteY301" fmla="*/ 1620204 h 6858001"/>
              <a:gd name="connsiteX302" fmla="*/ 3967055 w 8009775"/>
              <a:gd name="connsiteY302" fmla="*/ 1617345 h 6858001"/>
              <a:gd name="connsiteX303" fmla="*/ 3972376 w 8009775"/>
              <a:gd name="connsiteY303" fmla="*/ 1613854 h 6858001"/>
              <a:gd name="connsiteX304" fmla="*/ 3977400 w 8009775"/>
              <a:gd name="connsiteY304" fmla="*/ 1610361 h 6858001"/>
              <a:gd name="connsiteX305" fmla="*/ 3982425 w 8009775"/>
              <a:gd name="connsiteY305" fmla="*/ 1606869 h 6858001"/>
              <a:gd name="connsiteX306" fmla="*/ 3986858 w 8009775"/>
              <a:gd name="connsiteY306" fmla="*/ 1602423 h 6858001"/>
              <a:gd name="connsiteX307" fmla="*/ 3991587 w 8009775"/>
              <a:gd name="connsiteY307" fmla="*/ 1598296 h 6858001"/>
              <a:gd name="connsiteX308" fmla="*/ 3996021 w 8009775"/>
              <a:gd name="connsiteY308" fmla="*/ 1593533 h 6858001"/>
              <a:gd name="connsiteX309" fmla="*/ 4000159 w 8009775"/>
              <a:gd name="connsiteY309" fmla="*/ 1588771 h 6858001"/>
              <a:gd name="connsiteX310" fmla="*/ 4003705 w 8009775"/>
              <a:gd name="connsiteY310" fmla="*/ 1583691 h 6858001"/>
              <a:gd name="connsiteX311" fmla="*/ 4007548 w 8009775"/>
              <a:gd name="connsiteY311" fmla="*/ 1578928 h 6858001"/>
              <a:gd name="connsiteX312" fmla="*/ 4010799 w 8009775"/>
              <a:gd name="connsiteY312" fmla="*/ 1573849 h 6858001"/>
              <a:gd name="connsiteX313" fmla="*/ 4013459 w 8009775"/>
              <a:gd name="connsiteY313" fmla="*/ 1568451 h 6858001"/>
              <a:gd name="connsiteX314" fmla="*/ 4016415 w 8009775"/>
              <a:gd name="connsiteY314" fmla="*/ 1563054 h 6858001"/>
              <a:gd name="connsiteX315" fmla="*/ 4018484 w 8009775"/>
              <a:gd name="connsiteY315" fmla="*/ 1557339 h 6858001"/>
              <a:gd name="connsiteX316" fmla="*/ 4020848 w 8009775"/>
              <a:gd name="connsiteY316" fmla="*/ 1551941 h 6858001"/>
              <a:gd name="connsiteX317" fmla="*/ 4022621 w 8009775"/>
              <a:gd name="connsiteY317" fmla="*/ 1546226 h 6858001"/>
              <a:gd name="connsiteX318" fmla="*/ 4024395 w 8009775"/>
              <a:gd name="connsiteY318" fmla="*/ 1540511 h 6858001"/>
              <a:gd name="connsiteX319" fmla="*/ 4025282 w 8009775"/>
              <a:gd name="connsiteY319" fmla="*/ 1534478 h 6858001"/>
              <a:gd name="connsiteX320" fmla="*/ 4026464 w 8009775"/>
              <a:gd name="connsiteY320" fmla="*/ 1528763 h 6858001"/>
              <a:gd name="connsiteX321" fmla="*/ 4027055 w 8009775"/>
              <a:gd name="connsiteY321" fmla="*/ 1522731 h 6858001"/>
              <a:gd name="connsiteX322" fmla="*/ 4027646 w 8009775"/>
              <a:gd name="connsiteY322" fmla="*/ 1517016 h 6858001"/>
              <a:gd name="connsiteX323" fmla="*/ 4027646 w 8009775"/>
              <a:gd name="connsiteY323" fmla="*/ 1510984 h 6858001"/>
              <a:gd name="connsiteX324" fmla="*/ 4027646 w 8009775"/>
              <a:gd name="connsiteY324" fmla="*/ 1505268 h 6858001"/>
              <a:gd name="connsiteX325" fmla="*/ 4027055 w 8009775"/>
              <a:gd name="connsiteY325" fmla="*/ 1499553 h 6858001"/>
              <a:gd name="connsiteX326" fmla="*/ 4026464 w 8009775"/>
              <a:gd name="connsiteY326" fmla="*/ 1493204 h 6858001"/>
              <a:gd name="connsiteX327" fmla="*/ 4025282 w 8009775"/>
              <a:gd name="connsiteY327" fmla="*/ 1487489 h 6858001"/>
              <a:gd name="connsiteX328" fmla="*/ 4024395 w 8009775"/>
              <a:gd name="connsiteY328" fmla="*/ 1481773 h 6858001"/>
              <a:gd name="connsiteX329" fmla="*/ 4022621 w 8009775"/>
              <a:gd name="connsiteY329" fmla="*/ 1476058 h 6858001"/>
              <a:gd name="connsiteX330" fmla="*/ 4020848 w 8009775"/>
              <a:gd name="connsiteY330" fmla="*/ 1470343 h 6858001"/>
              <a:gd name="connsiteX331" fmla="*/ 4018484 w 8009775"/>
              <a:gd name="connsiteY331" fmla="*/ 1464629 h 6858001"/>
              <a:gd name="connsiteX332" fmla="*/ 4016415 w 8009775"/>
              <a:gd name="connsiteY332" fmla="*/ 1459231 h 6858001"/>
              <a:gd name="connsiteX333" fmla="*/ 4013459 w 8009775"/>
              <a:gd name="connsiteY333" fmla="*/ 1453834 h 6858001"/>
              <a:gd name="connsiteX334" fmla="*/ 4010799 w 8009775"/>
              <a:gd name="connsiteY334" fmla="*/ 1448436 h 6858001"/>
              <a:gd name="connsiteX335" fmla="*/ 4007548 w 8009775"/>
              <a:gd name="connsiteY335" fmla="*/ 1443356 h 6858001"/>
              <a:gd name="connsiteX336" fmla="*/ 4003705 w 8009775"/>
              <a:gd name="connsiteY336" fmla="*/ 1438275 h 6858001"/>
              <a:gd name="connsiteX337" fmla="*/ 4000159 w 8009775"/>
              <a:gd name="connsiteY337" fmla="*/ 1433195 h 6858001"/>
              <a:gd name="connsiteX338" fmla="*/ 3996021 w 8009775"/>
              <a:gd name="connsiteY338" fmla="*/ 1428751 h 6858001"/>
              <a:gd name="connsiteX339" fmla="*/ 3991587 w 8009775"/>
              <a:gd name="connsiteY339" fmla="*/ 1423988 h 6858001"/>
              <a:gd name="connsiteX340" fmla="*/ 3323022 w 8009775"/>
              <a:gd name="connsiteY340" fmla="*/ 755333 h 6858001"/>
              <a:gd name="connsiteX341" fmla="*/ 3316815 w 8009775"/>
              <a:gd name="connsiteY341" fmla="*/ 748348 h 6858001"/>
              <a:gd name="connsiteX342" fmla="*/ 3310904 w 8009775"/>
              <a:gd name="connsiteY342" fmla="*/ 741045 h 6858001"/>
              <a:gd name="connsiteX343" fmla="*/ 3305584 w 8009775"/>
              <a:gd name="connsiteY343" fmla="*/ 733108 h 6858001"/>
              <a:gd name="connsiteX344" fmla="*/ 3300855 w 8009775"/>
              <a:gd name="connsiteY344" fmla="*/ 725170 h 6858001"/>
              <a:gd name="connsiteX345" fmla="*/ 3297308 w 8009775"/>
              <a:gd name="connsiteY345" fmla="*/ 716915 h 6858001"/>
              <a:gd name="connsiteX346" fmla="*/ 3293761 w 8009775"/>
              <a:gd name="connsiteY346" fmla="*/ 708660 h 6858001"/>
              <a:gd name="connsiteX347" fmla="*/ 3291101 w 8009775"/>
              <a:gd name="connsiteY347" fmla="*/ 699770 h 6858001"/>
              <a:gd name="connsiteX348" fmla="*/ 3289328 w 8009775"/>
              <a:gd name="connsiteY348" fmla="*/ 691198 h 6858001"/>
              <a:gd name="connsiteX349" fmla="*/ 2596527 w 8009775"/>
              <a:gd name="connsiteY349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55488 w 8009775"/>
              <a:gd name="connsiteY68" fmla="*/ 0 h 6858001"/>
              <a:gd name="connsiteX69" fmla="*/ 0 w 8009775"/>
              <a:gd name="connsiteY69" fmla="*/ 0 h 6858001"/>
              <a:gd name="connsiteX70" fmla="*/ 0 w 8009775"/>
              <a:gd name="connsiteY70" fmla="*/ 6858000 h 6858001"/>
              <a:gd name="connsiteX71" fmla="*/ 7507651 w 8009775"/>
              <a:gd name="connsiteY71" fmla="*/ 6858001 h 6858001"/>
              <a:gd name="connsiteX72" fmla="*/ 8009775 w 8009775"/>
              <a:gd name="connsiteY72" fmla="*/ 6858000 h 6858001"/>
              <a:gd name="connsiteX73" fmla="*/ 3996316 w 8009775"/>
              <a:gd name="connsiteY73" fmla="*/ 2818448 h 6858001"/>
              <a:gd name="connsiteX74" fmla="*/ 3980947 w 8009775"/>
              <a:gd name="connsiteY74" fmla="*/ 2804795 h 6858001"/>
              <a:gd name="connsiteX75" fmla="*/ 3965282 w 8009775"/>
              <a:gd name="connsiteY75" fmla="*/ 2791144 h 6858001"/>
              <a:gd name="connsiteX76" fmla="*/ 3950799 w 8009775"/>
              <a:gd name="connsiteY76" fmla="*/ 2776856 h 6858001"/>
              <a:gd name="connsiteX77" fmla="*/ 3936021 w 8009775"/>
              <a:gd name="connsiteY77" fmla="*/ 2762568 h 6858001"/>
              <a:gd name="connsiteX78" fmla="*/ 3001744 w 8009775"/>
              <a:gd name="connsiteY78" fmla="*/ 1828166 h 6858001"/>
              <a:gd name="connsiteX79" fmla="*/ 2997311 w 8009775"/>
              <a:gd name="connsiteY79" fmla="*/ 1823404 h 6858001"/>
              <a:gd name="connsiteX80" fmla="*/ 2992878 w 8009775"/>
              <a:gd name="connsiteY80" fmla="*/ 1818640 h 6858001"/>
              <a:gd name="connsiteX81" fmla="*/ 2989331 w 8009775"/>
              <a:gd name="connsiteY81" fmla="*/ 1814195 h 6858001"/>
              <a:gd name="connsiteX82" fmla="*/ 2985784 w 8009775"/>
              <a:gd name="connsiteY82" fmla="*/ 1808799 h 6858001"/>
              <a:gd name="connsiteX83" fmla="*/ 2982533 w 8009775"/>
              <a:gd name="connsiteY83" fmla="*/ 1803718 h 6858001"/>
              <a:gd name="connsiteX84" fmla="*/ 2979873 w 8009775"/>
              <a:gd name="connsiteY84" fmla="*/ 1798321 h 6858001"/>
              <a:gd name="connsiteX85" fmla="*/ 2976917 w 8009775"/>
              <a:gd name="connsiteY85" fmla="*/ 1792924 h 6858001"/>
              <a:gd name="connsiteX86" fmla="*/ 2974552 w 8009775"/>
              <a:gd name="connsiteY86" fmla="*/ 1787526 h 6858001"/>
              <a:gd name="connsiteX87" fmla="*/ 2972484 w 8009775"/>
              <a:gd name="connsiteY87" fmla="*/ 1781811 h 6858001"/>
              <a:gd name="connsiteX88" fmla="*/ 2970710 w 8009775"/>
              <a:gd name="connsiteY88" fmla="*/ 1776095 h 6858001"/>
              <a:gd name="connsiteX89" fmla="*/ 2968937 w 8009775"/>
              <a:gd name="connsiteY89" fmla="*/ 1770380 h 6858001"/>
              <a:gd name="connsiteX90" fmla="*/ 2967755 w 8009775"/>
              <a:gd name="connsiteY90" fmla="*/ 1764665 h 6858001"/>
              <a:gd name="connsiteX91" fmla="*/ 2966868 w 8009775"/>
              <a:gd name="connsiteY91" fmla="*/ 1758634 h 6858001"/>
              <a:gd name="connsiteX92" fmla="*/ 2965981 w 8009775"/>
              <a:gd name="connsiteY92" fmla="*/ 1752919 h 6858001"/>
              <a:gd name="connsiteX93" fmla="*/ 2965686 w 8009775"/>
              <a:gd name="connsiteY93" fmla="*/ 1746885 h 6858001"/>
              <a:gd name="connsiteX94" fmla="*/ 2965686 w 8009775"/>
              <a:gd name="connsiteY94" fmla="*/ 1741170 h 6858001"/>
              <a:gd name="connsiteX95" fmla="*/ 2965686 w 8009775"/>
              <a:gd name="connsiteY95" fmla="*/ 1735139 h 6858001"/>
              <a:gd name="connsiteX96" fmla="*/ 2965981 w 8009775"/>
              <a:gd name="connsiteY96" fmla="*/ 1729424 h 6858001"/>
              <a:gd name="connsiteX97" fmla="*/ 2966868 w 8009775"/>
              <a:gd name="connsiteY97" fmla="*/ 1723074 h 6858001"/>
              <a:gd name="connsiteX98" fmla="*/ 2967755 w 8009775"/>
              <a:gd name="connsiteY98" fmla="*/ 1717358 h 6858001"/>
              <a:gd name="connsiteX99" fmla="*/ 2968937 w 8009775"/>
              <a:gd name="connsiteY99" fmla="*/ 1711643 h 6858001"/>
              <a:gd name="connsiteX100" fmla="*/ 2970710 w 8009775"/>
              <a:gd name="connsiteY100" fmla="*/ 1705929 h 6858001"/>
              <a:gd name="connsiteX101" fmla="*/ 2972484 w 8009775"/>
              <a:gd name="connsiteY101" fmla="*/ 1700214 h 6858001"/>
              <a:gd name="connsiteX102" fmla="*/ 2974552 w 8009775"/>
              <a:gd name="connsiteY102" fmla="*/ 1694816 h 6858001"/>
              <a:gd name="connsiteX103" fmla="*/ 2976917 w 8009775"/>
              <a:gd name="connsiteY103" fmla="*/ 1689101 h 6858001"/>
              <a:gd name="connsiteX104" fmla="*/ 2979873 w 8009775"/>
              <a:gd name="connsiteY104" fmla="*/ 1683703 h 6858001"/>
              <a:gd name="connsiteX105" fmla="*/ 2982533 w 8009775"/>
              <a:gd name="connsiteY105" fmla="*/ 1678305 h 6858001"/>
              <a:gd name="connsiteX106" fmla="*/ 2985784 w 8009775"/>
              <a:gd name="connsiteY106" fmla="*/ 1673226 h 6858001"/>
              <a:gd name="connsiteX107" fmla="*/ 2989331 w 8009775"/>
              <a:gd name="connsiteY107" fmla="*/ 1668145 h 6858001"/>
              <a:gd name="connsiteX108" fmla="*/ 2992878 w 8009775"/>
              <a:gd name="connsiteY108" fmla="*/ 1663066 h 6858001"/>
              <a:gd name="connsiteX109" fmla="*/ 2997311 w 8009775"/>
              <a:gd name="connsiteY109" fmla="*/ 1658621 h 6858001"/>
              <a:gd name="connsiteX110" fmla="*/ 3001744 w 8009775"/>
              <a:gd name="connsiteY110" fmla="*/ 1653859 h 6858001"/>
              <a:gd name="connsiteX111" fmla="*/ 3006178 w 8009775"/>
              <a:gd name="connsiteY111" fmla="*/ 1649414 h 6858001"/>
              <a:gd name="connsiteX112" fmla="*/ 3010907 w 8009775"/>
              <a:gd name="connsiteY112" fmla="*/ 1645603 h 6858001"/>
              <a:gd name="connsiteX113" fmla="*/ 3015932 w 8009775"/>
              <a:gd name="connsiteY113" fmla="*/ 1641794 h 6858001"/>
              <a:gd name="connsiteX114" fmla="*/ 3020956 w 8009775"/>
              <a:gd name="connsiteY114" fmla="*/ 1637984 h 6858001"/>
              <a:gd name="connsiteX115" fmla="*/ 3025981 w 8009775"/>
              <a:gd name="connsiteY115" fmla="*/ 1634809 h 6858001"/>
              <a:gd name="connsiteX116" fmla="*/ 3031596 w 8009775"/>
              <a:gd name="connsiteY116" fmla="*/ 1631950 h 6858001"/>
              <a:gd name="connsiteX117" fmla="*/ 3036916 w 8009775"/>
              <a:gd name="connsiteY117" fmla="*/ 1629094 h 6858001"/>
              <a:gd name="connsiteX118" fmla="*/ 3042532 w 8009775"/>
              <a:gd name="connsiteY118" fmla="*/ 1626871 h 6858001"/>
              <a:gd name="connsiteX119" fmla="*/ 3047852 w 8009775"/>
              <a:gd name="connsiteY119" fmla="*/ 1624649 h 6858001"/>
              <a:gd name="connsiteX120" fmla="*/ 3053764 w 8009775"/>
              <a:gd name="connsiteY120" fmla="*/ 1623061 h 6858001"/>
              <a:gd name="connsiteX121" fmla="*/ 3059379 w 8009775"/>
              <a:gd name="connsiteY121" fmla="*/ 1621155 h 6858001"/>
              <a:gd name="connsiteX122" fmla="*/ 3065291 w 8009775"/>
              <a:gd name="connsiteY122" fmla="*/ 1620204 h 6858001"/>
              <a:gd name="connsiteX123" fmla="*/ 3070906 w 8009775"/>
              <a:gd name="connsiteY123" fmla="*/ 1618934 h 6858001"/>
              <a:gd name="connsiteX124" fmla="*/ 3077113 w 8009775"/>
              <a:gd name="connsiteY124" fmla="*/ 1618299 h 6858001"/>
              <a:gd name="connsiteX125" fmla="*/ 3082729 w 8009775"/>
              <a:gd name="connsiteY125" fmla="*/ 1617981 h 6858001"/>
              <a:gd name="connsiteX126" fmla="*/ 3088936 w 8009775"/>
              <a:gd name="connsiteY126" fmla="*/ 1617981 h 6858001"/>
              <a:gd name="connsiteX127" fmla="*/ 3094552 w 8009775"/>
              <a:gd name="connsiteY127" fmla="*/ 1617981 h 6858001"/>
              <a:gd name="connsiteX128" fmla="*/ 3100758 w 8009775"/>
              <a:gd name="connsiteY128" fmla="*/ 1618299 h 6858001"/>
              <a:gd name="connsiteX129" fmla="*/ 3106670 w 8009775"/>
              <a:gd name="connsiteY129" fmla="*/ 1618934 h 6858001"/>
              <a:gd name="connsiteX130" fmla="*/ 3112285 w 8009775"/>
              <a:gd name="connsiteY130" fmla="*/ 1620204 h 6858001"/>
              <a:gd name="connsiteX131" fmla="*/ 3117901 w 8009775"/>
              <a:gd name="connsiteY131" fmla="*/ 1621155 h 6858001"/>
              <a:gd name="connsiteX132" fmla="*/ 3123812 w 8009775"/>
              <a:gd name="connsiteY132" fmla="*/ 1623061 h 6858001"/>
              <a:gd name="connsiteX133" fmla="*/ 3129428 w 8009775"/>
              <a:gd name="connsiteY133" fmla="*/ 1624649 h 6858001"/>
              <a:gd name="connsiteX134" fmla="*/ 3135339 w 8009775"/>
              <a:gd name="connsiteY134" fmla="*/ 1626871 h 6858001"/>
              <a:gd name="connsiteX135" fmla="*/ 3140660 w 8009775"/>
              <a:gd name="connsiteY135" fmla="*/ 1629094 h 6858001"/>
              <a:gd name="connsiteX136" fmla="*/ 3145980 w 8009775"/>
              <a:gd name="connsiteY136" fmla="*/ 1631950 h 6858001"/>
              <a:gd name="connsiteX137" fmla="*/ 3151300 w 8009775"/>
              <a:gd name="connsiteY137" fmla="*/ 1634809 h 6858001"/>
              <a:gd name="connsiteX138" fmla="*/ 3156324 w 8009775"/>
              <a:gd name="connsiteY138" fmla="*/ 1637984 h 6858001"/>
              <a:gd name="connsiteX139" fmla="*/ 3161349 w 8009775"/>
              <a:gd name="connsiteY139" fmla="*/ 1641794 h 6858001"/>
              <a:gd name="connsiteX140" fmla="*/ 3166374 w 8009775"/>
              <a:gd name="connsiteY140" fmla="*/ 1645603 h 6858001"/>
              <a:gd name="connsiteX141" fmla="*/ 3171102 w 8009775"/>
              <a:gd name="connsiteY141" fmla="*/ 1649414 h 6858001"/>
              <a:gd name="connsiteX142" fmla="*/ 3175832 w 8009775"/>
              <a:gd name="connsiteY142" fmla="*/ 1653859 h 6858001"/>
              <a:gd name="connsiteX143" fmla="*/ 3844692 w 8009775"/>
              <a:gd name="connsiteY143" fmla="*/ 2322830 h 6858001"/>
              <a:gd name="connsiteX144" fmla="*/ 3849421 w 8009775"/>
              <a:gd name="connsiteY144" fmla="*/ 2326958 h 6858001"/>
              <a:gd name="connsiteX145" fmla="*/ 3854150 w 8009775"/>
              <a:gd name="connsiteY145" fmla="*/ 2331085 h 6858001"/>
              <a:gd name="connsiteX146" fmla="*/ 3859175 w 8009775"/>
              <a:gd name="connsiteY146" fmla="*/ 2334895 h 6858001"/>
              <a:gd name="connsiteX147" fmla="*/ 3864199 w 8009775"/>
              <a:gd name="connsiteY147" fmla="*/ 2338705 h 6858001"/>
              <a:gd name="connsiteX148" fmla="*/ 3869224 w 8009775"/>
              <a:gd name="connsiteY148" fmla="*/ 2341880 h 6858001"/>
              <a:gd name="connsiteX149" fmla="*/ 3874544 w 8009775"/>
              <a:gd name="connsiteY149" fmla="*/ 2344738 h 6858001"/>
              <a:gd name="connsiteX150" fmla="*/ 3879864 w 8009775"/>
              <a:gd name="connsiteY150" fmla="*/ 2347595 h 6858001"/>
              <a:gd name="connsiteX151" fmla="*/ 3885775 w 8009775"/>
              <a:gd name="connsiteY151" fmla="*/ 2349818 h 6858001"/>
              <a:gd name="connsiteX152" fmla="*/ 3891096 w 8009775"/>
              <a:gd name="connsiteY152" fmla="*/ 2351723 h 6858001"/>
              <a:gd name="connsiteX153" fmla="*/ 3896711 w 8009775"/>
              <a:gd name="connsiteY153" fmla="*/ 2353628 h 6858001"/>
              <a:gd name="connsiteX154" fmla="*/ 3902623 w 8009775"/>
              <a:gd name="connsiteY154" fmla="*/ 2355534 h 6858001"/>
              <a:gd name="connsiteX155" fmla="*/ 3908238 w 8009775"/>
              <a:gd name="connsiteY155" fmla="*/ 2356485 h 6858001"/>
              <a:gd name="connsiteX156" fmla="*/ 3914150 w 8009775"/>
              <a:gd name="connsiteY156" fmla="*/ 2357755 h 6858001"/>
              <a:gd name="connsiteX157" fmla="*/ 3920061 w 8009775"/>
              <a:gd name="connsiteY157" fmla="*/ 2358391 h 6858001"/>
              <a:gd name="connsiteX158" fmla="*/ 3925972 w 8009775"/>
              <a:gd name="connsiteY158" fmla="*/ 2358708 h 6858001"/>
              <a:gd name="connsiteX159" fmla="*/ 3931883 w 8009775"/>
              <a:gd name="connsiteY159" fmla="*/ 2358708 h 6858001"/>
              <a:gd name="connsiteX160" fmla="*/ 3937795 w 8009775"/>
              <a:gd name="connsiteY160" fmla="*/ 2358708 h 6858001"/>
              <a:gd name="connsiteX161" fmla="*/ 3943706 w 8009775"/>
              <a:gd name="connsiteY161" fmla="*/ 2358391 h 6858001"/>
              <a:gd name="connsiteX162" fmla="*/ 3949617 w 8009775"/>
              <a:gd name="connsiteY162" fmla="*/ 2357755 h 6858001"/>
              <a:gd name="connsiteX163" fmla="*/ 3955233 w 8009775"/>
              <a:gd name="connsiteY163" fmla="*/ 2356485 h 6858001"/>
              <a:gd name="connsiteX164" fmla="*/ 3961144 w 8009775"/>
              <a:gd name="connsiteY164" fmla="*/ 2355534 h 6858001"/>
              <a:gd name="connsiteX165" fmla="*/ 3966760 w 8009775"/>
              <a:gd name="connsiteY165" fmla="*/ 2353628 h 6858001"/>
              <a:gd name="connsiteX166" fmla="*/ 3972671 w 8009775"/>
              <a:gd name="connsiteY166" fmla="*/ 2351723 h 6858001"/>
              <a:gd name="connsiteX167" fmla="*/ 3978287 w 8009775"/>
              <a:gd name="connsiteY167" fmla="*/ 2349818 h 6858001"/>
              <a:gd name="connsiteX168" fmla="*/ 3983607 w 8009775"/>
              <a:gd name="connsiteY168" fmla="*/ 2347595 h 6858001"/>
              <a:gd name="connsiteX169" fmla="*/ 3989223 w 8009775"/>
              <a:gd name="connsiteY169" fmla="*/ 2344738 h 6858001"/>
              <a:gd name="connsiteX170" fmla="*/ 3994543 w 8009775"/>
              <a:gd name="connsiteY170" fmla="*/ 2341880 h 6858001"/>
              <a:gd name="connsiteX171" fmla="*/ 3999567 w 8009775"/>
              <a:gd name="connsiteY171" fmla="*/ 2338705 h 6858001"/>
              <a:gd name="connsiteX172" fmla="*/ 4004888 w 8009775"/>
              <a:gd name="connsiteY172" fmla="*/ 2334895 h 6858001"/>
              <a:gd name="connsiteX173" fmla="*/ 4009617 w 8009775"/>
              <a:gd name="connsiteY173" fmla="*/ 2331085 h 6858001"/>
              <a:gd name="connsiteX174" fmla="*/ 4014346 w 8009775"/>
              <a:gd name="connsiteY174" fmla="*/ 2326958 h 6858001"/>
              <a:gd name="connsiteX175" fmla="*/ 4018779 w 8009775"/>
              <a:gd name="connsiteY175" fmla="*/ 2322830 h 6858001"/>
              <a:gd name="connsiteX176" fmla="*/ 4023213 w 8009775"/>
              <a:gd name="connsiteY176" fmla="*/ 2318068 h 6858001"/>
              <a:gd name="connsiteX177" fmla="*/ 4027646 w 8009775"/>
              <a:gd name="connsiteY177" fmla="*/ 2313306 h 6858001"/>
              <a:gd name="connsiteX178" fmla="*/ 4031193 w 8009775"/>
              <a:gd name="connsiteY178" fmla="*/ 2308544 h 6858001"/>
              <a:gd name="connsiteX179" fmla="*/ 4034740 w 8009775"/>
              <a:gd name="connsiteY179" fmla="*/ 2303463 h 6858001"/>
              <a:gd name="connsiteX180" fmla="*/ 4037991 w 8009775"/>
              <a:gd name="connsiteY180" fmla="*/ 2298384 h 6858001"/>
              <a:gd name="connsiteX181" fmla="*/ 4040946 w 8009775"/>
              <a:gd name="connsiteY181" fmla="*/ 2292985 h 6858001"/>
              <a:gd name="connsiteX182" fmla="*/ 4043606 w 8009775"/>
              <a:gd name="connsiteY182" fmla="*/ 2287588 h 6858001"/>
              <a:gd name="connsiteX183" fmla="*/ 4046267 w 8009775"/>
              <a:gd name="connsiteY183" fmla="*/ 2281873 h 6858001"/>
              <a:gd name="connsiteX184" fmla="*/ 4048040 w 8009775"/>
              <a:gd name="connsiteY184" fmla="*/ 2276476 h 6858001"/>
              <a:gd name="connsiteX185" fmla="*/ 4050109 w 8009775"/>
              <a:gd name="connsiteY185" fmla="*/ 2270761 h 6858001"/>
              <a:gd name="connsiteX186" fmla="*/ 4051587 w 8009775"/>
              <a:gd name="connsiteY186" fmla="*/ 2265046 h 6858001"/>
              <a:gd name="connsiteX187" fmla="*/ 4052769 w 8009775"/>
              <a:gd name="connsiteY187" fmla="*/ 2259331 h 6858001"/>
              <a:gd name="connsiteX188" fmla="*/ 4053656 w 8009775"/>
              <a:gd name="connsiteY188" fmla="*/ 2253298 h 6858001"/>
              <a:gd name="connsiteX189" fmla="*/ 4054542 w 8009775"/>
              <a:gd name="connsiteY189" fmla="*/ 2247266 h 6858001"/>
              <a:gd name="connsiteX190" fmla="*/ 4054838 w 8009775"/>
              <a:gd name="connsiteY190" fmla="*/ 2241551 h 6858001"/>
              <a:gd name="connsiteX191" fmla="*/ 4055133 w 8009775"/>
              <a:gd name="connsiteY191" fmla="*/ 2235519 h 6858001"/>
              <a:gd name="connsiteX192" fmla="*/ 4054838 w 8009775"/>
              <a:gd name="connsiteY192" fmla="*/ 2229804 h 6858001"/>
              <a:gd name="connsiteX193" fmla="*/ 4054542 w 8009775"/>
              <a:gd name="connsiteY193" fmla="*/ 2223770 h 6858001"/>
              <a:gd name="connsiteX194" fmla="*/ 4053656 w 8009775"/>
              <a:gd name="connsiteY194" fmla="*/ 2217739 h 6858001"/>
              <a:gd name="connsiteX195" fmla="*/ 4052769 w 8009775"/>
              <a:gd name="connsiteY195" fmla="*/ 2212024 h 6858001"/>
              <a:gd name="connsiteX196" fmla="*/ 4051587 w 8009775"/>
              <a:gd name="connsiteY196" fmla="*/ 2206309 h 6858001"/>
              <a:gd name="connsiteX197" fmla="*/ 4050109 w 8009775"/>
              <a:gd name="connsiteY197" fmla="*/ 2200593 h 6858001"/>
              <a:gd name="connsiteX198" fmla="*/ 4048040 w 8009775"/>
              <a:gd name="connsiteY198" fmla="*/ 2194878 h 6858001"/>
              <a:gd name="connsiteX199" fmla="*/ 4046267 w 8009775"/>
              <a:gd name="connsiteY199" fmla="*/ 2189163 h 6858001"/>
              <a:gd name="connsiteX200" fmla="*/ 4043606 w 8009775"/>
              <a:gd name="connsiteY200" fmla="*/ 2183765 h 6858001"/>
              <a:gd name="connsiteX201" fmla="*/ 4040946 w 8009775"/>
              <a:gd name="connsiteY201" fmla="*/ 2178368 h 6858001"/>
              <a:gd name="connsiteX202" fmla="*/ 4037991 w 8009775"/>
              <a:gd name="connsiteY202" fmla="*/ 2172970 h 6858001"/>
              <a:gd name="connsiteX203" fmla="*/ 4034740 w 8009775"/>
              <a:gd name="connsiteY203" fmla="*/ 2167890 h 6858001"/>
              <a:gd name="connsiteX204" fmla="*/ 4031193 w 8009775"/>
              <a:gd name="connsiteY204" fmla="*/ 2162494 h 6858001"/>
              <a:gd name="connsiteX205" fmla="*/ 4027646 w 8009775"/>
              <a:gd name="connsiteY205" fmla="*/ 2157730 h 6858001"/>
              <a:gd name="connsiteX206" fmla="*/ 4023213 w 8009775"/>
              <a:gd name="connsiteY206" fmla="*/ 2153285 h 6858001"/>
              <a:gd name="connsiteX207" fmla="*/ 4018779 w 8009775"/>
              <a:gd name="connsiteY207" fmla="*/ 2148523 h 6858001"/>
              <a:gd name="connsiteX208" fmla="*/ 3632182 w 8009775"/>
              <a:gd name="connsiteY208" fmla="*/ 1761490 h 6858001"/>
              <a:gd name="connsiteX209" fmla="*/ 3435928 w 8009775"/>
              <a:gd name="connsiteY209" fmla="*/ 1565276 h 6858001"/>
              <a:gd name="connsiteX210" fmla="*/ 3431198 w 8009775"/>
              <a:gd name="connsiteY210" fmla="*/ 1560514 h 6858001"/>
              <a:gd name="connsiteX211" fmla="*/ 3427356 w 8009775"/>
              <a:gd name="connsiteY211" fmla="*/ 1555751 h 6858001"/>
              <a:gd name="connsiteX212" fmla="*/ 3423218 w 8009775"/>
              <a:gd name="connsiteY212" fmla="*/ 1550671 h 6858001"/>
              <a:gd name="connsiteX213" fmla="*/ 3420262 w 8009775"/>
              <a:gd name="connsiteY213" fmla="*/ 1545909 h 6858001"/>
              <a:gd name="connsiteX214" fmla="*/ 3417012 w 8009775"/>
              <a:gd name="connsiteY214" fmla="*/ 1540829 h 6858001"/>
              <a:gd name="connsiteX215" fmla="*/ 3413760 w 8009775"/>
              <a:gd name="connsiteY215" fmla="*/ 1535430 h 6858001"/>
              <a:gd name="connsiteX216" fmla="*/ 3411100 w 8009775"/>
              <a:gd name="connsiteY216" fmla="*/ 1530034 h 6858001"/>
              <a:gd name="connsiteX217" fmla="*/ 3408736 w 8009775"/>
              <a:gd name="connsiteY217" fmla="*/ 1524635 h 6858001"/>
              <a:gd name="connsiteX218" fmla="*/ 3406371 w 8009775"/>
              <a:gd name="connsiteY218" fmla="*/ 1518920 h 6858001"/>
              <a:gd name="connsiteX219" fmla="*/ 3404598 w 8009775"/>
              <a:gd name="connsiteY219" fmla="*/ 1513205 h 6858001"/>
              <a:gd name="connsiteX220" fmla="*/ 3403120 w 8009775"/>
              <a:gd name="connsiteY220" fmla="*/ 1507174 h 6858001"/>
              <a:gd name="connsiteX221" fmla="*/ 3401938 w 8009775"/>
              <a:gd name="connsiteY221" fmla="*/ 1501459 h 6858001"/>
              <a:gd name="connsiteX222" fmla="*/ 3401051 w 8009775"/>
              <a:gd name="connsiteY222" fmla="*/ 1495744 h 6858001"/>
              <a:gd name="connsiteX223" fmla="*/ 3400460 w 8009775"/>
              <a:gd name="connsiteY223" fmla="*/ 1489710 h 6858001"/>
              <a:gd name="connsiteX224" fmla="*/ 3399869 w 8009775"/>
              <a:gd name="connsiteY224" fmla="*/ 1483995 h 6858001"/>
              <a:gd name="connsiteX225" fmla="*/ 3399573 w 8009775"/>
              <a:gd name="connsiteY225" fmla="*/ 1478281 h 6858001"/>
              <a:gd name="connsiteX226" fmla="*/ 3399869 w 8009775"/>
              <a:gd name="connsiteY226" fmla="*/ 1472249 h 6858001"/>
              <a:gd name="connsiteX227" fmla="*/ 3400460 w 8009775"/>
              <a:gd name="connsiteY227" fmla="*/ 1466215 h 6858001"/>
              <a:gd name="connsiteX228" fmla="*/ 3401051 w 8009775"/>
              <a:gd name="connsiteY228" fmla="*/ 1460183 h 6858001"/>
              <a:gd name="connsiteX229" fmla="*/ 3401938 w 8009775"/>
              <a:gd name="connsiteY229" fmla="*/ 1454468 h 6858001"/>
              <a:gd name="connsiteX230" fmla="*/ 3403120 w 8009775"/>
              <a:gd name="connsiteY230" fmla="*/ 1448754 h 6858001"/>
              <a:gd name="connsiteX231" fmla="*/ 3404598 w 8009775"/>
              <a:gd name="connsiteY231" fmla="*/ 1443039 h 6858001"/>
              <a:gd name="connsiteX232" fmla="*/ 3406371 w 8009775"/>
              <a:gd name="connsiteY232" fmla="*/ 1437324 h 6858001"/>
              <a:gd name="connsiteX233" fmla="*/ 3408736 w 8009775"/>
              <a:gd name="connsiteY233" fmla="*/ 1431609 h 6858001"/>
              <a:gd name="connsiteX234" fmla="*/ 3411100 w 8009775"/>
              <a:gd name="connsiteY234" fmla="*/ 1426211 h 6858001"/>
              <a:gd name="connsiteX235" fmla="*/ 3413760 w 8009775"/>
              <a:gd name="connsiteY235" fmla="*/ 1420814 h 6858001"/>
              <a:gd name="connsiteX236" fmla="*/ 3417012 w 8009775"/>
              <a:gd name="connsiteY236" fmla="*/ 1415416 h 6858001"/>
              <a:gd name="connsiteX237" fmla="*/ 3420262 w 8009775"/>
              <a:gd name="connsiteY237" fmla="*/ 1410336 h 6858001"/>
              <a:gd name="connsiteX238" fmla="*/ 3423218 w 8009775"/>
              <a:gd name="connsiteY238" fmla="*/ 1405256 h 6858001"/>
              <a:gd name="connsiteX239" fmla="*/ 3427356 w 8009775"/>
              <a:gd name="connsiteY239" fmla="*/ 1400175 h 6858001"/>
              <a:gd name="connsiteX240" fmla="*/ 3431198 w 8009775"/>
              <a:gd name="connsiteY240" fmla="*/ 1395731 h 6858001"/>
              <a:gd name="connsiteX241" fmla="*/ 3435928 w 8009775"/>
              <a:gd name="connsiteY241" fmla="*/ 1390969 h 6858001"/>
              <a:gd name="connsiteX242" fmla="*/ 3440361 w 8009775"/>
              <a:gd name="connsiteY242" fmla="*/ 1386524 h 6858001"/>
              <a:gd name="connsiteX243" fmla="*/ 3445386 w 8009775"/>
              <a:gd name="connsiteY243" fmla="*/ 1382396 h 6858001"/>
              <a:gd name="connsiteX244" fmla="*/ 3449819 w 8009775"/>
              <a:gd name="connsiteY244" fmla="*/ 1378585 h 6858001"/>
              <a:gd name="connsiteX245" fmla="*/ 3454844 w 8009775"/>
              <a:gd name="connsiteY245" fmla="*/ 1375094 h 6858001"/>
              <a:gd name="connsiteX246" fmla="*/ 3460459 w 8009775"/>
              <a:gd name="connsiteY246" fmla="*/ 1371919 h 6858001"/>
              <a:gd name="connsiteX247" fmla="*/ 3465780 w 8009775"/>
              <a:gd name="connsiteY247" fmla="*/ 1369061 h 6858001"/>
              <a:gd name="connsiteX248" fmla="*/ 3471100 w 8009775"/>
              <a:gd name="connsiteY248" fmla="*/ 1366204 h 6858001"/>
              <a:gd name="connsiteX249" fmla="*/ 3476420 w 8009775"/>
              <a:gd name="connsiteY249" fmla="*/ 1363980 h 6858001"/>
              <a:gd name="connsiteX250" fmla="*/ 3482331 w 8009775"/>
              <a:gd name="connsiteY250" fmla="*/ 1361759 h 6858001"/>
              <a:gd name="connsiteX251" fmla="*/ 3487947 w 8009775"/>
              <a:gd name="connsiteY251" fmla="*/ 1360170 h 6858001"/>
              <a:gd name="connsiteX252" fmla="*/ 3493858 w 8009775"/>
              <a:gd name="connsiteY252" fmla="*/ 1358265 h 6858001"/>
              <a:gd name="connsiteX253" fmla="*/ 3499474 w 8009775"/>
              <a:gd name="connsiteY253" fmla="*/ 1357314 h 6858001"/>
              <a:gd name="connsiteX254" fmla="*/ 3505385 w 8009775"/>
              <a:gd name="connsiteY254" fmla="*/ 1356043 h 6858001"/>
              <a:gd name="connsiteX255" fmla="*/ 3511001 w 8009775"/>
              <a:gd name="connsiteY255" fmla="*/ 1355409 h 6858001"/>
              <a:gd name="connsiteX256" fmla="*/ 3517208 w 8009775"/>
              <a:gd name="connsiteY256" fmla="*/ 1355090 h 6858001"/>
              <a:gd name="connsiteX257" fmla="*/ 3522823 w 8009775"/>
              <a:gd name="connsiteY257" fmla="*/ 1354773 h 6858001"/>
              <a:gd name="connsiteX258" fmla="*/ 3529030 w 8009775"/>
              <a:gd name="connsiteY258" fmla="*/ 1355090 h 6858001"/>
              <a:gd name="connsiteX259" fmla="*/ 3534646 w 8009775"/>
              <a:gd name="connsiteY259" fmla="*/ 1355409 h 6858001"/>
              <a:gd name="connsiteX260" fmla="*/ 3540557 w 8009775"/>
              <a:gd name="connsiteY260" fmla="*/ 1356043 h 6858001"/>
              <a:gd name="connsiteX261" fmla="*/ 3546468 w 8009775"/>
              <a:gd name="connsiteY261" fmla="*/ 1357314 h 6858001"/>
              <a:gd name="connsiteX262" fmla="*/ 3552380 w 8009775"/>
              <a:gd name="connsiteY262" fmla="*/ 1358265 h 6858001"/>
              <a:gd name="connsiteX263" fmla="*/ 3557995 w 8009775"/>
              <a:gd name="connsiteY263" fmla="*/ 1360170 h 6858001"/>
              <a:gd name="connsiteX264" fmla="*/ 3563906 w 8009775"/>
              <a:gd name="connsiteY264" fmla="*/ 1361759 h 6858001"/>
              <a:gd name="connsiteX265" fmla="*/ 3569227 w 8009775"/>
              <a:gd name="connsiteY265" fmla="*/ 1363980 h 6858001"/>
              <a:gd name="connsiteX266" fmla="*/ 3574842 w 8009775"/>
              <a:gd name="connsiteY266" fmla="*/ 1366204 h 6858001"/>
              <a:gd name="connsiteX267" fmla="*/ 3580458 w 8009775"/>
              <a:gd name="connsiteY267" fmla="*/ 1369061 h 6858001"/>
              <a:gd name="connsiteX268" fmla="*/ 3585778 w 8009775"/>
              <a:gd name="connsiteY268" fmla="*/ 1371919 h 6858001"/>
              <a:gd name="connsiteX269" fmla="*/ 3590803 w 8009775"/>
              <a:gd name="connsiteY269" fmla="*/ 1375094 h 6858001"/>
              <a:gd name="connsiteX270" fmla="*/ 3595828 w 8009775"/>
              <a:gd name="connsiteY270" fmla="*/ 1378585 h 6858001"/>
              <a:gd name="connsiteX271" fmla="*/ 3600852 w 8009775"/>
              <a:gd name="connsiteY271" fmla="*/ 1382396 h 6858001"/>
              <a:gd name="connsiteX272" fmla="*/ 3605581 w 8009775"/>
              <a:gd name="connsiteY272" fmla="*/ 1386524 h 6858001"/>
              <a:gd name="connsiteX273" fmla="*/ 3610014 w 8009775"/>
              <a:gd name="connsiteY273" fmla="*/ 1390969 h 6858001"/>
              <a:gd name="connsiteX274" fmla="*/ 3817500 w 8009775"/>
              <a:gd name="connsiteY274" fmla="*/ 1598296 h 6858001"/>
              <a:gd name="connsiteX275" fmla="*/ 3821934 w 8009775"/>
              <a:gd name="connsiteY275" fmla="*/ 1602423 h 6858001"/>
              <a:gd name="connsiteX276" fmla="*/ 3826663 w 8009775"/>
              <a:gd name="connsiteY276" fmla="*/ 1606869 h 6858001"/>
              <a:gd name="connsiteX277" fmla="*/ 3831687 w 8009775"/>
              <a:gd name="connsiteY277" fmla="*/ 1610361 h 6858001"/>
              <a:gd name="connsiteX278" fmla="*/ 3836712 w 8009775"/>
              <a:gd name="connsiteY278" fmla="*/ 1613854 h 6858001"/>
              <a:gd name="connsiteX279" fmla="*/ 3841736 w 8009775"/>
              <a:gd name="connsiteY279" fmla="*/ 1617345 h 6858001"/>
              <a:gd name="connsiteX280" fmla="*/ 3847352 w 8009775"/>
              <a:gd name="connsiteY280" fmla="*/ 1620204 h 6858001"/>
              <a:gd name="connsiteX281" fmla="*/ 3852672 w 8009775"/>
              <a:gd name="connsiteY281" fmla="*/ 1623061 h 6858001"/>
              <a:gd name="connsiteX282" fmla="*/ 3857992 w 8009775"/>
              <a:gd name="connsiteY282" fmla="*/ 1625283 h 6858001"/>
              <a:gd name="connsiteX283" fmla="*/ 3863608 w 8009775"/>
              <a:gd name="connsiteY283" fmla="*/ 1627189 h 6858001"/>
              <a:gd name="connsiteX284" fmla="*/ 3869519 w 8009775"/>
              <a:gd name="connsiteY284" fmla="*/ 1629094 h 6858001"/>
              <a:gd name="connsiteX285" fmla="*/ 3875135 w 8009775"/>
              <a:gd name="connsiteY285" fmla="*/ 1630998 h 6858001"/>
              <a:gd name="connsiteX286" fmla="*/ 3881046 w 8009775"/>
              <a:gd name="connsiteY286" fmla="*/ 1631950 h 6858001"/>
              <a:gd name="connsiteX287" fmla="*/ 3886662 w 8009775"/>
              <a:gd name="connsiteY287" fmla="*/ 1632904 h 6858001"/>
              <a:gd name="connsiteX288" fmla="*/ 3892869 w 8009775"/>
              <a:gd name="connsiteY288" fmla="*/ 1633856 h 6858001"/>
              <a:gd name="connsiteX289" fmla="*/ 3898485 w 8009775"/>
              <a:gd name="connsiteY289" fmla="*/ 1634174 h 6858001"/>
              <a:gd name="connsiteX290" fmla="*/ 3904396 w 8009775"/>
              <a:gd name="connsiteY290" fmla="*/ 1634174 h 6858001"/>
              <a:gd name="connsiteX291" fmla="*/ 3910307 w 8009775"/>
              <a:gd name="connsiteY291" fmla="*/ 1634174 h 6858001"/>
              <a:gd name="connsiteX292" fmla="*/ 3916219 w 8009775"/>
              <a:gd name="connsiteY292" fmla="*/ 1633856 h 6858001"/>
              <a:gd name="connsiteX293" fmla="*/ 3922425 w 8009775"/>
              <a:gd name="connsiteY293" fmla="*/ 1632904 h 6858001"/>
              <a:gd name="connsiteX294" fmla="*/ 3928041 w 8009775"/>
              <a:gd name="connsiteY294" fmla="*/ 1631950 h 6858001"/>
              <a:gd name="connsiteX295" fmla="*/ 3933657 w 8009775"/>
              <a:gd name="connsiteY295" fmla="*/ 1630998 h 6858001"/>
              <a:gd name="connsiteX296" fmla="*/ 3939568 w 8009775"/>
              <a:gd name="connsiteY296" fmla="*/ 1629094 h 6858001"/>
              <a:gd name="connsiteX297" fmla="*/ 3945184 w 8009775"/>
              <a:gd name="connsiteY297" fmla="*/ 1627189 h 6858001"/>
              <a:gd name="connsiteX298" fmla="*/ 3950799 w 8009775"/>
              <a:gd name="connsiteY298" fmla="*/ 1625283 h 6858001"/>
              <a:gd name="connsiteX299" fmla="*/ 3956415 w 8009775"/>
              <a:gd name="connsiteY299" fmla="*/ 1623061 h 6858001"/>
              <a:gd name="connsiteX300" fmla="*/ 3961735 w 8009775"/>
              <a:gd name="connsiteY300" fmla="*/ 1620204 h 6858001"/>
              <a:gd name="connsiteX301" fmla="*/ 3967055 w 8009775"/>
              <a:gd name="connsiteY301" fmla="*/ 1617345 h 6858001"/>
              <a:gd name="connsiteX302" fmla="*/ 3972376 w 8009775"/>
              <a:gd name="connsiteY302" fmla="*/ 1613854 h 6858001"/>
              <a:gd name="connsiteX303" fmla="*/ 3977400 w 8009775"/>
              <a:gd name="connsiteY303" fmla="*/ 1610361 h 6858001"/>
              <a:gd name="connsiteX304" fmla="*/ 3982425 w 8009775"/>
              <a:gd name="connsiteY304" fmla="*/ 1606869 h 6858001"/>
              <a:gd name="connsiteX305" fmla="*/ 3986858 w 8009775"/>
              <a:gd name="connsiteY305" fmla="*/ 1602423 h 6858001"/>
              <a:gd name="connsiteX306" fmla="*/ 3991587 w 8009775"/>
              <a:gd name="connsiteY306" fmla="*/ 1598296 h 6858001"/>
              <a:gd name="connsiteX307" fmla="*/ 3996021 w 8009775"/>
              <a:gd name="connsiteY307" fmla="*/ 1593533 h 6858001"/>
              <a:gd name="connsiteX308" fmla="*/ 4000159 w 8009775"/>
              <a:gd name="connsiteY308" fmla="*/ 1588771 h 6858001"/>
              <a:gd name="connsiteX309" fmla="*/ 4003705 w 8009775"/>
              <a:gd name="connsiteY309" fmla="*/ 1583691 h 6858001"/>
              <a:gd name="connsiteX310" fmla="*/ 4007548 w 8009775"/>
              <a:gd name="connsiteY310" fmla="*/ 1578928 h 6858001"/>
              <a:gd name="connsiteX311" fmla="*/ 4010799 w 8009775"/>
              <a:gd name="connsiteY311" fmla="*/ 1573849 h 6858001"/>
              <a:gd name="connsiteX312" fmla="*/ 4013459 w 8009775"/>
              <a:gd name="connsiteY312" fmla="*/ 1568451 h 6858001"/>
              <a:gd name="connsiteX313" fmla="*/ 4016415 w 8009775"/>
              <a:gd name="connsiteY313" fmla="*/ 1563054 h 6858001"/>
              <a:gd name="connsiteX314" fmla="*/ 4018484 w 8009775"/>
              <a:gd name="connsiteY314" fmla="*/ 1557339 h 6858001"/>
              <a:gd name="connsiteX315" fmla="*/ 4020848 w 8009775"/>
              <a:gd name="connsiteY315" fmla="*/ 1551941 h 6858001"/>
              <a:gd name="connsiteX316" fmla="*/ 4022621 w 8009775"/>
              <a:gd name="connsiteY316" fmla="*/ 1546226 h 6858001"/>
              <a:gd name="connsiteX317" fmla="*/ 4024395 w 8009775"/>
              <a:gd name="connsiteY317" fmla="*/ 1540511 h 6858001"/>
              <a:gd name="connsiteX318" fmla="*/ 4025282 w 8009775"/>
              <a:gd name="connsiteY318" fmla="*/ 1534478 h 6858001"/>
              <a:gd name="connsiteX319" fmla="*/ 4026464 w 8009775"/>
              <a:gd name="connsiteY319" fmla="*/ 1528763 h 6858001"/>
              <a:gd name="connsiteX320" fmla="*/ 4027055 w 8009775"/>
              <a:gd name="connsiteY320" fmla="*/ 1522731 h 6858001"/>
              <a:gd name="connsiteX321" fmla="*/ 4027646 w 8009775"/>
              <a:gd name="connsiteY321" fmla="*/ 1517016 h 6858001"/>
              <a:gd name="connsiteX322" fmla="*/ 4027646 w 8009775"/>
              <a:gd name="connsiteY322" fmla="*/ 1510984 h 6858001"/>
              <a:gd name="connsiteX323" fmla="*/ 4027646 w 8009775"/>
              <a:gd name="connsiteY323" fmla="*/ 1505268 h 6858001"/>
              <a:gd name="connsiteX324" fmla="*/ 4027055 w 8009775"/>
              <a:gd name="connsiteY324" fmla="*/ 1499553 h 6858001"/>
              <a:gd name="connsiteX325" fmla="*/ 4026464 w 8009775"/>
              <a:gd name="connsiteY325" fmla="*/ 1493204 h 6858001"/>
              <a:gd name="connsiteX326" fmla="*/ 4025282 w 8009775"/>
              <a:gd name="connsiteY326" fmla="*/ 1487489 h 6858001"/>
              <a:gd name="connsiteX327" fmla="*/ 4024395 w 8009775"/>
              <a:gd name="connsiteY327" fmla="*/ 1481773 h 6858001"/>
              <a:gd name="connsiteX328" fmla="*/ 4022621 w 8009775"/>
              <a:gd name="connsiteY328" fmla="*/ 1476058 h 6858001"/>
              <a:gd name="connsiteX329" fmla="*/ 4020848 w 8009775"/>
              <a:gd name="connsiteY329" fmla="*/ 1470343 h 6858001"/>
              <a:gd name="connsiteX330" fmla="*/ 4018484 w 8009775"/>
              <a:gd name="connsiteY330" fmla="*/ 1464629 h 6858001"/>
              <a:gd name="connsiteX331" fmla="*/ 4016415 w 8009775"/>
              <a:gd name="connsiteY331" fmla="*/ 1459231 h 6858001"/>
              <a:gd name="connsiteX332" fmla="*/ 4013459 w 8009775"/>
              <a:gd name="connsiteY332" fmla="*/ 1453834 h 6858001"/>
              <a:gd name="connsiteX333" fmla="*/ 4010799 w 8009775"/>
              <a:gd name="connsiteY333" fmla="*/ 1448436 h 6858001"/>
              <a:gd name="connsiteX334" fmla="*/ 4007548 w 8009775"/>
              <a:gd name="connsiteY334" fmla="*/ 1443356 h 6858001"/>
              <a:gd name="connsiteX335" fmla="*/ 4003705 w 8009775"/>
              <a:gd name="connsiteY335" fmla="*/ 1438275 h 6858001"/>
              <a:gd name="connsiteX336" fmla="*/ 4000159 w 8009775"/>
              <a:gd name="connsiteY336" fmla="*/ 1433195 h 6858001"/>
              <a:gd name="connsiteX337" fmla="*/ 3996021 w 8009775"/>
              <a:gd name="connsiteY337" fmla="*/ 1428751 h 6858001"/>
              <a:gd name="connsiteX338" fmla="*/ 3991587 w 8009775"/>
              <a:gd name="connsiteY338" fmla="*/ 1423988 h 6858001"/>
              <a:gd name="connsiteX339" fmla="*/ 3323022 w 8009775"/>
              <a:gd name="connsiteY339" fmla="*/ 755333 h 6858001"/>
              <a:gd name="connsiteX340" fmla="*/ 3316815 w 8009775"/>
              <a:gd name="connsiteY340" fmla="*/ 748348 h 6858001"/>
              <a:gd name="connsiteX341" fmla="*/ 3310904 w 8009775"/>
              <a:gd name="connsiteY341" fmla="*/ 741045 h 6858001"/>
              <a:gd name="connsiteX342" fmla="*/ 3305584 w 8009775"/>
              <a:gd name="connsiteY342" fmla="*/ 733108 h 6858001"/>
              <a:gd name="connsiteX343" fmla="*/ 3300855 w 8009775"/>
              <a:gd name="connsiteY343" fmla="*/ 725170 h 6858001"/>
              <a:gd name="connsiteX344" fmla="*/ 3297308 w 8009775"/>
              <a:gd name="connsiteY344" fmla="*/ 716915 h 6858001"/>
              <a:gd name="connsiteX345" fmla="*/ 3293761 w 8009775"/>
              <a:gd name="connsiteY345" fmla="*/ 708660 h 6858001"/>
              <a:gd name="connsiteX346" fmla="*/ 3291101 w 8009775"/>
              <a:gd name="connsiteY346" fmla="*/ 699770 h 6858001"/>
              <a:gd name="connsiteX347" fmla="*/ 3289328 w 8009775"/>
              <a:gd name="connsiteY347" fmla="*/ 691198 h 6858001"/>
              <a:gd name="connsiteX348" fmla="*/ 2596527 w 8009775"/>
              <a:gd name="connsiteY348" fmla="*/ 0 h 6858001"/>
              <a:gd name="connsiteX0" fmla="*/ 2596527 w 8009775"/>
              <a:gd name="connsiteY0" fmla="*/ 0 h 6858001"/>
              <a:gd name="connsiteX1" fmla="*/ 2165004 w 8009775"/>
              <a:gd name="connsiteY1" fmla="*/ 0 h 6858001"/>
              <a:gd name="connsiteX2" fmla="*/ 3265978 w 8009775"/>
              <a:gd name="connsiteY2" fmla="*/ 1101091 h 6858001"/>
              <a:gd name="connsiteX3" fmla="*/ 3270708 w 8009775"/>
              <a:gd name="connsiteY3" fmla="*/ 1105854 h 6858001"/>
              <a:gd name="connsiteX4" fmla="*/ 3274550 w 8009775"/>
              <a:gd name="connsiteY4" fmla="*/ 1110615 h 6858001"/>
              <a:gd name="connsiteX5" fmla="*/ 3278688 w 8009775"/>
              <a:gd name="connsiteY5" fmla="*/ 1115696 h 6858001"/>
              <a:gd name="connsiteX6" fmla="*/ 3282234 w 8009775"/>
              <a:gd name="connsiteY6" fmla="*/ 1120776 h 6858001"/>
              <a:gd name="connsiteX7" fmla="*/ 3285486 w 8009775"/>
              <a:gd name="connsiteY7" fmla="*/ 1126174 h 6858001"/>
              <a:gd name="connsiteX8" fmla="*/ 3288146 w 8009775"/>
              <a:gd name="connsiteY8" fmla="*/ 1131570 h 6858001"/>
              <a:gd name="connsiteX9" fmla="*/ 3291101 w 8009775"/>
              <a:gd name="connsiteY9" fmla="*/ 1136968 h 6858001"/>
              <a:gd name="connsiteX10" fmla="*/ 3293761 w 8009775"/>
              <a:gd name="connsiteY10" fmla="*/ 1142366 h 6858001"/>
              <a:gd name="connsiteX11" fmla="*/ 3295830 w 8009775"/>
              <a:gd name="connsiteY11" fmla="*/ 1148081 h 6858001"/>
              <a:gd name="connsiteX12" fmla="*/ 3297604 w 8009775"/>
              <a:gd name="connsiteY12" fmla="*/ 1153796 h 6858001"/>
              <a:gd name="connsiteX13" fmla="*/ 3299082 w 8009775"/>
              <a:gd name="connsiteY13" fmla="*/ 1159829 h 6858001"/>
              <a:gd name="connsiteX14" fmla="*/ 3300559 w 8009775"/>
              <a:gd name="connsiteY14" fmla="*/ 1165544 h 6858001"/>
              <a:gd name="connsiteX15" fmla="*/ 3301446 w 8009775"/>
              <a:gd name="connsiteY15" fmla="*/ 1171893 h 6858001"/>
              <a:gd name="connsiteX16" fmla="*/ 3302333 w 8009775"/>
              <a:gd name="connsiteY16" fmla="*/ 1177608 h 6858001"/>
              <a:gd name="connsiteX17" fmla="*/ 3302628 w 8009775"/>
              <a:gd name="connsiteY17" fmla="*/ 1183641 h 6858001"/>
              <a:gd name="connsiteX18" fmla="*/ 3302628 w 8009775"/>
              <a:gd name="connsiteY18" fmla="*/ 1189356 h 6858001"/>
              <a:gd name="connsiteX19" fmla="*/ 3302628 w 8009775"/>
              <a:gd name="connsiteY19" fmla="*/ 1195388 h 6858001"/>
              <a:gd name="connsiteX20" fmla="*/ 3302333 w 8009775"/>
              <a:gd name="connsiteY20" fmla="*/ 1201739 h 6858001"/>
              <a:gd name="connsiteX21" fmla="*/ 3301446 w 8009775"/>
              <a:gd name="connsiteY21" fmla="*/ 1207454 h 6858001"/>
              <a:gd name="connsiteX22" fmla="*/ 3300559 w 8009775"/>
              <a:gd name="connsiteY22" fmla="*/ 1213486 h 6858001"/>
              <a:gd name="connsiteX23" fmla="*/ 3299082 w 8009775"/>
              <a:gd name="connsiteY23" fmla="*/ 1219200 h 6858001"/>
              <a:gd name="connsiteX24" fmla="*/ 3297604 w 8009775"/>
              <a:gd name="connsiteY24" fmla="*/ 1225233 h 6858001"/>
              <a:gd name="connsiteX25" fmla="*/ 3295830 w 8009775"/>
              <a:gd name="connsiteY25" fmla="*/ 1230949 h 6858001"/>
              <a:gd name="connsiteX26" fmla="*/ 3293761 w 8009775"/>
              <a:gd name="connsiteY26" fmla="*/ 1236346 h 6858001"/>
              <a:gd name="connsiteX27" fmla="*/ 3291101 w 8009775"/>
              <a:gd name="connsiteY27" fmla="*/ 1242061 h 6858001"/>
              <a:gd name="connsiteX28" fmla="*/ 3288146 w 8009775"/>
              <a:gd name="connsiteY28" fmla="*/ 1247459 h 6858001"/>
              <a:gd name="connsiteX29" fmla="*/ 3285486 w 8009775"/>
              <a:gd name="connsiteY29" fmla="*/ 1252855 h 6858001"/>
              <a:gd name="connsiteX30" fmla="*/ 3282234 w 8009775"/>
              <a:gd name="connsiteY30" fmla="*/ 1258254 h 6858001"/>
              <a:gd name="connsiteX31" fmla="*/ 3278688 w 8009775"/>
              <a:gd name="connsiteY31" fmla="*/ 1263333 h 6858001"/>
              <a:gd name="connsiteX32" fmla="*/ 3274550 w 8009775"/>
              <a:gd name="connsiteY32" fmla="*/ 1268413 h 6858001"/>
              <a:gd name="connsiteX33" fmla="*/ 3270708 w 8009775"/>
              <a:gd name="connsiteY33" fmla="*/ 1273494 h 6858001"/>
              <a:gd name="connsiteX34" fmla="*/ 3265978 w 8009775"/>
              <a:gd name="connsiteY34" fmla="*/ 1278255 h 6858001"/>
              <a:gd name="connsiteX35" fmla="*/ 3261249 w 8009775"/>
              <a:gd name="connsiteY35" fmla="*/ 1282384 h 6858001"/>
              <a:gd name="connsiteX36" fmla="*/ 3256816 w 8009775"/>
              <a:gd name="connsiteY36" fmla="*/ 1286510 h 6858001"/>
              <a:gd name="connsiteX37" fmla="*/ 3251791 w 8009775"/>
              <a:gd name="connsiteY37" fmla="*/ 1290321 h 6858001"/>
              <a:gd name="connsiteX38" fmla="*/ 3246767 w 8009775"/>
              <a:gd name="connsiteY38" fmla="*/ 1293814 h 6858001"/>
              <a:gd name="connsiteX39" fmla="*/ 3241151 w 8009775"/>
              <a:gd name="connsiteY39" fmla="*/ 1297306 h 6858001"/>
              <a:gd name="connsiteX40" fmla="*/ 3235831 w 8009775"/>
              <a:gd name="connsiteY40" fmla="*/ 1300481 h 6858001"/>
              <a:gd name="connsiteX41" fmla="*/ 3230511 w 8009775"/>
              <a:gd name="connsiteY41" fmla="*/ 1303021 h 6858001"/>
              <a:gd name="connsiteX42" fmla="*/ 3224600 w 8009775"/>
              <a:gd name="connsiteY42" fmla="*/ 1305560 h 6858001"/>
              <a:gd name="connsiteX43" fmla="*/ 3218984 w 8009775"/>
              <a:gd name="connsiteY43" fmla="*/ 1307465 h 6858001"/>
              <a:gd name="connsiteX44" fmla="*/ 3213072 w 8009775"/>
              <a:gd name="connsiteY44" fmla="*/ 1309371 h 6858001"/>
              <a:gd name="connsiteX45" fmla="*/ 3207457 w 8009775"/>
              <a:gd name="connsiteY45" fmla="*/ 1311275 h 6858001"/>
              <a:gd name="connsiteX46" fmla="*/ 3201841 w 8009775"/>
              <a:gd name="connsiteY46" fmla="*/ 1312228 h 6858001"/>
              <a:gd name="connsiteX47" fmla="*/ 3195634 w 8009775"/>
              <a:gd name="connsiteY47" fmla="*/ 1313180 h 6858001"/>
              <a:gd name="connsiteX48" fmla="*/ 3189428 w 8009775"/>
              <a:gd name="connsiteY48" fmla="*/ 1314133 h 6858001"/>
              <a:gd name="connsiteX49" fmla="*/ 3183812 w 8009775"/>
              <a:gd name="connsiteY49" fmla="*/ 1314450 h 6858001"/>
              <a:gd name="connsiteX50" fmla="*/ 3177605 w 8009775"/>
              <a:gd name="connsiteY50" fmla="*/ 1314769 h 6858001"/>
              <a:gd name="connsiteX51" fmla="*/ 3171694 w 8009775"/>
              <a:gd name="connsiteY51" fmla="*/ 1314450 h 6858001"/>
              <a:gd name="connsiteX52" fmla="*/ 3165782 w 8009775"/>
              <a:gd name="connsiteY52" fmla="*/ 1314133 h 6858001"/>
              <a:gd name="connsiteX53" fmla="*/ 3159576 w 8009775"/>
              <a:gd name="connsiteY53" fmla="*/ 1313180 h 6858001"/>
              <a:gd name="connsiteX54" fmla="*/ 3153960 w 8009775"/>
              <a:gd name="connsiteY54" fmla="*/ 1312228 h 6858001"/>
              <a:gd name="connsiteX55" fmla="*/ 3147753 w 8009775"/>
              <a:gd name="connsiteY55" fmla="*/ 1311275 h 6858001"/>
              <a:gd name="connsiteX56" fmla="*/ 3142137 w 8009775"/>
              <a:gd name="connsiteY56" fmla="*/ 1309371 h 6858001"/>
              <a:gd name="connsiteX57" fmla="*/ 3136226 w 8009775"/>
              <a:gd name="connsiteY57" fmla="*/ 1307465 h 6858001"/>
              <a:gd name="connsiteX58" fmla="*/ 3130610 w 8009775"/>
              <a:gd name="connsiteY58" fmla="*/ 1305560 h 6858001"/>
              <a:gd name="connsiteX59" fmla="*/ 3124994 w 8009775"/>
              <a:gd name="connsiteY59" fmla="*/ 1303021 h 6858001"/>
              <a:gd name="connsiteX60" fmla="*/ 3119379 w 8009775"/>
              <a:gd name="connsiteY60" fmla="*/ 1300481 h 6858001"/>
              <a:gd name="connsiteX61" fmla="*/ 3114059 w 8009775"/>
              <a:gd name="connsiteY61" fmla="*/ 1297306 h 6858001"/>
              <a:gd name="connsiteX62" fmla="*/ 3109034 w 8009775"/>
              <a:gd name="connsiteY62" fmla="*/ 1293814 h 6858001"/>
              <a:gd name="connsiteX63" fmla="*/ 3103714 w 8009775"/>
              <a:gd name="connsiteY63" fmla="*/ 1290321 h 6858001"/>
              <a:gd name="connsiteX64" fmla="*/ 3098689 w 8009775"/>
              <a:gd name="connsiteY64" fmla="*/ 1286510 h 6858001"/>
              <a:gd name="connsiteX65" fmla="*/ 3093960 w 8009775"/>
              <a:gd name="connsiteY65" fmla="*/ 1282384 h 6858001"/>
              <a:gd name="connsiteX66" fmla="*/ 3089231 w 8009775"/>
              <a:gd name="connsiteY66" fmla="*/ 1278255 h 6858001"/>
              <a:gd name="connsiteX67" fmla="*/ 1811214 w 8009775"/>
              <a:gd name="connsiteY67" fmla="*/ 0 h 6858001"/>
              <a:gd name="connsiteX68" fmla="*/ 0 w 8009775"/>
              <a:gd name="connsiteY68" fmla="*/ 0 h 6858001"/>
              <a:gd name="connsiteX69" fmla="*/ 0 w 8009775"/>
              <a:gd name="connsiteY69" fmla="*/ 6858000 h 6858001"/>
              <a:gd name="connsiteX70" fmla="*/ 7507651 w 8009775"/>
              <a:gd name="connsiteY70" fmla="*/ 6858001 h 6858001"/>
              <a:gd name="connsiteX71" fmla="*/ 8009775 w 8009775"/>
              <a:gd name="connsiteY71" fmla="*/ 6858000 h 6858001"/>
              <a:gd name="connsiteX72" fmla="*/ 3996316 w 8009775"/>
              <a:gd name="connsiteY72" fmla="*/ 2818448 h 6858001"/>
              <a:gd name="connsiteX73" fmla="*/ 3980947 w 8009775"/>
              <a:gd name="connsiteY73" fmla="*/ 2804795 h 6858001"/>
              <a:gd name="connsiteX74" fmla="*/ 3965282 w 8009775"/>
              <a:gd name="connsiteY74" fmla="*/ 2791144 h 6858001"/>
              <a:gd name="connsiteX75" fmla="*/ 3950799 w 8009775"/>
              <a:gd name="connsiteY75" fmla="*/ 2776856 h 6858001"/>
              <a:gd name="connsiteX76" fmla="*/ 3936021 w 8009775"/>
              <a:gd name="connsiteY76" fmla="*/ 2762568 h 6858001"/>
              <a:gd name="connsiteX77" fmla="*/ 3001744 w 8009775"/>
              <a:gd name="connsiteY77" fmla="*/ 1828166 h 6858001"/>
              <a:gd name="connsiteX78" fmla="*/ 2997311 w 8009775"/>
              <a:gd name="connsiteY78" fmla="*/ 1823404 h 6858001"/>
              <a:gd name="connsiteX79" fmla="*/ 2992878 w 8009775"/>
              <a:gd name="connsiteY79" fmla="*/ 1818640 h 6858001"/>
              <a:gd name="connsiteX80" fmla="*/ 2989331 w 8009775"/>
              <a:gd name="connsiteY80" fmla="*/ 1814195 h 6858001"/>
              <a:gd name="connsiteX81" fmla="*/ 2985784 w 8009775"/>
              <a:gd name="connsiteY81" fmla="*/ 1808799 h 6858001"/>
              <a:gd name="connsiteX82" fmla="*/ 2982533 w 8009775"/>
              <a:gd name="connsiteY82" fmla="*/ 1803718 h 6858001"/>
              <a:gd name="connsiteX83" fmla="*/ 2979873 w 8009775"/>
              <a:gd name="connsiteY83" fmla="*/ 1798321 h 6858001"/>
              <a:gd name="connsiteX84" fmla="*/ 2976917 w 8009775"/>
              <a:gd name="connsiteY84" fmla="*/ 1792924 h 6858001"/>
              <a:gd name="connsiteX85" fmla="*/ 2974552 w 8009775"/>
              <a:gd name="connsiteY85" fmla="*/ 1787526 h 6858001"/>
              <a:gd name="connsiteX86" fmla="*/ 2972484 w 8009775"/>
              <a:gd name="connsiteY86" fmla="*/ 1781811 h 6858001"/>
              <a:gd name="connsiteX87" fmla="*/ 2970710 w 8009775"/>
              <a:gd name="connsiteY87" fmla="*/ 1776095 h 6858001"/>
              <a:gd name="connsiteX88" fmla="*/ 2968937 w 8009775"/>
              <a:gd name="connsiteY88" fmla="*/ 1770380 h 6858001"/>
              <a:gd name="connsiteX89" fmla="*/ 2967755 w 8009775"/>
              <a:gd name="connsiteY89" fmla="*/ 1764665 h 6858001"/>
              <a:gd name="connsiteX90" fmla="*/ 2966868 w 8009775"/>
              <a:gd name="connsiteY90" fmla="*/ 1758634 h 6858001"/>
              <a:gd name="connsiteX91" fmla="*/ 2965981 w 8009775"/>
              <a:gd name="connsiteY91" fmla="*/ 1752919 h 6858001"/>
              <a:gd name="connsiteX92" fmla="*/ 2965686 w 8009775"/>
              <a:gd name="connsiteY92" fmla="*/ 1746885 h 6858001"/>
              <a:gd name="connsiteX93" fmla="*/ 2965686 w 8009775"/>
              <a:gd name="connsiteY93" fmla="*/ 1741170 h 6858001"/>
              <a:gd name="connsiteX94" fmla="*/ 2965686 w 8009775"/>
              <a:gd name="connsiteY94" fmla="*/ 1735139 h 6858001"/>
              <a:gd name="connsiteX95" fmla="*/ 2965981 w 8009775"/>
              <a:gd name="connsiteY95" fmla="*/ 1729424 h 6858001"/>
              <a:gd name="connsiteX96" fmla="*/ 2966868 w 8009775"/>
              <a:gd name="connsiteY96" fmla="*/ 1723074 h 6858001"/>
              <a:gd name="connsiteX97" fmla="*/ 2967755 w 8009775"/>
              <a:gd name="connsiteY97" fmla="*/ 1717358 h 6858001"/>
              <a:gd name="connsiteX98" fmla="*/ 2968937 w 8009775"/>
              <a:gd name="connsiteY98" fmla="*/ 1711643 h 6858001"/>
              <a:gd name="connsiteX99" fmla="*/ 2970710 w 8009775"/>
              <a:gd name="connsiteY99" fmla="*/ 1705929 h 6858001"/>
              <a:gd name="connsiteX100" fmla="*/ 2972484 w 8009775"/>
              <a:gd name="connsiteY100" fmla="*/ 1700214 h 6858001"/>
              <a:gd name="connsiteX101" fmla="*/ 2974552 w 8009775"/>
              <a:gd name="connsiteY101" fmla="*/ 1694816 h 6858001"/>
              <a:gd name="connsiteX102" fmla="*/ 2976917 w 8009775"/>
              <a:gd name="connsiteY102" fmla="*/ 1689101 h 6858001"/>
              <a:gd name="connsiteX103" fmla="*/ 2979873 w 8009775"/>
              <a:gd name="connsiteY103" fmla="*/ 1683703 h 6858001"/>
              <a:gd name="connsiteX104" fmla="*/ 2982533 w 8009775"/>
              <a:gd name="connsiteY104" fmla="*/ 1678305 h 6858001"/>
              <a:gd name="connsiteX105" fmla="*/ 2985784 w 8009775"/>
              <a:gd name="connsiteY105" fmla="*/ 1673226 h 6858001"/>
              <a:gd name="connsiteX106" fmla="*/ 2989331 w 8009775"/>
              <a:gd name="connsiteY106" fmla="*/ 1668145 h 6858001"/>
              <a:gd name="connsiteX107" fmla="*/ 2992878 w 8009775"/>
              <a:gd name="connsiteY107" fmla="*/ 1663066 h 6858001"/>
              <a:gd name="connsiteX108" fmla="*/ 2997311 w 8009775"/>
              <a:gd name="connsiteY108" fmla="*/ 1658621 h 6858001"/>
              <a:gd name="connsiteX109" fmla="*/ 3001744 w 8009775"/>
              <a:gd name="connsiteY109" fmla="*/ 1653859 h 6858001"/>
              <a:gd name="connsiteX110" fmla="*/ 3006178 w 8009775"/>
              <a:gd name="connsiteY110" fmla="*/ 1649414 h 6858001"/>
              <a:gd name="connsiteX111" fmla="*/ 3010907 w 8009775"/>
              <a:gd name="connsiteY111" fmla="*/ 1645603 h 6858001"/>
              <a:gd name="connsiteX112" fmla="*/ 3015932 w 8009775"/>
              <a:gd name="connsiteY112" fmla="*/ 1641794 h 6858001"/>
              <a:gd name="connsiteX113" fmla="*/ 3020956 w 8009775"/>
              <a:gd name="connsiteY113" fmla="*/ 1637984 h 6858001"/>
              <a:gd name="connsiteX114" fmla="*/ 3025981 w 8009775"/>
              <a:gd name="connsiteY114" fmla="*/ 1634809 h 6858001"/>
              <a:gd name="connsiteX115" fmla="*/ 3031596 w 8009775"/>
              <a:gd name="connsiteY115" fmla="*/ 1631950 h 6858001"/>
              <a:gd name="connsiteX116" fmla="*/ 3036916 w 8009775"/>
              <a:gd name="connsiteY116" fmla="*/ 1629094 h 6858001"/>
              <a:gd name="connsiteX117" fmla="*/ 3042532 w 8009775"/>
              <a:gd name="connsiteY117" fmla="*/ 1626871 h 6858001"/>
              <a:gd name="connsiteX118" fmla="*/ 3047852 w 8009775"/>
              <a:gd name="connsiteY118" fmla="*/ 1624649 h 6858001"/>
              <a:gd name="connsiteX119" fmla="*/ 3053764 w 8009775"/>
              <a:gd name="connsiteY119" fmla="*/ 1623061 h 6858001"/>
              <a:gd name="connsiteX120" fmla="*/ 3059379 w 8009775"/>
              <a:gd name="connsiteY120" fmla="*/ 1621155 h 6858001"/>
              <a:gd name="connsiteX121" fmla="*/ 3065291 w 8009775"/>
              <a:gd name="connsiteY121" fmla="*/ 1620204 h 6858001"/>
              <a:gd name="connsiteX122" fmla="*/ 3070906 w 8009775"/>
              <a:gd name="connsiteY122" fmla="*/ 1618934 h 6858001"/>
              <a:gd name="connsiteX123" fmla="*/ 3077113 w 8009775"/>
              <a:gd name="connsiteY123" fmla="*/ 1618299 h 6858001"/>
              <a:gd name="connsiteX124" fmla="*/ 3082729 w 8009775"/>
              <a:gd name="connsiteY124" fmla="*/ 1617981 h 6858001"/>
              <a:gd name="connsiteX125" fmla="*/ 3088936 w 8009775"/>
              <a:gd name="connsiteY125" fmla="*/ 1617981 h 6858001"/>
              <a:gd name="connsiteX126" fmla="*/ 3094552 w 8009775"/>
              <a:gd name="connsiteY126" fmla="*/ 1617981 h 6858001"/>
              <a:gd name="connsiteX127" fmla="*/ 3100758 w 8009775"/>
              <a:gd name="connsiteY127" fmla="*/ 1618299 h 6858001"/>
              <a:gd name="connsiteX128" fmla="*/ 3106670 w 8009775"/>
              <a:gd name="connsiteY128" fmla="*/ 1618934 h 6858001"/>
              <a:gd name="connsiteX129" fmla="*/ 3112285 w 8009775"/>
              <a:gd name="connsiteY129" fmla="*/ 1620204 h 6858001"/>
              <a:gd name="connsiteX130" fmla="*/ 3117901 w 8009775"/>
              <a:gd name="connsiteY130" fmla="*/ 1621155 h 6858001"/>
              <a:gd name="connsiteX131" fmla="*/ 3123812 w 8009775"/>
              <a:gd name="connsiteY131" fmla="*/ 1623061 h 6858001"/>
              <a:gd name="connsiteX132" fmla="*/ 3129428 w 8009775"/>
              <a:gd name="connsiteY132" fmla="*/ 1624649 h 6858001"/>
              <a:gd name="connsiteX133" fmla="*/ 3135339 w 8009775"/>
              <a:gd name="connsiteY133" fmla="*/ 1626871 h 6858001"/>
              <a:gd name="connsiteX134" fmla="*/ 3140660 w 8009775"/>
              <a:gd name="connsiteY134" fmla="*/ 1629094 h 6858001"/>
              <a:gd name="connsiteX135" fmla="*/ 3145980 w 8009775"/>
              <a:gd name="connsiteY135" fmla="*/ 1631950 h 6858001"/>
              <a:gd name="connsiteX136" fmla="*/ 3151300 w 8009775"/>
              <a:gd name="connsiteY136" fmla="*/ 1634809 h 6858001"/>
              <a:gd name="connsiteX137" fmla="*/ 3156324 w 8009775"/>
              <a:gd name="connsiteY137" fmla="*/ 1637984 h 6858001"/>
              <a:gd name="connsiteX138" fmla="*/ 3161349 w 8009775"/>
              <a:gd name="connsiteY138" fmla="*/ 1641794 h 6858001"/>
              <a:gd name="connsiteX139" fmla="*/ 3166374 w 8009775"/>
              <a:gd name="connsiteY139" fmla="*/ 1645603 h 6858001"/>
              <a:gd name="connsiteX140" fmla="*/ 3171102 w 8009775"/>
              <a:gd name="connsiteY140" fmla="*/ 1649414 h 6858001"/>
              <a:gd name="connsiteX141" fmla="*/ 3175832 w 8009775"/>
              <a:gd name="connsiteY141" fmla="*/ 1653859 h 6858001"/>
              <a:gd name="connsiteX142" fmla="*/ 3844692 w 8009775"/>
              <a:gd name="connsiteY142" fmla="*/ 2322830 h 6858001"/>
              <a:gd name="connsiteX143" fmla="*/ 3849421 w 8009775"/>
              <a:gd name="connsiteY143" fmla="*/ 2326958 h 6858001"/>
              <a:gd name="connsiteX144" fmla="*/ 3854150 w 8009775"/>
              <a:gd name="connsiteY144" fmla="*/ 2331085 h 6858001"/>
              <a:gd name="connsiteX145" fmla="*/ 3859175 w 8009775"/>
              <a:gd name="connsiteY145" fmla="*/ 2334895 h 6858001"/>
              <a:gd name="connsiteX146" fmla="*/ 3864199 w 8009775"/>
              <a:gd name="connsiteY146" fmla="*/ 2338705 h 6858001"/>
              <a:gd name="connsiteX147" fmla="*/ 3869224 w 8009775"/>
              <a:gd name="connsiteY147" fmla="*/ 2341880 h 6858001"/>
              <a:gd name="connsiteX148" fmla="*/ 3874544 w 8009775"/>
              <a:gd name="connsiteY148" fmla="*/ 2344738 h 6858001"/>
              <a:gd name="connsiteX149" fmla="*/ 3879864 w 8009775"/>
              <a:gd name="connsiteY149" fmla="*/ 2347595 h 6858001"/>
              <a:gd name="connsiteX150" fmla="*/ 3885775 w 8009775"/>
              <a:gd name="connsiteY150" fmla="*/ 2349818 h 6858001"/>
              <a:gd name="connsiteX151" fmla="*/ 3891096 w 8009775"/>
              <a:gd name="connsiteY151" fmla="*/ 2351723 h 6858001"/>
              <a:gd name="connsiteX152" fmla="*/ 3896711 w 8009775"/>
              <a:gd name="connsiteY152" fmla="*/ 2353628 h 6858001"/>
              <a:gd name="connsiteX153" fmla="*/ 3902623 w 8009775"/>
              <a:gd name="connsiteY153" fmla="*/ 2355534 h 6858001"/>
              <a:gd name="connsiteX154" fmla="*/ 3908238 w 8009775"/>
              <a:gd name="connsiteY154" fmla="*/ 2356485 h 6858001"/>
              <a:gd name="connsiteX155" fmla="*/ 3914150 w 8009775"/>
              <a:gd name="connsiteY155" fmla="*/ 2357755 h 6858001"/>
              <a:gd name="connsiteX156" fmla="*/ 3920061 w 8009775"/>
              <a:gd name="connsiteY156" fmla="*/ 2358391 h 6858001"/>
              <a:gd name="connsiteX157" fmla="*/ 3925972 w 8009775"/>
              <a:gd name="connsiteY157" fmla="*/ 2358708 h 6858001"/>
              <a:gd name="connsiteX158" fmla="*/ 3931883 w 8009775"/>
              <a:gd name="connsiteY158" fmla="*/ 2358708 h 6858001"/>
              <a:gd name="connsiteX159" fmla="*/ 3937795 w 8009775"/>
              <a:gd name="connsiteY159" fmla="*/ 2358708 h 6858001"/>
              <a:gd name="connsiteX160" fmla="*/ 3943706 w 8009775"/>
              <a:gd name="connsiteY160" fmla="*/ 2358391 h 6858001"/>
              <a:gd name="connsiteX161" fmla="*/ 3949617 w 8009775"/>
              <a:gd name="connsiteY161" fmla="*/ 2357755 h 6858001"/>
              <a:gd name="connsiteX162" fmla="*/ 3955233 w 8009775"/>
              <a:gd name="connsiteY162" fmla="*/ 2356485 h 6858001"/>
              <a:gd name="connsiteX163" fmla="*/ 3961144 w 8009775"/>
              <a:gd name="connsiteY163" fmla="*/ 2355534 h 6858001"/>
              <a:gd name="connsiteX164" fmla="*/ 3966760 w 8009775"/>
              <a:gd name="connsiteY164" fmla="*/ 2353628 h 6858001"/>
              <a:gd name="connsiteX165" fmla="*/ 3972671 w 8009775"/>
              <a:gd name="connsiteY165" fmla="*/ 2351723 h 6858001"/>
              <a:gd name="connsiteX166" fmla="*/ 3978287 w 8009775"/>
              <a:gd name="connsiteY166" fmla="*/ 2349818 h 6858001"/>
              <a:gd name="connsiteX167" fmla="*/ 3983607 w 8009775"/>
              <a:gd name="connsiteY167" fmla="*/ 2347595 h 6858001"/>
              <a:gd name="connsiteX168" fmla="*/ 3989223 w 8009775"/>
              <a:gd name="connsiteY168" fmla="*/ 2344738 h 6858001"/>
              <a:gd name="connsiteX169" fmla="*/ 3994543 w 8009775"/>
              <a:gd name="connsiteY169" fmla="*/ 2341880 h 6858001"/>
              <a:gd name="connsiteX170" fmla="*/ 3999567 w 8009775"/>
              <a:gd name="connsiteY170" fmla="*/ 2338705 h 6858001"/>
              <a:gd name="connsiteX171" fmla="*/ 4004888 w 8009775"/>
              <a:gd name="connsiteY171" fmla="*/ 2334895 h 6858001"/>
              <a:gd name="connsiteX172" fmla="*/ 4009617 w 8009775"/>
              <a:gd name="connsiteY172" fmla="*/ 2331085 h 6858001"/>
              <a:gd name="connsiteX173" fmla="*/ 4014346 w 8009775"/>
              <a:gd name="connsiteY173" fmla="*/ 2326958 h 6858001"/>
              <a:gd name="connsiteX174" fmla="*/ 4018779 w 8009775"/>
              <a:gd name="connsiteY174" fmla="*/ 2322830 h 6858001"/>
              <a:gd name="connsiteX175" fmla="*/ 4023213 w 8009775"/>
              <a:gd name="connsiteY175" fmla="*/ 2318068 h 6858001"/>
              <a:gd name="connsiteX176" fmla="*/ 4027646 w 8009775"/>
              <a:gd name="connsiteY176" fmla="*/ 2313306 h 6858001"/>
              <a:gd name="connsiteX177" fmla="*/ 4031193 w 8009775"/>
              <a:gd name="connsiteY177" fmla="*/ 2308544 h 6858001"/>
              <a:gd name="connsiteX178" fmla="*/ 4034740 w 8009775"/>
              <a:gd name="connsiteY178" fmla="*/ 2303463 h 6858001"/>
              <a:gd name="connsiteX179" fmla="*/ 4037991 w 8009775"/>
              <a:gd name="connsiteY179" fmla="*/ 2298384 h 6858001"/>
              <a:gd name="connsiteX180" fmla="*/ 4040946 w 8009775"/>
              <a:gd name="connsiteY180" fmla="*/ 2292985 h 6858001"/>
              <a:gd name="connsiteX181" fmla="*/ 4043606 w 8009775"/>
              <a:gd name="connsiteY181" fmla="*/ 2287588 h 6858001"/>
              <a:gd name="connsiteX182" fmla="*/ 4046267 w 8009775"/>
              <a:gd name="connsiteY182" fmla="*/ 2281873 h 6858001"/>
              <a:gd name="connsiteX183" fmla="*/ 4048040 w 8009775"/>
              <a:gd name="connsiteY183" fmla="*/ 2276476 h 6858001"/>
              <a:gd name="connsiteX184" fmla="*/ 4050109 w 8009775"/>
              <a:gd name="connsiteY184" fmla="*/ 2270761 h 6858001"/>
              <a:gd name="connsiteX185" fmla="*/ 4051587 w 8009775"/>
              <a:gd name="connsiteY185" fmla="*/ 2265046 h 6858001"/>
              <a:gd name="connsiteX186" fmla="*/ 4052769 w 8009775"/>
              <a:gd name="connsiteY186" fmla="*/ 2259331 h 6858001"/>
              <a:gd name="connsiteX187" fmla="*/ 4053656 w 8009775"/>
              <a:gd name="connsiteY187" fmla="*/ 2253298 h 6858001"/>
              <a:gd name="connsiteX188" fmla="*/ 4054542 w 8009775"/>
              <a:gd name="connsiteY188" fmla="*/ 2247266 h 6858001"/>
              <a:gd name="connsiteX189" fmla="*/ 4054838 w 8009775"/>
              <a:gd name="connsiteY189" fmla="*/ 2241551 h 6858001"/>
              <a:gd name="connsiteX190" fmla="*/ 4055133 w 8009775"/>
              <a:gd name="connsiteY190" fmla="*/ 2235519 h 6858001"/>
              <a:gd name="connsiteX191" fmla="*/ 4054838 w 8009775"/>
              <a:gd name="connsiteY191" fmla="*/ 2229804 h 6858001"/>
              <a:gd name="connsiteX192" fmla="*/ 4054542 w 8009775"/>
              <a:gd name="connsiteY192" fmla="*/ 2223770 h 6858001"/>
              <a:gd name="connsiteX193" fmla="*/ 4053656 w 8009775"/>
              <a:gd name="connsiteY193" fmla="*/ 2217739 h 6858001"/>
              <a:gd name="connsiteX194" fmla="*/ 4052769 w 8009775"/>
              <a:gd name="connsiteY194" fmla="*/ 2212024 h 6858001"/>
              <a:gd name="connsiteX195" fmla="*/ 4051587 w 8009775"/>
              <a:gd name="connsiteY195" fmla="*/ 2206309 h 6858001"/>
              <a:gd name="connsiteX196" fmla="*/ 4050109 w 8009775"/>
              <a:gd name="connsiteY196" fmla="*/ 2200593 h 6858001"/>
              <a:gd name="connsiteX197" fmla="*/ 4048040 w 8009775"/>
              <a:gd name="connsiteY197" fmla="*/ 2194878 h 6858001"/>
              <a:gd name="connsiteX198" fmla="*/ 4046267 w 8009775"/>
              <a:gd name="connsiteY198" fmla="*/ 2189163 h 6858001"/>
              <a:gd name="connsiteX199" fmla="*/ 4043606 w 8009775"/>
              <a:gd name="connsiteY199" fmla="*/ 2183765 h 6858001"/>
              <a:gd name="connsiteX200" fmla="*/ 4040946 w 8009775"/>
              <a:gd name="connsiteY200" fmla="*/ 2178368 h 6858001"/>
              <a:gd name="connsiteX201" fmla="*/ 4037991 w 8009775"/>
              <a:gd name="connsiteY201" fmla="*/ 2172970 h 6858001"/>
              <a:gd name="connsiteX202" fmla="*/ 4034740 w 8009775"/>
              <a:gd name="connsiteY202" fmla="*/ 2167890 h 6858001"/>
              <a:gd name="connsiteX203" fmla="*/ 4031193 w 8009775"/>
              <a:gd name="connsiteY203" fmla="*/ 2162494 h 6858001"/>
              <a:gd name="connsiteX204" fmla="*/ 4027646 w 8009775"/>
              <a:gd name="connsiteY204" fmla="*/ 2157730 h 6858001"/>
              <a:gd name="connsiteX205" fmla="*/ 4023213 w 8009775"/>
              <a:gd name="connsiteY205" fmla="*/ 2153285 h 6858001"/>
              <a:gd name="connsiteX206" fmla="*/ 4018779 w 8009775"/>
              <a:gd name="connsiteY206" fmla="*/ 2148523 h 6858001"/>
              <a:gd name="connsiteX207" fmla="*/ 3632182 w 8009775"/>
              <a:gd name="connsiteY207" fmla="*/ 1761490 h 6858001"/>
              <a:gd name="connsiteX208" fmla="*/ 3435928 w 8009775"/>
              <a:gd name="connsiteY208" fmla="*/ 1565276 h 6858001"/>
              <a:gd name="connsiteX209" fmla="*/ 3431198 w 8009775"/>
              <a:gd name="connsiteY209" fmla="*/ 1560514 h 6858001"/>
              <a:gd name="connsiteX210" fmla="*/ 3427356 w 8009775"/>
              <a:gd name="connsiteY210" fmla="*/ 1555751 h 6858001"/>
              <a:gd name="connsiteX211" fmla="*/ 3423218 w 8009775"/>
              <a:gd name="connsiteY211" fmla="*/ 1550671 h 6858001"/>
              <a:gd name="connsiteX212" fmla="*/ 3420262 w 8009775"/>
              <a:gd name="connsiteY212" fmla="*/ 1545909 h 6858001"/>
              <a:gd name="connsiteX213" fmla="*/ 3417012 w 8009775"/>
              <a:gd name="connsiteY213" fmla="*/ 1540829 h 6858001"/>
              <a:gd name="connsiteX214" fmla="*/ 3413760 w 8009775"/>
              <a:gd name="connsiteY214" fmla="*/ 1535430 h 6858001"/>
              <a:gd name="connsiteX215" fmla="*/ 3411100 w 8009775"/>
              <a:gd name="connsiteY215" fmla="*/ 1530034 h 6858001"/>
              <a:gd name="connsiteX216" fmla="*/ 3408736 w 8009775"/>
              <a:gd name="connsiteY216" fmla="*/ 1524635 h 6858001"/>
              <a:gd name="connsiteX217" fmla="*/ 3406371 w 8009775"/>
              <a:gd name="connsiteY217" fmla="*/ 1518920 h 6858001"/>
              <a:gd name="connsiteX218" fmla="*/ 3404598 w 8009775"/>
              <a:gd name="connsiteY218" fmla="*/ 1513205 h 6858001"/>
              <a:gd name="connsiteX219" fmla="*/ 3403120 w 8009775"/>
              <a:gd name="connsiteY219" fmla="*/ 1507174 h 6858001"/>
              <a:gd name="connsiteX220" fmla="*/ 3401938 w 8009775"/>
              <a:gd name="connsiteY220" fmla="*/ 1501459 h 6858001"/>
              <a:gd name="connsiteX221" fmla="*/ 3401051 w 8009775"/>
              <a:gd name="connsiteY221" fmla="*/ 1495744 h 6858001"/>
              <a:gd name="connsiteX222" fmla="*/ 3400460 w 8009775"/>
              <a:gd name="connsiteY222" fmla="*/ 1489710 h 6858001"/>
              <a:gd name="connsiteX223" fmla="*/ 3399869 w 8009775"/>
              <a:gd name="connsiteY223" fmla="*/ 1483995 h 6858001"/>
              <a:gd name="connsiteX224" fmla="*/ 3399573 w 8009775"/>
              <a:gd name="connsiteY224" fmla="*/ 1478281 h 6858001"/>
              <a:gd name="connsiteX225" fmla="*/ 3399869 w 8009775"/>
              <a:gd name="connsiteY225" fmla="*/ 1472249 h 6858001"/>
              <a:gd name="connsiteX226" fmla="*/ 3400460 w 8009775"/>
              <a:gd name="connsiteY226" fmla="*/ 1466215 h 6858001"/>
              <a:gd name="connsiteX227" fmla="*/ 3401051 w 8009775"/>
              <a:gd name="connsiteY227" fmla="*/ 1460183 h 6858001"/>
              <a:gd name="connsiteX228" fmla="*/ 3401938 w 8009775"/>
              <a:gd name="connsiteY228" fmla="*/ 1454468 h 6858001"/>
              <a:gd name="connsiteX229" fmla="*/ 3403120 w 8009775"/>
              <a:gd name="connsiteY229" fmla="*/ 1448754 h 6858001"/>
              <a:gd name="connsiteX230" fmla="*/ 3404598 w 8009775"/>
              <a:gd name="connsiteY230" fmla="*/ 1443039 h 6858001"/>
              <a:gd name="connsiteX231" fmla="*/ 3406371 w 8009775"/>
              <a:gd name="connsiteY231" fmla="*/ 1437324 h 6858001"/>
              <a:gd name="connsiteX232" fmla="*/ 3408736 w 8009775"/>
              <a:gd name="connsiteY232" fmla="*/ 1431609 h 6858001"/>
              <a:gd name="connsiteX233" fmla="*/ 3411100 w 8009775"/>
              <a:gd name="connsiteY233" fmla="*/ 1426211 h 6858001"/>
              <a:gd name="connsiteX234" fmla="*/ 3413760 w 8009775"/>
              <a:gd name="connsiteY234" fmla="*/ 1420814 h 6858001"/>
              <a:gd name="connsiteX235" fmla="*/ 3417012 w 8009775"/>
              <a:gd name="connsiteY235" fmla="*/ 1415416 h 6858001"/>
              <a:gd name="connsiteX236" fmla="*/ 3420262 w 8009775"/>
              <a:gd name="connsiteY236" fmla="*/ 1410336 h 6858001"/>
              <a:gd name="connsiteX237" fmla="*/ 3423218 w 8009775"/>
              <a:gd name="connsiteY237" fmla="*/ 1405256 h 6858001"/>
              <a:gd name="connsiteX238" fmla="*/ 3427356 w 8009775"/>
              <a:gd name="connsiteY238" fmla="*/ 1400175 h 6858001"/>
              <a:gd name="connsiteX239" fmla="*/ 3431198 w 8009775"/>
              <a:gd name="connsiteY239" fmla="*/ 1395731 h 6858001"/>
              <a:gd name="connsiteX240" fmla="*/ 3435928 w 8009775"/>
              <a:gd name="connsiteY240" fmla="*/ 1390969 h 6858001"/>
              <a:gd name="connsiteX241" fmla="*/ 3440361 w 8009775"/>
              <a:gd name="connsiteY241" fmla="*/ 1386524 h 6858001"/>
              <a:gd name="connsiteX242" fmla="*/ 3445386 w 8009775"/>
              <a:gd name="connsiteY242" fmla="*/ 1382396 h 6858001"/>
              <a:gd name="connsiteX243" fmla="*/ 3449819 w 8009775"/>
              <a:gd name="connsiteY243" fmla="*/ 1378585 h 6858001"/>
              <a:gd name="connsiteX244" fmla="*/ 3454844 w 8009775"/>
              <a:gd name="connsiteY244" fmla="*/ 1375094 h 6858001"/>
              <a:gd name="connsiteX245" fmla="*/ 3460459 w 8009775"/>
              <a:gd name="connsiteY245" fmla="*/ 1371919 h 6858001"/>
              <a:gd name="connsiteX246" fmla="*/ 3465780 w 8009775"/>
              <a:gd name="connsiteY246" fmla="*/ 1369061 h 6858001"/>
              <a:gd name="connsiteX247" fmla="*/ 3471100 w 8009775"/>
              <a:gd name="connsiteY247" fmla="*/ 1366204 h 6858001"/>
              <a:gd name="connsiteX248" fmla="*/ 3476420 w 8009775"/>
              <a:gd name="connsiteY248" fmla="*/ 1363980 h 6858001"/>
              <a:gd name="connsiteX249" fmla="*/ 3482331 w 8009775"/>
              <a:gd name="connsiteY249" fmla="*/ 1361759 h 6858001"/>
              <a:gd name="connsiteX250" fmla="*/ 3487947 w 8009775"/>
              <a:gd name="connsiteY250" fmla="*/ 1360170 h 6858001"/>
              <a:gd name="connsiteX251" fmla="*/ 3493858 w 8009775"/>
              <a:gd name="connsiteY251" fmla="*/ 1358265 h 6858001"/>
              <a:gd name="connsiteX252" fmla="*/ 3499474 w 8009775"/>
              <a:gd name="connsiteY252" fmla="*/ 1357314 h 6858001"/>
              <a:gd name="connsiteX253" fmla="*/ 3505385 w 8009775"/>
              <a:gd name="connsiteY253" fmla="*/ 1356043 h 6858001"/>
              <a:gd name="connsiteX254" fmla="*/ 3511001 w 8009775"/>
              <a:gd name="connsiteY254" fmla="*/ 1355409 h 6858001"/>
              <a:gd name="connsiteX255" fmla="*/ 3517208 w 8009775"/>
              <a:gd name="connsiteY255" fmla="*/ 1355090 h 6858001"/>
              <a:gd name="connsiteX256" fmla="*/ 3522823 w 8009775"/>
              <a:gd name="connsiteY256" fmla="*/ 1354773 h 6858001"/>
              <a:gd name="connsiteX257" fmla="*/ 3529030 w 8009775"/>
              <a:gd name="connsiteY257" fmla="*/ 1355090 h 6858001"/>
              <a:gd name="connsiteX258" fmla="*/ 3534646 w 8009775"/>
              <a:gd name="connsiteY258" fmla="*/ 1355409 h 6858001"/>
              <a:gd name="connsiteX259" fmla="*/ 3540557 w 8009775"/>
              <a:gd name="connsiteY259" fmla="*/ 1356043 h 6858001"/>
              <a:gd name="connsiteX260" fmla="*/ 3546468 w 8009775"/>
              <a:gd name="connsiteY260" fmla="*/ 1357314 h 6858001"/>
              <a:gd name="connsiteX261" fmla="*/ 3552380 w 8009775"/>
              <a:gd name="connsiteY261" fmla="*/ 1358265 h 6858001"/>
              <a:gd name="connsiteX262" fmla="*/ 3557995 w 8009775"/>
              <a:gd name="connsiteY262" fmla="*/ 1360170 h 6858001"/>
              <a:gd name="connsiteX263" fmla="*/ 3563906 w 8009775"/>
              <a:gd name="connsiteY263" fmla="*/ 1361759 h 6858001"/>
              <a:gd name="connsiteX264" fmla="*/ 3569227 w 8009775"/>
              <a:gd name="connsiteY264" fmla="*/ 1363980 h 6858001"/>
              <a:gd name="connsiteX265" fmla="*/ 3574842 w 8009775"/>
              <a:gd name="connsiteY265" fmla="*/ 1366204 h 6858001"/>
              <a:gd name="connsiteX266" fmla="*/ 3580458 w 8009775"/>
              <a:gd name="connsiteY266" fmla="*/ 1369061 h 6858001"/>
              <a:gd name="connsiteX267" fmla="*/ 3585778 w 8009775"/>
              <a:gd name="connsiteY267" fmla="*/ 1371919 h 6858001"/>
              <a:gd name="connsiteX268" fmla="*/ 3590803 w 8009775"/>
              <a:gd name="connsiteY268" fmla="*/ 1375094 h 6858001"/>
              <a:gd name="connsiteX269" fmla="*/ 3595828 w 8009775"/>
              <a:gd name="connsiteY269" fmla="*/ 1378585 h 6858001"/>
              <a:gd name="connsiteX270" fmla="*/ 3600852 w 8009775"/>
              <a:gd name="connsiteY270" fmla="*/ 1382396 h 6858001"/>
              <a:gd name="connsiteX271" fmla="*/ 3605581 w 8009775"/>
              <a:gd name="connsiteY271" fmla="*/ 1386524 h 6858001"/>
              <a:gd name="connsiteX272" fmla="*/ 3610014 w 8009775"/>
              <a:gd name="connsiteY272" fmla="*/ 1390969 h 6858001"/>
              <a:gd name="connsiteX273" fmla="*/ 3817500 w 8009775"/>
              <a:gd name="connsiteY273" fmla="*/ 1598296 h 6858001"/>
              <a:gd name="connsiteX274" fmla="*/ 3821934 w 8009775"/>
              <a:gd name="connsiteY274" fmla="*/ 1602423 h 6858001"/>
              <a:gd name="connsiteX275" fmla="*/ 3826663 w 8009775"/>
              <a:gd name="connsiteY275" fmla="*/ 1606869 h 6858001"/>
              <a:gd name="connsiteX276" fmla="*/ 3831687 w 8009775"/>
              <a:gd name="connsiteY276" fmla="*/ 1610361 h 6858001"/>
              <a:gd name="connsiteX277" fmla="*/ 3836712 w 8009775"/>
              <a:gd name="connsiteY277" fmla="*/ 1613854 h 6858001"/>
              <a:gd name="connsiteX278" fmla="*/ 3841736 w 8009775"/>
              <a:gd name="connsiteY278" fmla="*/ 1617345 h 6858001"/>
              <a:gd name="connsiteX279" fmla="*/ 3847352 w 8009775"/>
              <a:gd name="connsiteY279" fmla="*/ 1620204 h 6858001"/>
              <a:gd name="connsiteX280" fmla="*/ 3852672 w 8009775"/>
              <a:gd name="connsiteY280" fmla="*/ 1623061 h 6858001"/>
              <a:gd name="connsiteX281" fmla="*/ 3857992 w 8009775"/>
              <a:gd name="connsiteY281" fmla="*/ 1625283 h 6858001"/>
              <a:gd name="connsiteX282" fmla="*/ 3863608 w 8009775"/>
              <a:gd name="connsiteY282" fmla="*/ 1627189 h 6858001"/>
              <a:gd name="connsiteX283" fmla="*/ 3869519 w 8009775"/>
              <a:gd name="connsiteY283" fmla="*/ 1629094 h 6858001"/>
              <a:gd name="connsiteX284" fmla="*/ 3875135 w 8009775"/>
              <a:gd name="connsiteY284" fmla="*/ 1630998 h 6858001"/>
              <a:gd name="connsiteX285" fmla="*/ 3881046 w 8009775"/>
              <a:gd name="connsiteY285" fmla="*/ 1631950 h 6858001"/>
              <a:gd name="connsiteX286" fmla="*/ 3886662 w 8009775"/>
              <a:gd name="connsiteY286" fmla="*/ 1632904 h 6858001"/>
              <a:gd name="connsiteX287" fmla="*/ 3892869 w 8009775"/>
              <a:gd name="connsiteY287" fmla="*/ 1633856 h 6858001"/>
              <a:gd name="connsiteX288" fmla="*/ 3898485 w 8009775"/>
              <a:gd name="connsiteY288" fmla="*/ 1634174 h 6858001"/>
              <a:gd name="connsiteX289" fmla="*/ 3904396 w 8009775"/>
              <a:gd name="connsiteY289" fmla="*/ 1634174 h 6858001"/>
              <a:gd name="connsiteX290" fmla="*/ 3910307 w 8009775"/>
              <a:gd name="connsiteY290" fmla="*/ 1634174 h 6858001"/>
              <a:gd name="connsiteX291" fmla="*/ 3916219 w 8009775"/>
              <a:gd name="connsiteY291" fmla="*/ 1633856 h 6858001"/>
              <a:gd name="connsiteX292" fmla="*/ 3922425 w 8009775"/>
              <a:gd name="connsiteY292" fmla="*/ 1632904 h 6858001"/>
              <a:gd name="connsiteX293" fmla="*/ 3928041 w 8009775"/>
              <a:gd name="connsiteY293" fmla="*/ 1631950 h 6858001"/>
              <a:gd name="connsiteX294" fmla="*/ 3933657 w 8009775"/>
              <a:gd name="connsiteY294" fmla="*/ 1630998 h 6858001"/>
              <a:gd name="connsiteX295" fmla="*/ 3939568 w 8009775"/>
              <a:gd name="connsiteY295" fmla="*/ 1629094 h 6858001"/>
              <a:gd name="connsiteX296" fmla="*/ 3945184 w 8009775"/>
              <a:gd name="connsiteY296" fmla="*/ 1627189 h 6858001"/>
              <a:gd name="connsiteX297" fmla="*/ 3950799 w 8009775"/>
              <a:gd name="connsiteY297" fmla="*/ 1625283 h 6858001"/>
              <a:gd name="connsiteX298" fmla="*/ 3956415 w 8009775"/>
              <a:gd name="connsiteY298" fmla="*/ 1623061 h 6858001"/>
              <a:gd name="connsiteX299" fmla="*/ 3961735 w 8009775"/>
              <a:gd name="connsiteY299" fmla="*/ 1620204 h 6858001"/>
              <a:gd name="connsiteX300" fmla="*/ 3967055 w 8009775"/>
              <a:gd name="connsiteY300" fmla="*/ 1617345 h 6858001"/>
              <a:gd name="connsiteX301" fmla="*/ 3972376 w 8009775"/>
              <a:gd name="connsiteY301" fmla="*/ 1613854 h 6858001"/>
              <a:gd name="connsiteX302" fmla="*/ 3977400 w 8009775"/>
              <a:gd name="connsiteY302" fmla="*/ 1610361 h 6858001"/>
              <a:gd name="connsiteX303" fmla="*/ 3982425 w 8009775"/>
              <a:gd name="connsiteY303" fmla="*/ 1606869 h 6858001"/>
              <a:gd name="connsiteX304" fmla="*/ 3986858 w 8009775"/>
              <a:gd name="connsiteY304" fmla="*/ 1602423 h 6858001"/>
              <a:gd name="connsiteX305" fmla="*/ 3991587 w 8009775"/>
              <a:gd name="connsiteY305" fmla="*/ 1598296 h 6858001"/>
              <a:gd name="connsiteX306" fmla="*/ 3996021 w 8009775"/>
              <a:gd name="connsiteY306" fmla="*/ 1593533 h 6858001"/>
              <a:gd name="connsiteX307" fmla="*/ 4000159 w 8009775"/>
              <a:gd name="connsiteY307" fmla="*/ 1588771 h 6858001"/>
              <a:gd name="connsiteX308" fmla="*/ 4003705 w 8009775"/>
              <a:gd name="connsiteY308" fmla="*/ 1583691 h 6858001"/>
              <a:gd name="connsiteX309" fmla="*/ 4007548 w 8009775"/>
              <a:gd name="connsiteY309" fmla="*/ 1578928 h 6858001"/>
              <a:gd name="connsiteX310" fmla="*/ 4010799 w 8009775"/>
              <a:gd name="connsiteY310" fmla="*/ 1573849 h 6858001"/>
              <a:gd name="connsiteX311" fmla="*/ 4013459 w 8009775"/>
              <a:gd name="connsiteY311" fmla="*/ 1568451 h 6858001"/>
              <a:gd name="connsiteX312" fmla="*/ 4016415 w 8009775"/>
              <a:gd name="connsiteY312" fmla="*/ 1563054 h 6858001"/>
              <a:gd name="connsiteX313" fmla="*/ 4018484 w 8009775"/>
              <a:gd name="connsiteY313" fmla="*/ 1557339 h 6858001"/>
              <a:gd name="connsiteX314" fmla="*/ 4020848 w 8009775"/>
              <a:gd name="connsiteY314" fmla="*/ 1551941 h 6858001"/>
              <a:gd name="connsiteX315" fmla="*/ 4022621 w 8009775"/>
              <a:gd name="connsiteY315" fmla="*/ 1546226 h 6858001"/>
              <a:gd name="connsiteX316" fmla="*/ 4024395 w 8009775"/>
              <a:gd name="connsiteY316" fmla="*/ 1540511 h 6858001"/>
              <a:gd name="connsiteX317" fmla="*/ 4025282 w 8009775"/>
              <a:gd name="connsiteY317" fmla="*/ 1534478 h 6858001"/>
              <a:gd name="connsiteX318" fmla="*/ 4026464 w 8009775"/>
              <a:gd name="connsiteY318" fmla="*/ 1528763 h 6858001"/>
              <a:gd name="connsiteX319" fmla="*/ 4027055 w 8009775"/>
              <a:gd name="connsiteY319" fmla="*/ 1522731 h 6858001"/>
              <a:gd name="connsiteX320" fmla="*/ 4027646 w 8009775"/>
              <a:gd name="connsiteY320" fmla="*/ 1517016 h 6858001"/>
              <a:gd name="connsiteX321" fmla="*/ 4027646 w 8009775"/>
              <a:gd name="connsiteY321" fmla="*/ 1510984 h 6858001"/>
              <a:gd name="connsiteX322" fmla="*/ 4027646 w 8009775"/>
              <a:gd name="connsiteY322" fmla="*/ 1505268 h 6858001"/>
              <a:gd name="connsiteX323" fmla="*/ 4027055 w 8009775"/>
              <a:gd name="connsiteY323" fmla="*/ 1499553 h 6858001"/>
              <a:gd name="connsiteX324" fmla="*/ 4026464 w 8009775"/>
              <a:gd name="connsiteY324" fmla="*/ 1493204 h 6858001"/>
              <a:gd name="connsiteX325" fmla="*/ 4025282 w 8009775"/>
              <a:gd name="connsiteY325" fmla="*/ 1487489 h 6858001"/>
              <a:gd name="connsiteX326" fmla="*/ 4024395 w 8009775"/>
              <a:gd name="connsiteY326" fmla="*/ 1481773 h 6858001"/>
              <a:gd name="connsiteX327" fmla="*/ 4022621 w 8009775"/>
              <a:gd name="connsiteY327" fmla="*/ 1476058 h 6858001"/>
              <a:gd name="connsiteX328" fmla="*/ 4020848 w 8009775"/>
              <a:gd name="connsiteY328" fmla="*/ 1470343 h 6858001"/>
              <a:gd name="connsiteX329" fmla="*/ 4018484 w 8009775"/>
              <a:gd name="connsiteY329" fmla="*/ 1464629 h 6858001"/>
              <a:gd name="connsiteX330" fmla="*/ 4016415 w 8009775"/>
              <a:gd name="connsiteY330" fmla="*/ 1459231 h 6858001"/>
              <a:gd name="connsiteX331" fmla="*/ 4013459 w 8009775"/>
              <a:gd name="connsiteY331" fmla="*/ 1453834 h 6858001"/>
              <a:gd name="connsiteX332" fmla="*/ 4010799 w 8009775"/>
              <a:gd name="connsiteY332" fmla="*/ 1448436 h 6858001"/>
              <a:gd name="connsiteX333" fmla="*/ 4007548 w 8009775"/>
              <a:gd name="connsiteY333" fmla="*/ 1443356 h 6858001"/>
              <a:gd name="connsiteX334" fmla="*/ 4003705 w 8009775"/>
              <a:gd name="connsiteY334" fmla="*/ 1438275 h 6858001"/>
              <a:gd name="connsiteX335" fmla="*/ 4000159 w 8009775"/>
              <a:gd name="connsiteY335" fmla="*/ 1433195 h 6858001"/>
              <a:gd name="connsiteX336" fmla="*/ 3996021 w 8009775"/>
              <a:gd name="connsiteY336" fmla="*/ 1428751 h 6858001"/>
              <a:gd name="connsiteX337" fmla="*/ 3991587 w 8009775"/>
              <a:gd name="connsiteY337" fmla="*/ 1423988 h 6858001"/>
              <a:gd name="connsiteX338" fmla="*/ 3323022 w 8009775"/>
              <a:gd name="connsiteY338" fmla="*/ 755333 h 6858001"/>
              <a:gd name="connsiteX339" fmla="*/ 3316815 w 8009775"/>
              <a:gd name="connsiteY339" fmla="*/ 748348 h 6858001"/>
              <a:gd name="connsiteX340" fmla="*/ 3310904 w 8009775"/>
              <a:gd name="connsiteY340" fmla="*/ 741045 h 6858001"/>
              <a:gd name="connsiteX341" fmla="*/ 3305584 w 8009775"/>
              <a:gd name="connsiteY341" fmla="*/ 733108 h 6858001"/>
              <a:gd name="connsiteX342" fmla="*/ 3300855 w 8009775"/>
              <a:gd name="connsiteY342" fmla="*/ 725170 h 6858001"/>
              <a:gd name="connsiteX343" fmla="*/ 3297308 w 8009775"/>
              <a:gd name="connsiteY343" fmla="*/ 716915 h 6858001"/>
              <a:gd name="connsiteX344" fmla="*/ 3293761 w 8009775"/>
              <a:gd name="connsiteY344" fmla="*/ 708660 h 6858001"/>
              <a:gd name="connsiteX345" fmla="*/ 3291101 w 8009775"/>
              <a:gd name="connsiteY345" fmla="*/ 699770 h 6858001"/>
              <a:gd name="connsiteX346" fmla="*/ 3289328 w 8009775"/>
              <a:gd name="connsiteY346" fmla="*/ 691198 h 6858001"/>
              <a:gd name="connsiteX347" fmla="*/ 2596527 w 8009775"/>
              <a:gd name="connsiteY347" fmla="*/ 0 h 6858001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996316 w 8009775"/>
              <a:gd name="connsiteY71" fmla="*/ 2818448 h 6858000"/>
              <a:gd name="connsiteX72" fmla="*/ 3980947 w 8009775"/>
              <a:gd name="connsiteY72" fmla="*/ 2804795 h 6858000"/>
              <a:gd name="connsiteX73" fmla="*/ 3965282 w 8009775"/>
              <a:gd name="connsiteY73" fmla="*/ 2791144 h 6858000"/>
              <a:gd name="connsiteX74" fmla="*/ 3950799 w 8009775"/>
              <a:gd name="connsiteY74" fmla="*/ 2776856 h 6858000"/>
              <a:gd name="connsiteX75" fmla="*/ 3936021 w 8009775"/>
              <a:gd name="connsiteY75" fmla="*/ 2762568 h 6858000"/>
              <a:gd name="connsiteX76" fmla="*/ 3001744 w 8009775"/>
              <a:gd name="connsiteY76" fmla="*/ 1828166 h 6858000"/>
              <a:gd name="connsiteX77" fmla="*/ 2997311 w 8009775"/>
              <a:gd name="connsiteY77" fmla="*/ 1823404 h 6858000"/>
              <a:gd name="connsiteX78" fmla="*/ 2992878 w 8009775"/>
              <a:gd name="connsiteY78" fmla="*/ 1818640 h 6858000"/>
              <a:gd name="connsiteX79" fmla="*/ 2989331 w 8009775"/>
              <a:gd name="connsiteY79" fmla="*/ 1814195 h 6858000"/>
              <a:gd name="connsiteX80" fmla="*/ 2985784 w 8009775"/>
              <a:gd name="connsiteY80" fmla="*/ 1808799 h 6858000"/>
              <a:gd name="connsiteX81" fmla="*/ 2982533 w 8009775"/>
              <a:gd name="connsiteY81" fmla="*/ 1803718 h 6858000"/>
              <a:gd name="connsiteX82" fmla="*/ 2979873 w 8009775"/>
              <a:gd name="connsiteY82" fmla="*/ 1798321 h 6858000"/>
              <a:gd name="connsiteX83" fmla="*/ 2976917 w 8009775"/>
              <a:gd name="connsiteY83" fmla="*/ 1792924 h 6858000"/>
              <a:gd name="connsiteX84" fmla="*/ 2974552 w 8009775"/>
              <a:gd name="connsiteY84" fmla="*/ 1787526 h 6858000"/>
              <a:gd name="connsiteX85" fmla="*/ 2972484 w 8009775"/>
              <a:gd name="connsiteY85" fmla="*/ 1781811 h 6858000"/>
              <a:gd name="connsiteX86" fmla="*/ 2970710 w 8009775"/>
              <a:gd name="connsiteY86" fmla="*/ 1776095 h 6858000"/>
              <a:gd name="connsiteX87" fmla="*/ 2968937 w 8009775"/>
              <a:gd name="connsiteY87" fmla="*/ 1770380 h 6858000"/>
              <a:gd name="connsiteX88" fmla="*/ 2967755 w 8009775"/>
              <a:gd name="connsiteY88" fmla="*/ 1764665 h 6858000"/>
              <a:gd name="connsiteX89" fmla="*/ 2966868 w 8009775"/>
              <a:gd name="connsiteY89" fmla="*/ 1758634 h 6858000"/>
              <a:gd name="connsiteX90" fmla="*/ 2965981 w 8009775"/>
              <a:gd name="connsiteY90" fmla="*/ 1752919 h 6858000"/>
              <a:gd name="connsiteX91" fmla="*/ 2965686 w 8009775"/>
              <a:gd name="connsiteY91" fmla="*/ 1746885 h 6858000"/>
              <a:gd name="connsiteX92" fmla="*/ 2965686 w 8009775"/>
              <a:gd name="connsiteY92" fmla="*/ 1741170 h 6858000"/>
              <a:gd name="connsiteX93" fmla="*/ 2965686 w 8009775"/>
              <a:gd name="connsiteY93" fmla="*/ 1735139 h 6858000"/>
              <a:gd name="connsiteX94" fmla="*/ 2965981 w 8009775"/>
              <a:gd name="connsiteY94" fmla="*/ 1729424 h 6858000"/>
              <a:gd name="connsiteX95" fmla="*/ 2966868 w 8009775"/>
              <a:gd name="connsiteY95" fmla="*/ 1723074 h 6858000"/>
              <a:gd name="connsiteX96" fmla="*/ 2967755 w 8009775"/>
              <a:gd name="connsiteY96" fmla="*/ 1717358 h 6858000"/>
              <a:gd name="connsiteX97" fmla="*/ 2968937 w 8009775"/>
              <a:gd name="connsiteY97" fmla="*/ 1711643 h 6858000"/>
              <a:gd name="connsiteX98" fmla="*/ 2970710 w 8009775"/>
              <a:gd name="connsiteY98" fmla="*/ 1705929 h 6858000"/>
              <a:gd name="connsiteX99" fmla="*/ 2972484 w 8009775"/>
              <a:gd name="connsiteY99" fmla="*/ 1700214 h 6858000"/>
              <a:gd name="connsiteX100" fmla="*/ 2974552 w 8009775"/>
              <a:gd name="connsiteY100" fmla="*/ 1694816 h 6858000"/>
              <a:gd name="connsiteX101" fmla="*/ 2976917 w 8009775"/>
              <a:gd name="connsiteY101" fmla="*/ 1689101 h 6858000"/>
              <a:gd name="connsiteX102" fmla="*/ 2979873 w 8009775"/>
              <a:gd name="connsiteY102" fmla="*/ 1683703 h 6858000"/>
              <a:gd name="connsiteX103" fmla="*/ 2982533 w 8009775"/>
              <a:gd name="connsiteY103" fmla="*/ 1678305 h 6858000"/>
              <a:gd name="connsiteX104" fmla="*/ 2985784 w 8009775"/>
              <a:gd name="connsiteY104" fmla="*/ 1673226 h 6858000"/>
              <a:gd name="connsiteX105" fmla="*/ 2989331 w 8009775"/>
              <a:gd name="connsiteY105" fmla="*/ 1668145 h 6858000"/>
              <a:gd name="connsiteX106" fmla="*/ 2992878 w 8009775"/>
              <a:gd name="connsiteY106" fmla="*/ 1663066 h 6858000"/>
              <a:gd name="connsiteX107" fmla="*/ 2997311 w 8009775"/>
              <a:gd name="connsiteY107" fmla="*/ 1658621 h 6858000"/>
              <a:gd name="connsiteX108" fmla="*/ 3001744 w 8009775"/>
              <a:gd name="connsiteY108" fmla="*/ 1653859 h 6858000"/>
              <a:gd name="connsiteX109" fmla="*/ 3006178 w 8009775"/>
              <a:gd name="connsiteY109" fmla="*/ 1649414 h 6858000"/>
              <a:gd name="connsiteX110" fmla="*/ 3010907 w 8009775"/>
              <a:gd name="connsiteY110" fmla="*/ 1645603 h 6858000"/>
              <a:gd name="connsiteX111" fmla="*/ 3015932 w 8009775"/>
              <a:gd name="connsiteY111" fmla="*/ 1641794 h 6858000"/>
              <a:gd name="connsiteX112" fmla="*/ 3020956 w 8009775"/>
              <a:gd name="connsiteY112" fmla="*/ 1637984 h 6858000"/>
              <a:gd name="connsiteX113" fmla="*/ 3025981 w 8009775"/>
              <a:gd name="connsiteY113" fmla="*/ 1634809 h 6858000"/>
              <a:gd name="connsiteX114" fmla="*/ 3031596 w 8009775"/>
              <a:gd name="connsiteY114" fmla="*/ 1631950 h 6858000"/>
              <a:gd name="connsiteX115" fmla="*/ 3036916 w 8009775"/>
              <a:gd name="connsiteY115" fmla="*/ 1629094 h 6858000"/>
              <a:gd name="connsiteX116" fmla="*/ 3042532 w 8009775"/>
              <a:gd name="connsiteY116" fmla="*/ 1626871 h 6858000"/>
              <a:gd name="connsiteX117" fmla="*/ 3047852 w 8009775"/>
              <a:gd name="connsiteY117" fmla="*/ 1624649 h 6858000"/>
              <a:gd name="connsiteX118" fmla="*/ 3053764 w 8009775"/>
              <a:gd name="connsiteY118" fmla="*/ 1623061 h 6858000"/>
              <a:gd name="connsiteX119" fmla="*/ 3059379 w 8009775"/>
              <a:gd name="connsiteY119" fmla="*/ 1621155 h 6858000"/>
              <a:gd name="connsiteX120" fmla="*/ 3065291 w 8009775"/>
              <a:gd name="connsiteY120" fmla="*/ 1620204 h 6858000"/>
              <a:gd name="connsiteX121" fmla="*/ 3070906 w 8009775"/>
              <a:gd name="connsiteY121" fmla="*/ 1618934 h 6858000"/>
              <a:gd name="connsiteX122" fmla="*/ 3077113 w 8009775"/>
              <a:gd name="connsiteY122" fmla="*/ 1618299 h 6858000"/>
              <a:gd name="connsiteX123" fmla="*/ 3082729 w 8009775"/>
              <a:gd name="connsiteY123" fmla="*/ 1617981 h 6858000"/>
              <a:gd name="connsiteX124" fmla="*/ 3088936 w 8009775"/>
              <a:gd name="connsiteY124" fmla="*/ 1617981 h 6858000"/>
              <a:gd name="connsiteX125" fmla="*/ 3094552 w 8009775"/>
              <a:gd name="connsiteY125" fmla="*/ 1617981 h 6858000"/>
              <a:gd name="connsiteX126" fmla="*/ 3100758 w 8009775"/>
              <a:gd name="connsiteY126" fmla="*/ 1618299 h 6858000"/>
              <a:gd name="connsiteX127" fmla="*/ 3106670 w 8009775"/>
              <a:gd name="connsiteY127" fmla="*/ 1618934 h 6858000"/>
              <a:gd name="connsiteX128" fmla="*/ 3112285 w 8009775"/>
              <a:gd name="connsiteY128" fmla="*/ 1620204 h 6858000"/>
              <a:gd name="connsiteX129" fmla="*/ 3117901 w 8009775"/>
              <a:gd name="connsiteY129" fmla="*/ 1621155 h 6858000"/>
              <a:gd name="connsiteX130" fmla="*/ 3123812 w 8009775"/>
              <a:gd name="connsiteY130" fmla="*/ 1623061 h 6858000"/>
              <a:gd name="connsiteX131" fmla="*/ 3129428 w 8009775"/>
              <a:gd name="connsiteY131" fmla="*/ 1624649 h 6858000"/>
              <a:gd name="connsiteX132" fmla="*/ 3135339 w 8009775"/>
              <a:gd name="connsiteY132" fmla="*/ 1626871 h 6858000"/>
              <a:gd name="connsiteX133" fmla="*/ 3140660 w 8009775"/>
              <a:gd name="connsiteY133" fmla="*/ 1629094 h 6858000"/>
              <a:gd name="connsiteX134" fmla="*/ 3145980 w 8009775"/>
              <a:gd name="connsiteY134" fmla="*/ 1631950 h 6858000"/>
              <a:gd name="connsiteX135" fmla="*/ 3151300 w 8009775"/>
              <a:gd name="connsiteY135" fmla="*/ 1634809 h 6858000"/>
              <a:gd name="connsiteX136" fmla="*/ 3156324 w 8009775"/>
              <a:gd name="connsiteY136" fmla="*/ 1637984 h 6858000"/>
              <a:gd name="connsiteX137" fmla="*/ 3161349 w 8009775"/>
              <a:gd name="connsiteY137" fmla="*/ 1641794 h 6858000"/>
              <a:gd name="connsiteX138" fmla="*/ 3166374 w 8009775"/>
              <a:gd name="connsiteY138" fmla="*/ 1645603 h 6858000"/>
              <a:gd name="connsiteX139" fmla="*/ 3171102 w 8009775"/>
              <a:gd name="connsiteY139" fmla="*/ 1649414 h 6858000"/>
              <a:gd name="connsiteX140" fmla="*/ 3175832 w 8009775"/>
              <a:gd name="connsiteY140" fmla="*/ 1653859 h 6858000"/>
              <a:gd name="connsiteX141" fmla="*/ 3844692 w 8009775"/>
              <a:gd name="connsiteY141" fmla="*/ 2322830 h 6858000"/>
              <a:gd name="connsiteX142" fmla="*/ 3849421 w 8009775"/>
              <a:gd name="connsiteY142" fmla="*/ 2326958 h 6858000"/>
              <a:gd name="connsiteX143" fmla="*/ 3854150 w 8009775"/>
              <a:gd name="connsiteY143" fmla="*/ 2331085 h 6858000"/>
              <a:gd name="connsiteX144" fmla="*/ 3859175 w 8009775"/>
              <a:gd name="connsiteY144" fmla="*/ 2334895 h 6858000"/>
              <a:gd name="connsiteX145" fmla="*/ 3864199 w 8009775"/>
              <a:gd name="connsiteY145" fmla="*/ 2338705 h 6858000"/>
              <a:gd name="connsiteX146" fmla="*/ 3869224 w 8009775"/>
              <a:gd name="connsiteY146" fmla="*/ 2341880 h 6858000"/>
              <a:gd name="connsiteX147" fmla="*/ 3874544 w 8009775"/>
              <a:gd name="connsiteY147" fmla="*/ 2344738 h 6858000"/>
              <a:gd name="connsiteX148" fmla="*/ 3879864 w 8009775"/>
              <a:gd name="connsiteY148" fmla="*/ 2347595 h 6858000"/>
              <a:gd name="connsiteX149" fmla="*/ 3885775 w 8009775"/>
              <a:gd name="connsiteY149" fmla="*/ 2349818 h 6858000"/>
              <a:gd name="connsiteX150" fmla="*/ 3891096 w 8009775"/>
              <a:gd name="connsiteY150" fmla="*/ 2351723 h 6858000"/>
              <a:gd name="connsiteX151" fmla="*/ 3896711 w 8009775"/>
              <a:gd name="connsiteY151" fmla="*/ 2353628 h 6858000"/>
              <a:gd name="connsiteX152" fmla="*/ 3902623 w 8009775"/>
              <a:gd name="connsiteY152" fmla="*/ 2355534 h 6858000"/>
              <a:gd name="connsiteX153" fmla="*/ 3908238 w 8009775"/>
              <a:gd name="connsiteY153" fmla="*/ 2356485 h 6858000"/>
              <a:gd name="connsiteX154" fmla="*/ 3914150 w 8009775"/>
              <a:gd name="connsiteY154" fmla="*/ 2357755 h 6858000"/>
              <a:gd name="connsiteX155" fmla="*/ 3920061 w 8009775"/>
              <a:gd name="connsiteY155" fmla="*/ 2358391 h 6858000"/>
              <a:gd name="connsiteX156" fmla="*/ 3925972 w 8009775"/>
              <a:gd name="connsiteY156" fmla="*/ 2358708 h 6858000"/>
              <a:gd name="connsiteX157" fmla="*/ 3931883 w 8009775"/>
              <a:gd name="connsiteY157" fmla="*/ 2358708 h 6858000"/>
              <a:gd name="connsiteX158" fmla="*/ 3937795 w 8009775"/>
              <a:gd name="connsiteY158" fmla="*/ 2358708 h 6858000"/>
              <a:gd name="connsiteX159" fmla="*/ 3943706 w 8009775"/>
              <a:gd name="connsiteY159" fmla="*/ 2358391 h 6858000"/>
              <a:gd name="connsiteX160" fmla="*/ 3949617 w 8009775"/>
              <a:gd name="connsiteY160" fmla="*/ 2357755 h 6858000"/>
              <a:gd name="connsiteX161" fmla="*/ 3955233 w 8009775"/>
              <a:gd name="connsiteY161" fmla="*/ 2356485 h 6858000"/>
              <a:gd name="connsiteX162" fmla="*/ 3961144 w 8009775"/>
              <a:gd name="connsiteY162" fmla="*/ 2355534 h 6858000"/>
              <a:gd name="connsiteX163" fmla="*/ 3966760 w 8009775"/>
              <a:gd name="connsiteY163" fmla="*/ 2353628 h 6858000"/>
              <a:gd name="connsiteX164" fmla="*/ 3972671 w 8009775"/>
              <a:gd name="connsiteY164" fmla="*/ 2351723 h 6858000"/>
              <a:gd name="connsiteX165" fmla="*/ 3978287 w 8009775"/>
              <a:gd name="connsiteY165" fmla="*/ 2349818 h 6858000"/>
              <a:gd name="connsiteX166" fmla="*/ 3983607 w 8009775"/>
              <a:gd name="connsiteY166" fmla="*/ 2347595 h 6858000"/>
              <a:gd name="connsiteX167" fmla="*/ 3989223 w 8009775"/>
              <a:gd name="connsiteY167" fmla="*/ 2344738 h 6858000"/>
              <a:gd name="connsiteX168" fmla="*/ 3994543 w 8009775"/>
              <a:gd name="connsiteY168" fmla="*/ 2341880 h 6858000"/>
              <a:gd name="connsiteX169" fmla="*/ 3999567 w 8009775"/>
              <a:gd name="connsiteY169" fmla="*/ 2338705 h 6858000"/>
              <a:gd name="connsiteX170" fmla="*/ 4004888 w 8009775"/>
              <a:gd name="connsiteY170" fmla="*/ 2334895 h 6858000"/>
              <a:gd name="connsiteX171" fmla="*/ 4009617 w 8009775"/>
              <a:gd name="connsiteY171" fmla="*/ 2331085 h 6858000"/>
              <a:gd name="connsiteX172" fmla="*/ 4014346 w 8009775"/>
              <a:gd name="connsiteY172" fmla="*/ 2326958 h 6858000"/>
              <a:gd name="connsiteX173" fmla="*/ 4018779 w 8009775"/>
              <a:gd name="connsiteY173" fmla="*/ 2322830 h 6858000"/>
              <a:gd name="connsiteX174" fmla="*/ 4023213 w 8009775"/>
              <a:gd name="connsiteY174" fmla="*/ 2318068 h 6858000"/>
              <a:gd name="connsiteX175" fmla="*/ 4027646 w 8009775"/>
              <a:gd name="connsiteY175" fmla="*/ 2313306 h 6858000"/>
              <a:gd name="connsiteX176" fmla="*/ 4031193 w 8009775"/>
              <a:gd name="connsiteY176" fmla="*/ 2308544 h 6858000"/>
              <a:gd name="connsiteX177" fmla="*/ 4034740 w 8009775"/>
              <a:gd name="connsiteY177" fmla="*/ 2303463 h 6858000"/>
              <a:gd name="connsiteX178" fmla="*/ 4037991 w 8009775"/>
              <a:gd name="connsiteY178" fmla="*/ 2298384 h 6858000"/>
              <a:gd name="connsiteX179" fmla="*/ 4040946 w 8009775"/>
              <a:gd name="connsiteY179" fmla="*/ 2292985 h 6858000"/>
              <a:gd name="connsiteX180" fmla="*/ 4043606 w 8009775"/>
              <a:gd name="connsiteY180" fmla="*/ 2287588 h 6858000"/>
              <a:gd name="connsiteX181" fmla="*/ 4046267 w 8009775"/>
              <a:gd name="connsiteY181" fmla="*/ 2281873 h 6858000"/>
              <a:gd name="connsiteX182" fmla="*/ 4048040 w 8009775"/>
              <a:gd name="connsiteY182" fmla="*/ 2276476 h 6858000"/>
              <a:gd name="connsiteX183" fmla="*/ 4050109 w 8009775"/>
              <a:gd name="connsiteY183" fmla="*/ 2270761 h 6858000"/>
              <a:gd name="connsiteX184" fmla="*/ 4051587 w 8009775"/>
              <a:gd name="connsiteY184" fmla="*/ 2265046 h 6858000"/>
              <a:gd name="connsiteX185" fmla="*/ 4052769 w 8009775"/>
              <a:gd name="connsiteY185" fmla="*/ 2259331 h 6858000"/>
              <a:gd name="connsiteX186" fmla="*/ 4053656 w 8009775"/>
              <a:gd name="connsiteY186" fmla="*/ 2253298 h 6858000"/>
              <a:gd name="connsiteX187" fmla="*/ 4054542 w 8009775"/>
              <a:gd name="connsiteY187" fmla="*/ 2247266 h 6858000"/>
              <a:gd name="connsiteX188" fmla="*/ 4054838 w 8009775"/>
              <a:gd name="connsiteY188" fmla="*/ 2241551 h 6858000"/>
              <a:gd name="connsiteX189" fmla="*/ 4055133 w 8009775"/>
              <a:gd name="connsiteY189" fmla="*/ 2235519 h 6858000"/>
              <a:gd name="connsiteX190" fmla="*/ 4054838 w 8009775"/>
              <a:gd name="connsiteY190" fmla="*/ 2229804 h 6858000"/>
              <a:gd name="connsiteX191" fmla="*/ 4054542 w 8009775"/>
              <a:gd name="connsiteY191" fmla="*/ 2223770 h 6858000"/>
              <a:gd name="connsiteX192" fmla="*/ 4053656 w 8009775"/>
              <a:gd name="connsiteY192" fmla="*/ 2217739 h 6858000"/>
              <a:gd name="connsiteX193" fmla="*/ 4052769 w 8009775"/>
              <a:gd name="connsiteY193" fmla="*/ 2212024 h 6858000"/>
              <a:gd name="connsiteX194" fmla="*/ 4051587 w 8009775"/>
              <a:gd name="connsiteY194" fmla="*/ 2206309 h 6858000"/>
              <a:gd name="connsiteX195" fmla="*/ 4050109 w 8009775"/>
              <a:gd name="connsiteY195" fmla="*/ 2200593 h 6858000"/>
              <a:gd name="connsiteX196" fmla="*/ 4048040 w 8009775"/>
              <a:gd name="connsiteY196" fmla="*/ 2194878 h 6858000"/>
              <a:gd name="connsiteX197" fmla="*/ 4046267 w 8009775"/>
              <a:gd name="connsiteY197" fmla="*/ 2189163 h 6858000"/>
              <a:gd name="connsiteX198" fmla="*/ 4043606 w 8009775"/>
              <a:gd name="connsiteY198" fmla="*/ 2183765 h 6858000"/>
              <a:gd name="connsiteX199" fmla="*/ 4040946 w 8009775"/>
              <a:gd name="connsiteY199" fmla="*/ 2178368 h 6858000"/>
              <a:gd name="connsiteX200" fmla="*/ 4037991 w 8009775"/>
              <a:gd name="connsiteY200" fmla="*/ 2172970 h 6858000"/>
              <a:gd name="connsiteX201" fmla="*/ 4034740 w 8009775"/>
              <a:gd name="connsiteY201" fmla="*/ 2167890 h 6858000"/>
              <a:gd name="connsiteX202" fmla="*/ 4031193 w 8009775"/>
              <a:gd name="connsiteY202" fmla="*/ 2162494 h 6858000"/>
              <a:gd name="connsiteX203" fmla="*/ 4027646 w 8009775"/>
              <a:gd name="connsiteY203" fmla="*/ 2157730 h 6858000"/>
              <a:gd name="connsiteX204" fmla="*/ 4023213 w 8009775"/>
              <a:gd name="connsiteY204" fmla="*/ 2153285 h 6858000"/>
              <a:gd name="connsiteX205" fmla="*/ 4018779 w 8009775"/>
              <a:gd name="connsiteY205" fmla="*/ 2148523 h 6858000"/>
              <a:gd name="connsiteX206" fmla="*/ 3632182 w 8009775"/>
              <a:gd name="connsiteY206" fmla="*/ 1761490 h 6858000"/>
              <a:gd name="connsiteX207" fmla="*/ 3435928 w 8009775"/>
              <a:gd name="connsiteY207" fmla="*/ 1565276 h 6858000"/>
              <a:gd name="connsiteX208" fmla="*/ 3431198 w 8009775"/>
              <a:gd name="connsiteY208" fmla="*/ 1560514 h 6858000"/>
              <a:gd name="connsiteX209" fmla="*/ 3427356 w 8009775"/>
              <a:gd name="connsiteY209" fmla="*/ 1555751 h 6858000"/>
              <a:gd name="connsiteX210" fmla="*/ 3423218 w 8009775"/>
              <a:gd name="connsiteY210" fmla="*/ 1550671 h 6858000"/>
              <a:gd name="connsiteX211" fmla="*/ 3420262 w 8009775"/>
              <a:gd name="connsiteY211" fmla="*/ 1545909 h 6858000"/>
              <a:gd name="connsiteX212" fmla="*/ 3417012 w 8009775"/>
              <a:gd name="connsiteY212" fmla="*/ 1540829 h 6858000"/>
              <a:gd name="connsiteX213" fmla="*/ 3413760 w 8009775"/>
              <a:gd name="connsiteY213" fmla="*/ 1535430 h 6858000"/>
              <a:gd name="connsiteX214" fmla="*/ 3411100 w 8009775"/>
              <a:gd name="connsiteY214" fmla="*/ 1530034 h 6858000"/>
              <a:gd name="connsiteX215" fmla="*/ 3408736 w 8009775"/>
              <a:gd name="connsiteY215" fmla="*/ 1524635 h 6858000"/>
              <a:gd name="connsiteX216" fmla="*/ 3406371 w 8009775"/>
              <a:gd name="connsiteY216" fmla="*/ 1518920 h 6858000"/>
              <a:gd name="connsiteX217" fmla="*/ 3404598 w 8009775"/>
              <a:gd name="connsiteY217" fmla="*/ 1513205 h 6858000"/>
              <a:gd name="connsiteX218" fmla="*/ 3403120 w 8009775"/>
              <a:gd name="connsiteY218" fmla="*/ 1507174 h 6858000"/>
              <a:gd name="connsiteX219" fmla="*/ 3401938 w 8009775"/>
              <a:gd name="connsiteY219" fmla="*/ 1501459 h 6858000"/>
              <a:gd name="connsiteX220" fmla="*/ 3401051 w 8009775"/>
              <a:gd name="connsiteY220" fmla="*/ 1495744 h 6858000"/>
              <a:gd name="connsiteX221" fmla="*/ 3400460 w 8009775"/>
              <a:gd name="connsiteY221" fmla="*/ 1489710 h 6858000"/>
              <a:gd name="connsiteX222" fmla="*/ 3399869 w 8009775"/>
              <a:gd name="connsiteY222" fmla="*/ 1483995 h 6858000"/>
              <a:gd name="connsiteX223" fmla="*/ 3399573 w 8009775"/>
              <a:gd name="connsiteY223" fmla="*/ 1478281 h 6858000"/>
              <a:gd name="connsiteX224" fmla="*/ 3399869 w 8009775"/>
              <a:gd name="connsiteY224" fmla="*/ 1472249 h 6858000"/>
              <a:gd name="connsiteX225" fmla="*/ 3400460 w 8009775"/>
              <a:gd name="connsiteY225" fmla="*/ 1466215 h 6858000"/>
              <a:gd name="connsiteX226" fmla="*/ 3401051 w 8009775"/>
              <a:gd name="connsiteY226" fmla="*/ 1460183 h 6858000"/>
              <a:gd name="connsiteX227" fmla="*/ 3401938 w 8009775"/>
              <a:gd name="connsiteY227" fmla="*/ 1454468 h 6858000"/>
              <a:gd name="connsiteX228" fmla="*/ 3403120 w 8009775"/>
              <a:gd name="connsiteY228" fmla="*/ 1448754 h 6858000"/>
              <a:gd name="connsiteX229" fmla="*/ 3404598 w 8009775"/>
              <a:gd name="connsiteY229" fmla="*/ 1443039 h 6858000"/>
              <a:gd name="connsiteX230" fmla="*/ 3406371 w 8009775"/>
              <a:gd name="connsiteY230" fmla="*/ 1437324 h 6858000"/>
              <a:gd name="connsiteX231" fmla="*/ 3408736 w 8009775"/>
              <a:gd name="connsiteY231" fmla="*/ 1431609 h 6858000"/>
              <a:gd name="connsiteX232" fmla="*/ 3411100 w 8009775"/>
              <a:gd name="connsiteY232" fmla="*/ 1426211 h 6858000"/>
              <a:gd name="connsiteX233" fmla="*/ 3413760 w 8009775"/>
              <a:gd name="connsiteY233" fmla="*/ 1420814 h 6858000"/>
              <a:gd name="connsiteX234" fmla="*/ 3417012 w 8009775"/>
              <a:gd name="connsiteY234" fmla="*/ 1415416 h 6858000"/>
              <a:gd name="connsiteX235" fmla="*/ 3420262 w 8009775"/>
              <a:gd name="connsiteY235" fmla="*/ 1410336 h 6858000"/>
              <a:gd name="connsiteX236" fmla="*/ 3423218 w 8009775"/>
              <a:gd name="connsiteY236" fmla="*/ 1405256 h 6858000"/>
              <a:gd name="connsiteX237" fmla="*/ 3427356 w 8009775"/>
              <a:gd name="connsiteY237" fmla="*/ 1400175 h 6858000"/>
              <a:gd name="connsiteX238" fmla="*/ 3431198 w 8009775"/>
              <a:gd name="connsiteY238" fmla="*/ 1395731 h 6858000"/>
              <a:gd name="connsiteX239" fmla="*/ 3435928 w 8009775"/>
              <a:gd name="connsiteY239" fmla="*/ 1390969 h 6858000"/>
              <a:gd name="connsiteX240" fmla="*/ 3440361 w 8009775"/>
              <a:gd name="connsiteY240" fmla="*/ 1386524 h 6858000"/>
              <a:gd name="connsiteX241" fmla="*/ 3445386 w 8009775"/>
              <a:gd name="connsiteY241" fmla="*/ 1382396 h 6858000"/>
              <a:gd name="connsiteX242" fmla="*/ 3449819 w 8009775"/>
              <a:gd name="connsiteY242" fmla="*/ 1378585 h 6858000"/>
              <a:gd name="connsiteX243" fmla="*/ 3454844 w 8009775"/>
              <a:gd name="connsiteY243" fmla="*/ 1375094 h 6858000"/>
              <a:gd name="connsiteX244" fmla="*/ 3460459 w 8009775"/>
              <a:gd name="connsiteY244" fmla="*/ 1371919 h 6858000"/>
              <a:gd name="connsiteX245" fmla="*/ 3465780 w 8009775"/>
              <a:gd name="connsiteY245" fmla="*/ 1369061 h 6858000"/>
              <a:gd name="connsiteX246" fmla="*/ 3471100 w 8009775"/>
              <a:gd name="connsiteY246" fmla="*/ 1366204 h 6858000"/>
              <a:gd name="connsiteX247" fmla="*/ 3476420 w 8009775"/>
              <a:gd name="connsiteY247" fmla="*/ 1363980 h 6858000"/>
              <a:gd name="connsiteX248" fmla="*/ 3482331 w 8009775"/>
              <a:gd name="connsiteY248" fmla="*/ 1361759 h 6858000"/>
              <a:gd name="connsiteX249" fmla="*/ 3487947 w 8009775"/>
              <a:gd name="connsiteY249" fmla="*/ 1360170 h 6858000"/>
              <a:gd name="connsiteX250" fmla="*/ 3493858 w 8009775"/>
              <a:gd name="connsiteY250" fmla="*/ 1358265 h 6858000"/>
              <a:gd name="connsiteX251" fmla="*/ 3499474 w 8009775"/>
              <a:gd name="connsiteY251" fmla="*/ 1357314 h 6858000"/>
              <a:gd name="connsiteX252" fmla="*/ 3505385 w 8009775"/>
              <a:gd name="connsiteY252" fmla="*/ 1356043 h 6858000"/>
              <a:gd name="connsiteX253" fmla="*/ 3511001 w 8009775"/>
              <a:gd name="connsiteY253" fmla="*/ 1355409 h 6858000"/>
              <a:gd name="connsiteX254" fmla="*/ 3517208 w 8009775"/>
              <a:gd name="connsiteY254" fmla="*/ 1355090 h 6858000"/>
              <a:gd name="connsiteX255" fmla="*/ 3522823 w 8009775"/>
              <a:gd name="connsiteY255" fmla="*/ 1354773 h 6858000"/>
              <a:gd name="connsiteX256" fmla="*/ 3529030 w 8009775"/>
              <a:gd name="connsiteY256" fmla="*/ 1355090 h 6858000"/>
              <a:gd name="connsiteX257" fmla="*/ 3534646 w 8009775"/>
              <a:gd name="connsiteY257" fmla="*/ 1355409 h 6858000"/>
              <a:gd name="connsiteX258" fmla="*/ 3540557 w 8009775"/>
              <a:gd name="connsiteY258" fmla="*/ 1356043 h 6858000"/>
              <a:gd name="connsiteX259" fmla="*/ 3546468 w 8009775"/>
              <a:gd name="connsiteY259" fmla="*/ 1357314 h 6858000"/>
              <a:gd name="connsiteX260" fmla="*/ 3552380 w 8009775"/>
              <a:gd name="connsiteY260" fmla="*/ 1358265 h 6858000"/>
              <a:gd name="connsiteX261" fmla="*/ 3557995 w 8009775"/>
              <a:gd name="connsiteY261" fmla="*/ 1360170 h 6858000"/>
              <a:gd name="connsiteX262" fmla="*/ 3563906 w 8009775"/>
              <a:gd name="connsiteY262" fmla="*/ 1361759 h 6858000"/>
              <a:gd name="connsiteX263" fmla="*/ 3569227 w 8009775"/>
              <a:gd name="connsiteY263" fmla="*/ 1363980 h 6858000"/>
              <a:gd name="connsiteX264" fmla="*/ 3574842 w 8009775"/>
              <a:gd name="connsiteY264" fmla="*/ 1366204 h 6858000"/>
              <a:gd name="connsiteX265" fmla="*/ 3580458 w 8009775"/>
              <a:gd name="connsiteY265" fmla="*/ 1369061 h 6858000"/>
              <a:gd name="connsiteX266" fmla="*/ 3585778 w 8009775"/>
              <a:gd name="connsiteY266" fmla="*/ 1371919 h 6858000"/>
              <a:gd name="connsiteX267" fmla="*/ 3590803 w 8009775"/>
              <a:gd name="connsiteY267" fmla="*/ 1375094 h 6858000"/>
              <a:gd name="connsiteX268" fmla="*/ 3595828 w 8009775"/>
              <a:gd name="connsiteY268" fmla="*/ 1378585 h 6858000"/>
              <a:gd name="connsiteX269" fmla="*/ 3600852 w 8009775"/>
              <a:gd name="connsiteY269" fmla="*/ 1382396 h 6858000"/>
              <a:gd name="connsiteX270" fmla="*/ 3605581 w 8009775"/>
              <a:gd name="connsiteY270" fmla="*/ 1386524 h 6858000"/>
              <a:gd name="connsiteX271" fmla="*/ 3610014 w 8009775"/>
              <a:gd name="connsiteY271" fmla="*/ 1390969 h 6858000"/>
              <a:gd name="connsiteX272" fmla="*/ 3817500 w 8009775"/>
              <a:gd name="connsiteY272" fmla="*/ 1598296 h 6858000"/>
              <a:gd name="connsiteX273" fmla="*/ 3821934 w 8009775"/>
              <a:gd name="connsiteY273" fmla="*/ 1602423 h 6858000"/>
              <a:gd name="connsiteX274" fmla="*/ 3826663 w 8009775"/>
              <a:gd name="connsiteY274" fmla="*/ 1606869 h 6858000"/>
              <a:gd name="connsiteX275" fmla="*/ 3831687 w 8009775"/>
              <a:gd name="connsiteY275" fmla="*/ 1610361 h 6858000"/>
              <a:gd name="connsiteX276" fmla="*/ 3836712 w 8009775"/>
              <a:gd name="connsiteY276" fmla="*/ 1613854 h 6858000"/>
              <a:gd name="connsiteX277" fmla="*/ 3841736 w 8009775"/>
              <a:gd name="connsiteY277" fmla="*/ 1617345 h 6858000"/>
              <a:gd name="connsiteX278" fmla="*/ 3847352 w 8009775"/>
              <a:gd name="connsiteY278" fmla="*/ 1620204 h 6858000"/>
              <a:gd name="connsiteX279" fmla="*/ 3852672 w 8009775"/>
              <a:gd name="connsiteY279" fmla="*/ 1623061 h 6858000"/>
              <a:gd name="connsiteX280" fmla="*/ 3857992 w 8009775"/>
              <a:gd name="connsiteY280" fmla="*/ 1625283 h 6858000"/>
              <a:gd name="connsiteX281" fmla="*/ 3863608 w 8009775"/>
              <a:gd name="connsiteY281" fmla="*/ 1627189 h 6858000"/>
              <a:gd name="connsiteX282" fmla="*/ 3869519 w 8009775"/>
              <a:gd name="connsiteY282" fmla="*/ 1629094 h 6858000"/>
              <a:gd name="connsiteX283" fmla="*/ 3875135 w 8009775"/>
              <a:gd name="connsiteY283" fmla="*/ 1630998 h 6858000"/>
              <a:gd name="connsiteX284" fmla="*/ 3881046 w 8009775"/>
              <a:gd name="connsiteY284" fmla="*/ 1631950 h 6858000"/>
              <a:gd name="connsiteX285" fmla="*/ 3886662 w 8009775"/>
              <a:gd name="connsiteY285" fmla="*/ 1632904 h 6858000"/>
              <a:gd name="connsiteX286" fmla="*/ 3892869 w 8009775"/>
              <a:gd name="connsiteY286" fmla="*/ 1633856 h 6858000"/>
              <a:gd name="connsiteX287" fmla="*/ 3898485 w 8009775"/>
              <a:gd name="connsiteY287" fmla="*/ 1634174 h 6858000"/>
              <a:gd name="connsiteX288" fmla="*/ 3904396 w 8009775"/>
              <a:gd name="connsiteY288" fmla="*/ 1634174 h 6858000"/>
              <a:gd name="connsiteX289" fmla="*/ 3910307 w 8009775"/>
              <a:gd name="connsiteY289" fmla="*/ 1634174 h 6858000"/>
              <a:gd name="connsiteX290" fmla="*/ 3916219 w 8009775"/>
              <a:gd name="connsiteY290" fmla="*/ 1633856 h 6858000"/>
              <a:gd name="connsiteX291" fmla="*/ 3922425 w 8009775"/>
              <a:gd name="connsiteY291" fmla="*/ 1632904 h 6858000"/>
              <a:gd name="connsiteX292" fmla="*/ 3928041 w 8009775"/>
              <a:gd name="connsiteY292" fmla="*/ 1631950 h 6858000"/>
              <a:gd name="connsiteX293" fmla="*/ 3933657 w 8009775"/>
              <a:gd name="connsiteY293" fmla="*/ 1630998 h 6858000"/>
              <a:gd name="connsiteX294" fmla="*/ 3939568 w 8009775"/>
              <a:gd name="connsiteY294" fmla="*/ 1629094 h 6858000"/>
              <a:gd name="connsiteX295" fmla="*/ 3945184 w 8009775"/>
              <a:gd name="connsiteY295" fmla="*/ 1627189 h 6858000"/>
              <a:gd name="connsiteX296" fmla="*/ 3950799 w 8009775"/>
              <a:gd name="connsiteY296" fmla="*/ 1625283 h 6858000"/>
              <a:gd name="connsiteX297" fmla="*/ 3956415 w 8009775"/>
              <a:gd name="connsiteY297" fmla="*/ 1623061 h 6858000"/>
              <a:gd name="connsiteX298" fmla="*/ 3961735 w 8009775"/>
              <a:gd name="connsiteY298" fmla="*/ 1620204 h 6858000"/>
              <a:gd name="connsiteX299" fmla="*/ 3967055 w 8009775"/>
              <a:gd name="connsiteY299" fmla="*/ 1617345 h 6858000"/>
              <a:gd name="connsiteX300" fmla="*/ 3972376 w 8009775"/>
              <a:gd name="connsiteY300" fmla="*/ 1613854 h 6858000"/>
              <a:gd name="connsiteX301" fmla="*/ 3977400 w 8009775"/>
              <a:gd name="connsiteY301" fmla="*/ 1610361 h 6858000"/>
              <a:gd name="connsiteX302" fmla="*/ 3982425 w 8009775"/>
              <a:gd name="connsiteY302" fmla="*/ 1606869 h 6858000"/>
              <a:gd name="connsiteX303" fmla="*/ 3986858 w 8009775"/>
              <a:gd name="connsiteY303" fmla="*/ 1602423 h 6858000"/>
              <a:gd name="connsiteX304" fmla="*/ 3991587 w 8009775"/>
              <a:gd name="connsiteY304" fmla="*/ 1598296 h 6858000"/>
              <a:gd name="connsiteX305" fmla="*/ 3996021 w 8009775"/>
              <a:gd name="connsiteY305" fmla="*/ 1593533 h 6858000"/>
              <a:gd name="connsiteX306" fmla="*/ 4000159 w 8009775"/>
              <a:gd name="connsiteY306" fmla="*/ 1588771 h 6858000"/>
              <a:gd name="connsiteX307" fmla="*/ 4003705 w 8009775"/>
              <a:gd name="connsiteY307" fmla="*/ 1583691 h 6858000"/>
              <a:gd name="connsiteX308" fmla="*/ 4007548 w 8009775"/>
              <a:gd name="connsiteY308" fmla="*/ 1578928 h 6858000"/>
              <a:gd name="connsiteX309" fmla="*/ 4010799 w 8009775"/>
              <a:gd name="connsiteY309" fmla="*/ 1573849 h 6858000"/>
              <a:gd name="connsiteX310" fmla="*/ 4013459 w 8009775"/>
              <a:gd name="connsiteY310" fmla="*/ 1568451 h 6858000"/>
              <a:gd name="connsiteX311" fmla="*/ 4016415 w 8009775"/>
              <a:gd name="connsiteY311" fmla="*/ 1563054 h 6858000"/>
              <a:gd name="connsiteX312" fmla="*/ 4018484 w 8009775"/>
              <a:gd name="connsiteY312" fmla="*/ 1557339 h 6858000"/>
              <a:gd name="connsiteX313" fmla="*/ 4020848 w 8009775"/>
              <a:gd name="connsiteY313" fmla="*/ 1551941 h 6858000"/>
              <a:gd name="connsiteX314" fmla="*/ 4022621 w 8009775"/>
              <a:gd name="connsiteY314" fmla="*/ 1546226 h 6858000"/>
              <a:gd name="connsiteX315" fmla="*/ 4024395 w 8009775"/>
              <a:gd name="connsiteY315" fmla="*/ 1540511 h 6858000"/>
              <a:gd name="connsiteX316" fmla="*/ 4025282 w 8009775"/>
              <a:gd name="connsiteY316" fmla="*/ 1534478 h 6858000"/>
              <a:gd name="connsiteX317" fmla="*/ 4026464 w 8009775"/>
              <a:gd name="connsiteY317" fmla="*/ 1528763 h 6858000"/>
              <a:gd name="connsiteX318" fmla="*/ 4027055 w 8009775"/>
              <a:gd name="connsiteY318" fmla="*/ 1522731 h 6858000"/>
              <a:gd name="connsiteX319" fmla="*/ 4027646 w 8009775"/>
              <a:gd name="connsiteY319" fmla="*/ 1517016 h 6858000"/>
              <a:gd name="connsiteX320" fmla="*/ 4027646 w 8009775"/>
              <a:gd name="connsiteY320" fmla="*/ 1510984 h 6858000"/>
              <a:gd name="connsiteX321" fmla="*/ 4027646 w 8009775"/>
              <a:gd name="connsiteY321" fmla="*/ 1505268 h 6858000"/>
              <a:gd name="connsiteX322" fmla="*/ 4027055 w 8009775"/>
              <a:gd name="connsiteY322" fmla="*/ 1499553 h 6858000"/>
              <a:gd name="connsiteX323" fmla="*/ 4026464 w 8009775"/>
              <a:gd name="connsiteY323" fmla="*/ 1493204 h 6858000"/>
              <a:gd name="connsiteX324" fmla="*/ 4025282 w 8009775"/>
              <a:gd name="connsiteY324" fmla="*/ 1487489 h 6858000"/>
              <a:gd name="connsiteX325" fmla="*/ 4024395 w 8009775"/>
              <a:gd name="connsiteY325" fmla="*/ 1481773 h 6858000"/>
              <a:gd name="connsiteX326" fmla="*/ 4022621 w 8009775"/>
              <a:gd name="connsiteY326" fmla="*/ 1476058 h 6858000"/>
              <a:gd name="connsiteX327" fmla="*/ 4020848 w 8009775"/>
              <a:gd name="connsiteY327" fmla="*/ 1470343 h 6858000"/>
              <a:gd name="connsiteX328" fmla="*/ 4018484 w 8009775"/>
              <a:gd name="connsiteY328" fmla="*/ 1464629 h 6858000"/>
              <a:gd name="connsiteX329" fmla="*/ 4016415 w 8009775"/>
              <a:gd name="connsiteY329" fmla="*/ 1459231 h 6858000"/>
              <a:gd name="connsiteX330" fmla="*/ 4013459 w 8009775"/>
              <a:gd name="connsiteY330" fmla="*/ 1453834 h 6858000"/>
              <a:gd name="connsiteX331" fmla="*/ 4010799 w 8009775"/>
              <a:gd name="connsiteY331" fmla="*/ 1448436 h 6858000"/>
              <a:gd name="connsiteX332" fmla="*/ 4007548 w 8009775"/>
              <a:gd name="connsiteY332" fmla="*/ 1443356 h 6858000"/>
              <a:gd name="connsiteX333" fmla="*/ 4003705 w 8009775"/>
              <a:gd name="connsiteY333" fmla="*/ 1438275 h 6858000"/>
              <a:gd name="connsiteX334" fmla="*/ 4000159 w 8009775"/>
              <a:gd name="connsiteY334" fmla="*/ 1433195 h 6858000"/>
              <a:gd name="connsiteX335" fmla="*/ 3996021 w 8009775"/>
              <a:gd name="connsiteY335" fmla="*/ 1428751 h 6858000"/>
              <a:gd name="connsiteX336" fmla="*/ 3991587 w 8009775"/>
              <a:gd name="connsiteY336" fmla="*/ 1423988 h 6858000"/>
              <a:gd name="connsiteX337" fmla="*/ 3323022 w 8009775"/>
              <a:gd name="connsiteY337" fmla="*/ 755333 h 6858000"/>
              <a:gd name="connsiteX338" fmla="*/ 3316815 w 8009775"/>
              <a:gd name="connsiteY338" fmla="*/ 748348 h 6858000"/>
              <a:gd name="connsiteX339" fmla="*/ 3310904 w 8009775"/>
              <a:gd name="connsiteY339" fmla="*/ 741045 h 6858000"/>
              <a:gd name="connsiteX340" fmla="*/ 3305584 w 8009775"/>
              <a:gd name="connsiteY340" fmla="*/ 733108 h 6858000"/>
              <a:gd name="connsiteX341" fmla="*/ 3300855 w 8009775"/>
              <a:gd name="connsiteY341" fmla="*/ 725170 h 6858000"/>
              <a:gd name="connsiteX342" fmla="*/ 3297308 w 8009775"/>
              <a:gd name="connsiteY342" fmla="*/ 716915 h 6858000"/>
              <a:gd name="connsiteX343" fmla="*/ 3293761 w 8009775"/>
              <a:gd name="connsiteY343" fmla="*/ 708660 h 6858000"/>
              <a:gd name="connsiteX344" fmla="*/ 3291101 w 8009775"/>
              <a:gd name="connsiteY344" fmla="*/ 699770 h 6858000"/>
              <a:gd name="connsiteX345" fmla="*/ 3289328 w 8009775"/>
              <a:gd name="connsiteY345" fmla="*/ 691198 h 6858000"/>
              <a:gd name="connsiteX346" fmla="*/ 2596527 w 8009775"/>
              <a:gd name="connsiteY346" fmla="*/ 0 h 6858000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996316 w 8009775"/>
              <a:gd name="connsiteY71" fmla="*/ 2818448 h 6858000"/>
              <a:gd name="connsiteX72" fmla="*/ 3980947 w 8009775"/>
              <a:gd name="connsiteY72" fmla="*/ 2804795 h 6858000"/>
              <a:gd name="connsiteX73" fmla="*/ 3965282 w 8009775"/>
              <a:gd name="connsiteY73" fmla="*/ 2791144 h 6858000"/>
              <a:gd name="connsiteX74" fmla="*/ 3950799 w 8009775"/>
              <a:gd name="connsiteY74" fmla="*/ 2776856 h 6858000"/>
              <a:gd name="connsiteX75" fmla="*/ 3001744 w 8009775"/>
              <a:gd name="connsiteY75" fmla="*/ 1828166 h 6858000"/>
              <a:gd name="connsiteX76" fmla="*/ 2997311 w 8009775"/>
              <a:gd name="connsiteY76" fmla="*/ 1823404 h 6858000"/>
              <a:gd name="connsiteX77" fmla="*/ 2992878 w 8009775"/>
              <a:gd name="connsiteY77" fmla="*/ 1818640 h 6858000"/>
              <a:gd name="connsiteX78" fmla="*/ 2989331 w 8009775"/>
              <a:gd name="connsiteY78" fmla="*/ 1814195 h 6858000"/>
              <a:gd name="connsiteX79" fmla="*/ 2985784 w 8009775"/>
              <a:gd name="connsiteY79" fmla="*/ 1808799 h 6858000"/>
              <a:gd name="connsiteX80" fmla="*/ 2982533 w 8009775"/>
              <a:gd name="connsiteY80" fmla="*/ 1803718 h 6858000"/>
              <a:gd name="connsiteX81" fmla="*/ 2979873 w 8009775"/>
              <a:gd name="connsiteY81" fmla="*/ 1798321 h 6858000"/>
              <a:gd name="connsiteX82" fmla="*/ 2976917 w 8009775"/>
              <a:gd name="connsiteY82" fmla="*/ 1792924 h 6858000"/>
              <a:gd name="connsiteX83" fmla="*/ 2974552 w 8009775"/>
              <a:gd name="connsiteY83" fmla="*/ 1787526 h 6858000"/>
              <a:gd name="connsiteX84" fmla="*/ 2972484 w 8009775"/>
              <a:gd name="connsiteY84" fmla="*/ 1781811 h 6858000"/>
              <a:gd name="connsiteX85" fmla="*/ 2970710 w 8009775"/>
              <a:gd name="connsiteY85" fmla="*/ 1776095 h 6858000"/>
              <a:gd name="connsiteX86" fmla="*/ 2968937 w 8009775"/>
              <a:gd name="connsiteY86" fmla="*/ 1770380 h 6858000"/>
              <a:gd name="connsiteX87" fmla="*/ 2967755 w 8009775"/>
              <a:gd name="connsiteY87" fmla="*/ 1764665 h 6858000"/>
              <a:gd name="connsiteX88" fmla="*/ 2966868 w 8009775"/>
              <a:gd name="connsiteY88" fmla="*/ 1758634 h 6858000"/>
              <a:gd name="connsiteX89" fmla="*/ 2965981 w 8009775"/>
              <a:gd name="connsiteY89" fmla="*/ 1752919 h 6858000"/>
              <a:gd name="connsiteX90" fmla="*/ 2965686 w 8009775"/>
              <a:gd name="connsiteY90" fmla="*/ 1746885 h 6858000"/>
              <a:gd name="connsiteX91" fmla="*/ 2965686 w 8009775"/>
              <a:gd name="connsiteY91" fmla="*/ 1741170 h 6858000"/>
              <a:gd name="connsiteX92" fmla="*/ 2965686 w 8009775"/>
              <a:gd name="connsiteY92" fmla="*/ 1735139 h 6858000"/>
              <a:gd name="connsiteX93" fmla="*/ 2965981 w 8009775"/>
              <a:gd name="connsiteY93" fmla="*/ 1729424 h 6858000"/>
              <a:gd name="connsiteX94" fmla="*/ 2966868 w 8009775"/>
              <a:gd name="connsiteY94" fmla="*/ 1723074 h 6858000"/>
              <a:gd name="connsiteX95" fmla="*/ 2967755 w 8009775"/>
              <a:gd name="connsiteY95" fmla="*/ 1717358 h 6858000"/>
              <a:gd name="connsiteX96" fmla="*/ 2968937 w 8009775"/>
              <a:gd name="connsiteY96" fmla="*/ 1711643 h 6858000"/>
              <a:gd name="connsiteX97" fmla="*/ 2970710 w 8009775"/>
              <a:gd name="connsiteY97" fmla="*/ 1705929 h 6858000"/>
              <a:gd name="connsiteX98" fmla="*/ 2972484 w 8009775"/>
              <a:gd name="connsiteY98" fmla="*/ 1700214 h 6858000"/>
              <a:gd name="connsiteX99" fmla="*/ 2974552 w 8009775"/>
              <a:gd name="connsiteY99" fmla="*/ 1694816 h 6858000"/>
              <a:gd name="connsiteX100" fmla="*/ 2976917 w 8009775"/>
              <a:gd name="connsiteY100" fmla="*/ 1689101 h 6858000"/>
              <a:gd name="connsiteX101" fmla="*/ 2979873 w 8009775"/>
              <a:gd name="connsiteY101" fmla="*/ 1683703 h 6858000"/>
              <a:gd name="connsiteX102" fmla="*/ 2982533 w 8009775"/>
              <a:gd name="connsiteY102" fmla="*/ 1678305 h 6858000"/>
              <a:gd name="connsiteX103" fmla="*/ 2985784 w 8009775"/>
              <a:gd name="connsiteY103" fmla="*/ 1673226 h 6858000"/>
              <a:gd name="connsiteX104" fmla="*/ 2989331 w 8009775"/>
              <a:gd name="connsiteY104" fmla="*/ 1668145 h 6858000"/>
              <a:gd name="connsiteX105" fmla="*/ 2992878 w 8009775"/>
              <a:gd name="connsiteY105" fmla="*/ 1663066 h 6858000"/>
              <a:gd name="connsiteX106" fmla="*/ 2997311 w 8009775"/>
              <a:gd name="connsiteY106" fmla="*/ 1658621 h 6858000"/>
              <a:gd name="connsiteX107" fmla="*/ 3001744 w 8009775"/>
              <a:gd name="connsiteY107" fmla="*/ 1653859 h 6858000"/>
              <a:gd name="connsiteX108" fmla="*/ 3006178 w 8009775"/>
              <a:gd name="connsiteY108" fmla="*/ 1649414 h 6858000"/>
              <a:gd name="connsiteX109" fmla="*/ 3010907 w 8009775"/>
              <a:gd name="connsiteY109" fmla="*/ 1645603 h 6858000"/>
              <a:gd name="connsiteX110" fmla="*/ 3015932 w 8009775"/>
              <a:gd name="connsiteY110" fmla="*/ 1641794 h 6858000"/>
              <a:gd name="connsiteX111" fmla="*/ 3020956 w 8009775"/>
              <a:gd name="connsiteY111" fmla="*/ 1637984 h 6858000"/>
              <a:gd name="connsiteX112" fmla="*/ 3025981 w 8009775"/>
              <a:gd name="connsiteY112" fmla="*/ 1634809 h 6858000"/>
              <a:gd name="connsiteX113" fmla="*/ 3031596 w 8009775"/>
              <a:gd name="connsiteY113" fmla="*/ 1631950 h 6858000"/>
              <a:gd name="connsiteX114" fmla="*/ 3036916 w 8009775"/>
              <a:gd name="connsiteY114" fmla="*/ 1629094 h 6858000"/>
              <a:gd name="connsiteX115" fmla="*/ 3042532 w 8009775"/>
              <a:gd name="connsiteY115" fmla="*/ 1626871 h 6858000"/>
              <a:gd name="connsiteX116" fmla="*/ 3047852 w 8009775"/>
              <a:gd name="connsiteY116" fmla="*/ 1624649 h 6858000"/>
              <a:gd name="connsiteX117" fmla="*/ 3053764 w 8009775"/>
              <a:gd name="connsiteY117" fmla="*/ 1623061 h 6858000"/>
              <a:gd name="connsiteX118" fmla="*/ 3059379 w 8009775"/>
              <a:gd name="connsiteY118" fmla="*/ 1621155 h 6858000"/>
              <a:gd name="connsiteX119" fmla="*/ 3065291 w 8009775"/>
              <a:gd name="connsiteY119" fmla="*/ 1620204 h 6858000"/>
              <a:gd name="connsiteX120" fmla="*/ 3070906 w 8009775"/>
              <a:gd name="connsiteY120" fmla="*/ 1618934 h 6858000"/>
              <a:gd name="connsiteX121" fmla="*/ 3077113 w 8009775"/>
              <a:gd name="connsiteY121" fmla="*/ 1618299 h 6858000"/>
              <a:gd name="connsiteX122" fmla="*/ 3082729 w 8009775"/>
              <a:gd name="connsiteY122" fmla="*/ 1617981 h 6858000"/>
              <a:gd name="connsiteX123" fmla="*/ 3088936 w 8009775"/>
              <a:gd name="connsiteY123" fmla="*/ 1617981 h 6858000"/>
              <a:gd name="connsiteX124" fmla="*/ 3094552 w 8009775"/>
              <a:gd name="connsiteY124" fmla="*/ 1617981 h 6858000"/>
              <a:gd name="connsiteX125" fmla="*/ 3100758 w 8009775"/>
              <a:gd name="connsiteY125" fmla="*/ 1618299 h 6858000"/>
              <a:gd name="connsiteX126" fmla="*/ 3106670 w 8009775"/>
              <a:gd name="connsiteY126" fmla="*/ 1618934 h 6858000"/>
              <a:gd name="connsiteX127" fmla="*/ 3112285 w 8009775"/>
              <a:gd name="connsiteY127" fmla="*/ 1620204 h 6858000"/>
              <a:gd name="connsiteX128" fmla="*/ 3117901 w 8009775"/>
              <a:gd name="connsiteY128" fmla="*/ 1621155 h 6858000"/>
              <a:gd name="connsiteX129" fmla="*/ 3123812 w 8009775"/>
              <a:gd name="connsiteY129" fmla="*/ 1623061 h 6858000"/>
              <a:gd name="connsiteX130" fmla="*/ 3129428 w 8009775"/>
              <a:gd name="connsiteY130" fmla="*/ 1624649 h 6858000"/>
              <a:gd name="connsiteX131" fmla="*/ 3135339 w 8009775"/>
              <a:gd name="connsiteY131" fmla="*/ 1626871 h 6858000"/>
              <a:gd name="connsiteX132" fmla="*/ 3140660 w 8009775"/>
              <a:gd name="connsiteY132" fmla="*/ 1629094 h 6858000"/>
              <a:gd name="connsiteX133" fmla="*/ 3145980 w 8009775"/>
              <a:gd name="connsiteY133" fmla="*/ 1631950 h 6858000"/>
              <a:gd name="connsiteX134" fmla="*/ 3151300 w 8009775"/>
              <a:gd name="connsiteY134" fmla="*/ 1634809 h 6858000"/>
              <a:gd name="connsiteX135" fmla="*/ 3156324 w 8009775"/>
              <a:gd name="connsiteY135" fmla="*/ 1637984 h 6858000"/>
              <a:gd name="connsiteX136" fmla="*/ 3161349 w 8009775"/>
              <a:gd name="connsiteY136" fmla="*/ 1641794 h 6858000"/>
              <a:gd name="connsiteX137" fmla="*/ 3166374 w 8009775"/>
              <a:gd name="connsiteY137" fmla="*/ 1645603 h 6858000"/>
              <a:gd name="connsiteX138" fmla="*/ 3171102 w 8009775"/>
              <a:gd name="connsiteY138" fmla="*/ 1649414 h 6858000"/>
              <a:gd name="connsiteX139" fmla="*/ 3175832 w 8009775"/>
              <a:gd name="connsiteY139" fmla="*/ 1653859 h 6858000"/>
              <a:gd name="connsiteX140" fmla="*/ 3844692 w 8009775"/>
              <a:gd name="connsiteY140" fmla="*/ 2322830 h 6858000"/>
              <a:gd name="connsiteX141" fmla="*/ 3849421 w 8009775"/>
              <a:gd name="connsiteY141" fmla="*/ 2326958 h 6858000"/>
              <a:gd name="connsiteX142" fmla="*/ 3854150 w 8009775"/>
              <a:gd name="connsiteY142" fmla="*/ 2331085 h 6858000"/>
              <a:gd name="connsiteX143" fmla="*/ 3859175 w 8009775"/>
              <a:gd name="connsiteY143" fmla="*/ 2334895 h 6858000"/>
              <a:gd name="connsiteX144" fmla="*/ 3864199 w 8009775"/>
              <a:gd name="connsiteY144" fmla="*/ 2338705 h 6858000"/>
              <a:gd name="connsiteX145" fmla="*/ 3869224 w 8009775"/>
              <a:gd name="connsiteY145" fmla="*/ 2341880 h 6858000"/>
              <a:gd name="connsiteX146" fmla="*/ 3874544 w 8009775"/>
              <a:gd name="connsiteY146" fmla="*/ 2344738 h 6858000"/>
              <a:gd name="connsiteX147" fmla="*/ 3879864 w 8009775"/>
              <a:gd name="connsiteY147" fmla="*/ 2347595 h 6858000"/>
              <a:gd name="connsiteX148" fmla="*/ 3885775 w 8009775"/>
              <a:gd name="connsiteY148" fmla="*/ 2349818 h 6858000"/>
              <a:gd name="connsiteX149" fmla="*/ 3891096 w 8009775"/>
              <a:gd name="connsiteY149" fmla="*/ 2351723 h 6858000"/>
              <a:gd name="connsiteX150" fmla="*/ 3896711 w 8009775"/>
              <a:gd name="connsiteY150" fmla="*/ 2353628 h 6858000"/>
              <a:gd name="connsiteX151" fmla="*/ 3902623 w 8009775"/>
              <a:gd name="connsiteY151" fmla="*/ 2355534 h 6858000"/>
              <a:gd name="connsiteX152" fmla="*/ 3908238 w 8009775"/>
              <a:gd name="connsiteY152" fmla="*/ 2356485 h 6858000"/>
              <a:gd name="connsiteX153" fmla="*/ 3914150 w 8009775"/>
              <a:gd name="connsiteY153" fmla="*/ 2357755 h 6858000"/>
              <a:gd name="connsiteX154" fmla="*/ 3920061 w 8009775"/>
              <a:gd name="connsiteY154" fmla="*/ 2358391 h 6858000"/>
              <a:gd name="connsiteX155" fmla="*/ 3925972 w 8009775"/>
              <a:gd name="connsiteY155" fmla="*/ 2358708 h 6858000"/>
              <a:gd name="connsiteX156" fmla="*/ 3931883 w 8009775"/>
              <a:gd name="connsiteY156" fmla="*/ 2358708 h 6858000"/>
              <a:gd name="connsiteX157" fmla="*/ 3937795 w 8009775"/>
              <a:gd name="connsiteY157" fmla="*/ 2358708 h 6858000"/>
              <a:gd name="connsiteX158" fmla="*/ 3943706 w 8009775"/>
              <a:gd name="connsiteY158" fmla="*/ 2358391 h 6858000"/>
              <a:gd name="connsiteX159" fmla="*/ 3949617 w 8009775"/>
              <a:gd name="connsiteY159" fmla="*/ 2357755 h 6858000"/>
              <a:gd name="connsiteX160" fmla="*/ 3955233 w 8009775"/>
              <a:gd name="connsiteY160" fmla="*/ 2356485 h 6858000"/>
              <a:gd name="connsiteX161" fmla="*/ 3961144 w 8009775"/>
              <a:gd name="connsiteY161" fmla="*/ 2355534 h 6858000"/>
              <a:gd name="connsiteX162" fmla="*/ 3966760 w 8009775"/>
              <a:gd name="connsiteY162" fmla="*/ 2353628 h 6858000"/>
              <a:gd name="connsiteX163" fmla="*/ 3972671 w 8009775"/>
              <a:gd name="connsiteY163" fmla="*/ 2351723 h 6858000"/>
              <a:gd name="connsiteX164" fmla="*/ 3978287 w 8009775"/>
              <a:gd name="connsiteY164" fmla="*/ 2349818 h 6858000"/>
              <a:gd name="connsiteX165" fmla="*/ 3983607 w 8009775"/>
              <a:gd name="connsiteY165" fmla="*/ 2347595 h 6858000"/>
              <a:gd name="connsiteX166" fmla="*/ 3989223 w 8009775"/>
              <a:gd name="connsiteY166" fmla="*/ 2344738 h 6858000"/>
              <a:gd name="connsiteX167" fmla="*/ 3994543 w 8009775"/>
              <a:gd name="connsiteY167" fmla="*/ 2341880 h 6858000"/>
              <a:gd name="connsiteX168" fmla="*/ 3999567 w 8009775"/>
              <a:gd name="connsiteY168" fmla="*/ 2338705 h 6858000"/>
              <a:gd name="connsiteX169" fmla="*/ 4004888 w 8009775"/>
              <a:gd name="connsiteY169" fmla="*/ 2334895 h 6858000"/>
              <a:gd name="connsiteX170" fmla="*/ 4009617 w 8009775"/>
              <a:gd name="connsiteY170" fmla="*/ 2331085 h 6858000"/>
              <a:gd name="connsiteX171" fmla="*/ 4014346 w 8009775"/>
              <a:gd name="connsiteY171" fmla="*/ 2326958 h 6858000"/>
              <a:gd name="connsiteX172" fmla="*/ 4018779 w 8009775"/>
              <a:gd name="connsiteY172" fmla="*/ 2322830 h 6858000"/>
              <a:gd name="connsiteX173" fmla="*/ 4023213 w 8009775"/>
              <a:gd name="connsiteY173" fmla="*/ 2318068 h 6858000"/>
              <a:gd name="connsiteX174" fmla="*/ 4027646 w 8009775"/>
              <a:gd name="connsiteY174" fmla="*/ 2313306 h 6858000"/>
              <a:gd name="connsiteX175" fmla="*/ 4031193 w 8009775"/>
              <a:gd name="connsiteY175" fmla="*/ 2308544 h 6858000"/>
              <a:gd name="connsiteX176" fmla="*/ 4034740 w 8009775"/>
              <a:gd name="connsiteY176" fmla="*/ 2303463 h 6858000"/>
              <a:gd name="connsiteX177" fmla="*/ 4037991 w 8009775"/>
              <a:gd name="connsiteY177" fmla="*/ 2298384 h 6858000"/>
              <a:gd name="connsiteX178" fmla="*/ 4040946 w 8009775"/>
              <a:gd name="connsiteY178" fmla="*/ 2292985 h 6858000"/>
              <a:gd name="connsiteX179" fmla="*/ 4043606 w 8009775"/>
              <a:gd name="connsiteY179" fmla="*/ 2287588 h 6858000"/>
              <a:gd name="connsiteX180" fmla="*/ 4046267 w 8009775"/>
              <a:gd name="connsiteY180" fmla="*/ 2281873 h 6858000"/>
              <a:gd name="connsiteX181" fmla="*/ 4048040 w 8009775"/>
              <a:gd name="connsiteY181" fmla="*/ 2276476 h 6858000"/>
              <a:gd name="connsiteX182" fmla="*/ 4050109 w 8009775"/>
              <a:gd name="connsiteY182" fmla="*/ 2270761 h 6858000"/>
              <a:gd name="connsiteX183" fmla="*/ 4051587 w 8009775"/>
              <a:gd name="connsiteY183" fmla="*/ 2265046 h 6858000"/>
              <a:gd name="connsiteX184" fmla="*/ 4052769 w 8009775"/>
              <a:gd name="connsiteY184" fmla="*/ 2259331 h 6858000"/>
              <a:gd name="connsiteX185" fmla="*/ 4053656 w 8009775"/>
              <a:gd name="connsiteY185" fmla="*/ 2253298 h 6858000"/>
              <a:gd name="connsiteX186" fmla="*/ 4054542 w 8009775"/>
              <a:gd name="connsiteY186" fmla="*/ 2247266 h 6858000"/>
              <a:gd name="connsiteX187" fmla="*/ 4054838 w 8009775"/>
              <a:gd name="connsiteY187" fmla="*/ 2241551 h 6858000"/>
              <a:gd name="connsiteX188" fmla="*/ 4055133 w 8009775"/>
              <a:gd name="connsiteY188" fmla="*/ 2235519 h 6858000"/>
              <a:gd name="connsiteX189" fmla="*/ 4054838 w 8009775"/>
              <a:gd name="connsiteY189" fmla="*/ 2229804 h 6858000"/>
              <a:gd name="connsiteX190" fmla="*/ 4054542 w 8009775"/>
              <a:gd name="connsiteY190" fmla="*/ 2223770 h 6858000"/>
              <a:gd name="connsiteX191" fmla="*/ 4053656 w 8009775"/>
              <a:gd name="connsiteY191" fmla="*/ 2217739 h 6858000"/>
              <a:gd name="connsiteX192" fmla="*/ 4052769 w 8009775"/>
              <a:gd name="connsiteY192" fmla="*/ 2212024 h 6858000"/>
              <a:gd name="connsiteX193" fmla="*/ 4051587 w 8009775"/>
              <a:gd name="connsiteY193" fmla="*/ 2206309 h 6858000"/>
              <a:gd name="connsiteX194" fmla="*/ 4050109 w 8009775"/>
              <a:gd name="connsiteY194" fmla="*/ 2200593 h 6858000"/>
              <a:gd name="connsiteX195" fmla="*/ 4048040 w 8009775"/>
              <a:gd name="connsiteY195" fmla="*/ 2194878 h 6858000"/>
              <a:gd name="connsiteX196" fmla="*/ 4046267 w 8009775"/>
              <a:gd name="connsiteY196" fmla="*/ 2189163 h 6858000"/>
              <a:gd name="connsiteX197" fmla="*/ 4043606 w 8009775"/>
              <a:gd name="connsiteY197" fmla="*/ 2183765 h 6858000"/>
              <a:gd name="connsiteX198" fmla="*/ 4040946 w 8009775"/>
              <a:gd name="connsiteY198" fmla="*/ 2178368 h 6858000"/>
              <a:gd name="connsiteX199" fmla="*/ 4037991 w 8009775"/>
              <a:gd name="connsiteY199" fmla="*/ 2172970 h 6858000"/>
              <a:gd name="connsiteX200" fmla="*/ 4034740 w 8009775"/>
              <a:gd name="connsiteY200" fmla="*/ 2167890 h 6858000"/>
              <a:gd name="connsiteX201" fmla="*/ 4031193 w 8009775"/>
              <a:gd name="connsiteY201" fmla="*/ 2162494 h 6858000"/>
              <a:gd name="connsiteX202" fmla="*/ 4027646 w 8009775"/>
              <a:gd name="connsiteY202" fmla="*/ 2157730 h 6858000"/>
              <a:gd name="connsiteX203" fmla="*/ 4023213 w 8009775"/>
              <a:gd name="connsiteY203" fmla="*/ 2153285 h 6858000"/>
              <a:gd name="connsiteX204" fmla="*/ 4018779 w 8009775"/>
              <a:gd name="connsiteY204" fmla="*/ 2148523 h 6858000"/>
              <a:gd name="connsiteX205" fmla="*/ 3632182 w 8009775"/>
              <a:gd name="connsiteY205" fmla="*/ 1761490 h 6858000"/>
              <a:gd name="connsiteX206" fmla="*/ 3435928 w 8009775"/>
              <a:gd name="connsiteY206" fmla="*/ 1565276 h 6858000"/>
              <a:gd name="connsiteX207" fmla="*/ 3431198 w 8009775"/>
              <a:gd name="connsiteY207" fmla="*/ 1560514 h 6858000"/>
              <a:gd name="connsiteX208" fmla="*/ 3427356 w 8009775"/>
              <a:gd name="connsiteY208" fmla="*/ 1555751 h 6858000"/>
              <a:gd name="connsiteX209" fmla="*/ 3423218 w 8009775"/>
              <a:gd name="connsiteY209" fmla="*/ 1550671 h 6858000"/>
              <a:gd name="connsiteX210" fmla="*/ 3420262 w 8009775"/>
              <a:gd name="connsiteY210" fmla="*/ 1545909 h 6858000"/>
              <a:gd name="connsiteX211" fmla="*/ 3417012 w 8009775"/>
              <a:gd name="connsiteY211" fmla="*/ 1540829 h 6858000"/>
              <a:gd name="connsiteX212" fmla="*/ 3413760 w 8009775"/>
              <a:gd name="connsiteY212" fmla="*/ 1535430 h 6858000"/>
              <a:gd name="connsiteX213" fmla="*/ 3411100 w 8009775"/>
              <a:gd name="connsiteY213" fmla="*/ 1530034 h 6858000"/>
              <a:gd name="connsiteX214" fmla="*/ 3408736 w 8009775"/>
              <a:gd name="connsiteY214" fmla="*/ 1524635 h 6858000"/>
              <a:gd name="connsiteX215" fmla="*/ 3406371 w 8009775"/>
              <a:gd name="connsiteY215" fmla="*/ 1518920 h 6858000"/>
              <a:gd name="connsiteX216" fmla="*/ 3404598 w 8009775"/>
              <a:gd name="connsiteY216" fmla="*/ 1513205 h 6858000"/>
              <a:gd name="connsiteX217" fmla="*/ 3403120 w 8009775"/>
              <a:gd name="connsiteY217" fmla="*/ 1507174 h 6858000"/>
              <a:gd name="connsiteX218" fmla="*/ 3401938 w 8009775"/>
              <a:gd name="connsiteY218" fmla="*/ 1501459 h 6858000"/>
              <a:gd name="connsiteX219" fmla="*/ 3401051 w 8009775"/>
              <a:gd name="connsiteY219" fmla="*/ 1495744 h 6858000"/>
              <a:gd name="connsiteX220" fmla="*/ 3400460 w 8009775"/>
              <a:gd name="connsiteY220" fmla="*/ 1489710 h 6858000"/>
              <a:gd name="connsiteX221" fmla="*/ 3399869 w 8009775"/>
              <a:gd name="connsiteY221" fmla="*/ 1483995 h 6858000"/>
              <a:gd name="connsiteX222" fmla="*/ 3399573 w 8009775"/>
              <a:gd name="connsiteY222" fmla="*/ 1478281 h 6858000"/>
              <a:gd name="connsiteX223" fmla="*/ 3399869 w 8009775"/>
              <a:gd name="connsiteY223" fmla="*/ 1472249 h 6858000"/>
              <a:gd name="connsiteX224" fmla="*/ 3400460 w 8009775"/>
              <a:gd name="connsiteY224" fmla="*/ 1466215 h 6858000"/>
              <a:gd name="connsiteX225" fmla="*/ 3401051 w 8009775"/>
              <a:gd name="connsiteY225" fmla="*/ 1460183 h 6858000"/>
              <a:gd name="connsiteX226" fmla="*/ 3401938 w 8009775"/>
              <a:gd name="connsiteY226" fmla="*/ 1454468 h 6858000"/>
              <a:gd name="connsiteX227" fmla="*/ 3403120 w 8009775"/>
              <a:gd name="connsiteY227" fmla="*/ 1448754 h 6858000"/>
              <a:gd name="connsiteX228" fmla="*/ 3404598 w 8009775"/>
              <a:gd name="connsiteY228" fmla="*/ 1443039 h 6858000"/>
              <a:gd name="connsiteX229" fmla="*/ 3406371 w 8009775"/>
              <a:gd name="connsiteY229" fmla="*/ 1437324 h 6858000"/>
              <a:gd name="connsiteX230" fmla="*/ 3408736 w 8009775"/>
              <a:gd name="connsiteY230" fmla="*/ 1431609 h 6858000"/>
              <a:gd name="connsiteX231" fmla="*/ 3411100 w 8009775"/>
              <a:gd name="connsiteY231" fmla="*/ 1426211 h 6858000"/>
              <a:gd name="connsiteX232" fmla="*/ 3413760 w 8009775"/>
              <a:gd name="connsiteY232" fmla="*/ 1420814 h 6858000"/>
              <a:gd name="connsiteX233" fmla="*/ 3417012 w 8009775"/>
              <a:gd name="connsiteY233" fmla="*/ 1415416 h 6858000"/>
              <a:gd name="connsiteX234" fmla="*/ 3420262 w 8009775"/>
              <a:gd name="connsiteY234" fmla="*/ 1410336 h 6858000"/>
              <a:gd name="connsiteX235" fmla="*/ 3423218 w 8009775"/>
              <a:gd name="connsiteY235" fmla="*/ 1405256 h 6858000"/>
              <a:gd name="connsiteX236" fmla="*/ 3427356 w 8009775"/>
              <a:gd name="connsiteY236" fmla="*/ 1400175 h 6858000"/>
              <a:gd name="connsiteX237" fmla="*/ 3431198 w 8009775"/>
              <a:gd name="connsiteY237" fmla="*/ 1395731 h 6858000"/>
              <a:gd name="connsiteX238" fmla="*/ 3435928 w 8009775"/>
              <a:gd name="connsiteY238" fmla="*/ 1390969 h 6858000"/>
              <a:gd name="connsiteX239" fmla="*/ 3440361 w 8009775"/>
              <a:gd name="connsiteY239" fmla="*/ 1386524 h 6858000"/>
              <a:gd name="connsiteX240" fmla="*/ 3445386 w 8009775"/>
              <a:gd name="connsiteY240" fmla="*/ 1382396 h 6858000"/>
              <a:gd name="connsiteX241" fmla="*/ 3449819 w 8009775"/>
              <a:gd name="connsiteY241" fmla="*/ 1378585 h 6858000"/>
              <a:gd name="connsiteX242" fmla="*/ 3454844 w 8009775"/>
              <a:gd name="connsiteY242" fmla="*/ 1375094 h 6858000"/>
              <a:gd name="connsiteX243" fmla="*/ 3460459 w 8009775"/>
              <a:gd name="connsiteY243" fmla="*/ 1371919 h 6858000"/>
              <a:gd name="connsiteX244" fmla="*/ 3465780 w 8009775"/>
              <a:gd name="connsiteY244" fmla="*/ 1369061 h 6858000"/>
              <a:gd name="connsiteX245" fmla="*/ 3471100 w 8009775"/>
              <a:gd name="connsiteY245" fmla="*/ 1366204 h 6858000"/>
              <a:gd name="connsiteX246" fmla="*/ 3476420 w 8009775"/>
              <a:gd name="connsiteY246" fmla="*/ 1363980 h 6858000"/>
              <a:gd name="connsiteX247" fmla="*/ 3482331 w 8009775"/>
              <a:gd name="connsiteY247" fmla="*/ 1361759 h 6858000"/>
              <a:gd name="connsiteX248" fmla="*/ 3487947 w 8009775"/>
              <a:gd name="connsiteY248" fmla="*/ 1360170 h 6858000"/>
              <a:gd name="connsiteX249" fmla="*/ 3493858 w 8009775"/>
              <a:gd name="connsiteY249" fmla="*/ 1358265 h 6858000"/>
              <a:gd name="connsiteX250" fmla="*/ 3499474 w 8009775"/>
              <a:gd name="connsiteY250" fmla="*/ 1357314 h 6858000"/>
              <a:gd name="connsiteX251" fmla="*/ 3505385 w 8009775"/>
              <a:gd name="connsiteY251" fmla="*/ 1356043 h 6858000"/>
              <a:gd name="connsiteX252" fmla="*/ 3511001 w 8009775"/>
              <a:gd name="connsiteY252" fmla="*/ 1355409 h 6858000"/>
              <a:gd name="connsiteX253" fmla="*/ 3517208 w 8009775"/>
              <a:gd name="connsiteY253" fmla="*/ 1355090 h 6858000"/>
              <a:gd name="connsiteX254" fmla="*/ 3522823 w 8009775"/>
              <a:gd name="connsiteY254" fmla="*/ 1354773 h 6858000"/>
              <a:gd name="connsiteX255" fmla="*/ 3529030 w 8009775"/>
              <a:gd name="connsiteY255" fmla="*/ 1355090 h 6858000"/>
              <a:gd name="connsiteX256" fmla="*/ 3534646 w 8009775"/>
              <a:gd name="connsiteY256" fmla="*/ 1355409 h 6858000"/>
              <a:gd name="connsiteX257" fmla="*/ 3540557 w 8009775"/>
              <a:gd name="connsiteY257" fmla="*/ 1356043 h 6858000"/>
              <a:gd name="connsiteX258" fmla="*/ 3546468 w 8009775"/>
              <a:gd name="connsiteY258" fmla="*/ 1357314 h 6858000"/>
              <a:gd name="connsiteX259" fmla="*/ 3552380 w 8009775"/>
              <a:gd name="connsiteY259" fmla="*/ 1358265 h 6858000"/>
              <a:gd name="connsiteX260" fmla="*/ 3557995 w 8009775"/>
              <a:gd name="connsiteY260" fmla="*/ 1360170 h 6858000"/>
              <a:gd name="connsiteX261" fmla="*/ 3563906 w 8009775"/>
              <a:gd name="connsiteY261" fmla="*/ 1361759 h 6858000"/>
              <a:gd name="connsiteX262" fmla="*/ 3569227 w 8009775"/>
              <a:gd name="connsiteY262" fmla="*/ 1363980 h 6858000"/>
              <a:gd name="connsiteX263" fmla="*/ 3574842 w 8009775"/>
              <a:gd name="connsiteY263" fmla="*/ 1366204 h 6858000"/>
              <a:gd name="connsiteX264" fmla="*/ 3580458 w 8009775"/>
              <a:gd name="connsiteY264" fmla="*/ 1369061 h 6858000"/>
              <a:gd name="connsiteX265" fmla="*/ 3585778 w 8009775"/>
              <a:gd name="connsiteY265" fmla="*/ 1371919 h 6858000"/>
              <a:gd name="connsiteX266" fmla="*/ 3590803 w 8009775"/>
              <a:gd name="connsiteY266" fmla="*/ 1375094 h 6858000"/>
              <a:gd name="connsiteX267" fmla="*/ 3595828 w 8009775"/>
              <a:gd name="connsiteY267" fmla="*/ 1378585 h 6858000"/>
              <a:gd name="connsiteX268" fmla="*/ 3600852 w 8009775"/>
              <a:gd name="connsiteY268" fmla="*/ 1382396 h 6858000"/>
              <a:gd name="connsiteX269" fmla="*/ 3605581 w 8009775"/>
              <a:gd name="connsiteY269" fmla="*/ 1386524 h 6858000"/>
              <a:gd name="connsiteX270" fmla="*/ 3610014 w 8009775"/>
              <a:gd name="connsiteY270" fmla="*/ 1390969 h 6858000"/>
              <a:gd name="connsiteX271" fmla="*/ 3817500 w 8009775"/>
              <a:gd name="connsiteY271" fmla="*/ 1598296 h 6858000"/>
              <a:gd name="connsiteX272" fmla="*/ 3821934 w 8009775"/>
              <a:gd name="connsiteY272" fmla="*/ 1602423 h 6858000"/>
              <a:gd name="connsiteX273" fmla="*/ 3826663 w 8009775"/>
              <a:gd name="connsiteY273" fmla="*/ 1606869 h 6858000"/>
              <a:gd name="connsiteX274" fmla="*/ 3831687 w 8009775"/>
              <a:gd name="connsiteY274" fmla="*/ 1610361 h 6858000"/>
              <a:gd name="connsiteX275" fmla="*/ 3836712 w 8009775"/>
              <a:gd name="connsiteY275" fmla="*/ 1613854 h 6858000"/>
              <a:gd name="connsiteX276" fmla="*/ 3841736 w 8009775"/>
              <a:gd name="connsiteY276" fmla="*/ 1617345 h 6858000"/>
              <a:gd name="connsiteX277" fmla="*/ 3847352 w 8009775"/>
              <a:gd name="connsiteY277" fmla="*/ 1620204 h 6858000"/>
              <a:gd name="connsiteX278" fmla="*/ 3852672 w 8009775"/>
              <a:gd name="connsiteY278" fmla="*/ 1623061 h 6858000"/>
              <a:gd name="connsiteX279" fmla="*/ 3857992 w 8009775"/>
              <a:gd name="connsiteY279" fmla="*/ 1625283 h 6858000"/>
              <a:gd name="connsiteX280" fmla="*/ 3863608 w 8009775"/>
              <a:gd name="connsiteY280" fmla="*/ 1627189 h 6858000"/>
              <a:gd name="connsiteX281" fmla="*/ 3869519 w 8009775"/>
              <a:gd name="connsiteY281" fmla="*/ 1629094 h 6858000"/>
              <a:gd name="connsiteX282" fmla="*/ 3875135 w 8009775"/>
              <a:gd name="connsiteY282" fmla="*/ 1630998 h 6858000"/>
              <a:gd name="connsiteX283" fmla="*/ 3881046 w 8009775"/>
              <a:gd name="connsiteY283" fmla="*/ 1631950 h 6858000"/>
              <a:gd name="connsiteX284" fmla="*/ 3886662 w 8009775"/>
              <a:gd name="connsiteY284" fmla="*/ 1632904 h 6858000"/>
              <a:gd name="connsiteX285" fmla="*/ 3892869 w 8009775"/>
              <a:gd name="connsiteY285" fmla="*/ 1633856 h 6858000"/>
              <a:gd name="connsiteX286" fmla="*/ 3898485 w 8009775"/>
              <a:gd name="connsiteY286" fmla="*/ 1634174 h 6858000"/>
              <a:gd name="connsiteX287" fmla="*/ 3904396 w 8009775"/>
              <a:gd name="connsiteY287" fmla="*/ 1634174 h 6858000"/>
              <a:gd name="connsiteX288" fmla="*/ 3910307 w 8009775"/>
              <a:gd name="connsiteY288" fmla="*/ 1634174 h 6858000"/>
              <a:gd name="connsiteX289" fmla="*/ 3916219 w 8009775"/>
              <a:gd name="connsiteY289" fmla="*/ 1633856 h 6858000"/>
              <a:gd name="connsiteX290" fmla="*/ 3922425 w 8009775"/>
              <a:gd name="connsiteY290" fmla="*/ 1632904 h 6858000"/>
              <a:gd name="connsiteX291" fmla="*/ 3928041 w 8009775"/>
              <a:gd name="connsiteY291" fmla="*/ 1631950 h 6858000"/>
              <a:gd name="connsiteX292" fmla="*/ 3933657 w 8009775"/>
              <a:gd name="connsiteY292" fmla="*/ 1630998 h 6858000"/>
              <a:gd name="connsiteX293" fmla="*/ 3939568 w 8009775"/>
              <a:gd name="connsiteY293" fmla="*/ 1629094 h 6858000"/>
              <a:gd name="connsiteX294" fmla="*/ 3945184 w 8009775"/>
              <a:gd name="connsiteY294" fmla="*/ 1627189 h 6858000"/>
              <a:gd name="connsiteX295" fmla="*/ 3950799 w 8009775"/>
              <a:gd name="connsiteY295" fmla="*/ 1625283 h 6858000"/>
              <a:gd name="connsiteX296" fmla="*/ 3956415 w 8009775"/>
              <a:gd name="connsiteY296" fmla="*/ 1623061 h 6858000"/>
              <a:gd name="connsiteX297" fmla="*/ 3961735 w 8009775"/>
              <a:gd name="connsiteY297" fmla="*/ 1620204 h 6858000"/>
              <a:gd name="connsiteX298" fmla="*/ 3967055 w 8009775"/>
              <a:gd name="connsiteY298" fmla="*/ 1617345 h 6858000"/>
              <a:gd name="connsiteX299" fmla="*/ 3972376 w 8009775"/>
              <a:gd name="connsiteY299" fmla="*/ 1613854 h 6858000"/>
              <a:gd name="connsiteX300" fmla="*/ 3977400 w 8009775"/>
              <a:gd name="connsiteY300" fmla="*/ 1610361 h 6858000"/>
              <a:gd name="connsiteX301" fmla="*/ 3982425 w 8009775"/>
              <a:gd name="connsiteY301" fmla="*/ 1606869 h 6858000"/>
              <a:gd name="connsiteX302" fmla="*/ 3986858 w 8009775"/>
              <a:gd name="connsiteY302" fmla="*/ 1602423 h 6858000"/>
              <a:gd name="connsiteX303" fmla="*/ 3991587 w 8009775"/>
              <a:gd name="connsiteY303" fmla="*/ 1598296 h 6858000"/>
              <a:gd name="connsiteX304" fmla="*/ 3996021 w 8009775"/>
              <a:gd name="connsiteY304" fmla="*/ 1593533 h 6858000"/>
              <a:gd name="connsiteX305" fmla="*/ 4000159 w 8009775"/>
              <a:gd name="connsiteY305" fmla="*/ 1588771 h 6858000"/>
              <a:gd name="connsiteX306" fmla="*/ 4003705 w 8009775"/>
              <a:gd name="connsiteY306" fmla="*/ 1583691 h 6858000"/>
              <a:gd name="connsiteX307" fmla="*/ 4007548 w 8009775"/>
              <a:gd name="connsiteY307" fmla="*/ 1578928 h 6858000"/>
              <a:gd name="connsiteX308" fmla="*/ 4010799 w 8009775"/>
              <a:gd name="connsiteY308" fmla="*/ 1573849 h 6858000"/>
              <a:gd name="connsiteX309" fmla="*/ 4013459 w 8009775"/>
              <a:gd name="connsiteY309" fmla="*/ 1568451 h 6858000"/>
              <a:gd name="connsiteX310" fmla="*/ 4016415 w 8009775"/>
              <a:gd name="connsiteY310" fmla="*/ 1563054 h 6858000"/>
              <a:gd name="connsiteX311" fmla="*/ 4018484 w 8009775"/>
              <a:gd name="connsiteY311" fmla="*/ 1557339 h 6858000"/>
              <a:gd name="connsiteX312" fmla="*/ 4020848 w 8009775"/>
              <a:gd name="connsiteY312" fmla="*/ 1551941 h 6858000"/>
              <a:gd name="connsiteX313" fmla="*/ 4022621 w 8009775"/>
              <a:gd name="connsiteY313" fmla="*/ 1546226 h 6858000"/>
              <a:gd name="connsiteX314" fmla="*/ 4024395 w 8009775"/>
              <a:gd name="connsiteY314" fmla="*/ 1540511 h 6858000"/>
              <a:gd name="connsiteX315" fmla="*/ 4025282 w 8009775"/>
              <a:gd name="connsiteY315" fmla="*/ 1534478 h 6858000"/>
              <a:gd name="connsiteX316" fmla="*/ 4026464 w 8009775"/>
              <a:gd name="connsiteY316" fmla="*/ 1528763 h 6858000"/>
              <a:gd name="connsiteX317" fmla="*/ 4027055 w 8009775"/>
              <a:gd name="connsiteY317" fmla="*/ 1522731 h 6858000"/>
              <a:gd name="connsiteX318" fmla="*/ 4027646 w 8009775"/>
              <a:gd name="connsiteY318" fmla="*/ 1517016 h 6858000"/>
              <a:gd name="connsiteX319" fmla="*/ 4027646 w 8009775"/>
              <a:gd name="connsiteY319" fmla="*/ 1510984 h 6858000"/>
              <a:gd name="connsiteX320" fmla="*/ 4027646 w 8009775"/>
              <a:gd name="connsiteY320" fmla="*/ 1505268 h 6858000"/>
              <a:gd name="connsiteX321" fmla="*/ 4027055 w 8009775"/>
              <a:gd name="connsiteY321" fmla="*/ 1499553 h 6858000"/>
              <a:gd name="connsiteX322" fmla="*/ 4026464 w 8009775"/>
              <a:gd name="connsiteY322" fmla="*/ 1493204 h 6858000"/>
              <a:gd name="connsiteX323" fmla="*/ 4025282 w 8009775"/>
              <a:gd name="connsiteY323" fmla="*/ 1487489 h 6858000"/>
              <a:gd name="connsiteX324" fmla="*/ 4024395 w 8009775"/>
              <a:gd name="connsiteY324" fmla="*/ 1481773 h 6858000"/>
              <a:gd name="connsiteX325" fmla="*/ 4022621 w 8009775"/>
              <a:gd name="connsiteY325" fmla="*/ 1476058 h 6858000"/>
              <a:gd name="connsiteX326" fmla="*/ 4020848 w 8009775"/>
              <a:gd name="connsiteY326" fmla="*/ 1470343 h 6858000"/>
              <a:gd name="connsiteX327" fmla="*/ 4018484 w 8009775"/>
              <a:gd name="connsiteY327" fmla="*/ 1464629 h 6858000"/>
              <a:gd name="connsiteX328" fmla="*/ 4016415 w 8009775"/>
              <a:gd name="connsiteY328" fmla="*/ 1459231 h 6858000"/>
              <a:gd name="connsiteX329" fmla="*/ 4013459 w 8009775"/>
              <a:gd name="connsiteY329" fmla="*/ 1453834 h 6858000"/>
              <a:gd name="connsiteX330" fmla="*/ 4010799 w 8009775"/>
              <a:gd name="connsiteY330" fmla="*/ 1448436 h 6858000"/>
              <a:gd name="connsiteX331" fmla="*/ 4007548 w 8009775"/>
              <a:gd name="connsiteY331" fmla="*/ 1443356 h 6858000"/>
              <a:gd name="connsiteX332" fmla="*/ 4003705 w 8009775"/>
              <a:gd name="connsiteY332" fmla="*/ 1438275 h 6858000"/>
              <a:gd name="connsiteX333" fmla="*/ 4000159 w 8009775"/>
              <a:gd name="connsiteY333" fmla="*/ 1433195 h 6858000"/>
              <a:gd name="connsiteX334" fmla="*/ 3996021 w 8009775"/>
              <a:gd name="connsiteY334" fmla="*/ 1428751 h 6858000"/>
              <a:gd name="connsiteX335" fmla="*/ 3991587 w 8009775"/>
              <a:gd name="connsiteY335" fmla="*/ 1423988 h 6858000"/>
              <a:gd name="connsiteX336" fmla="*/ 3323022 w 8009775"/>
              <a:gd name="connsiteY336" fmla="*/ 755333 h 6858000"/>
              <a:gd name="connsiteX337" fmla="*/ 3316815 w 8009775"/>
              <a:gd name="connsiteY337" fmla="*/ 748348 h 6858000"/>
              <a:gd name="connsiteX338" fmla="*/ 3310904 w 8009775"/>
              <a:gd name="connsiteY338" fmla="*/ 741045 h 6858000"/>
              <a:gd name="connsiteX339" fmla="*/ 3305584 w 8009775"/>
              <a:gd name="connsiteY339" fmla="*/ 733108 h 6858000"/>
              <a:gd name="connsiteX340" fmla="*/ 3300855 w 8009775"/>
              <a:gd name="connsiteY340" fmla="*/ 725170 h 6858000"/>
              <a:gd name="connsiteX341" fmla="*/ 3297308 w 8009775"/>
              <a:gd name="connsiteY341" fmla="*/ 716915 h 6858000"/>
              <a:gd name="connsiteX342" fmla="*/ 3293761 w 8009775"/>
              <a:gd name="connsiteY342" fmla="*/ 708660 h 6858000"/>
              <a:gd name="connsiteX343" fmla="*/ 3291101 w 8009775"/>
              <a:gd name="connsiteY343" fmla="*/ 699770 h 6858000"/>
              <a:gd name="connsiteX344" fmla="*/ 3289328 w 8009775"/>
              <a:gd name="connsiteY344" fmla="*/ 691198 h 6858000"/>
              <a:gd name="connsiteX345" fmla="*/ 2596527 w 8009775"/>
              <a:gd name="connsiteY345" fmla="*/ 0 h 6858000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996316 w 8009775"/>
              <a:gd name="connsiteY71" fmla="*/ 2818448 h 6858000"/>
              <a:gd name="connsiteX72" fmla="*/ 3980947 w 8009775"/>
              <a:gd name="connsiteY72" fmla="*/ 2804795 h 6858000"/>
              <a:gd name="connsiteX73" fmla="*/ 3965282 w 8009775"/>
              <a:gd name="connsiteY73" fmla="*/ 2791144 h 6858000"/>
              <a:gd name="connsiteX74" fmla="*/ 3001744 w 8009775"/>
              <a:gd name="connsiteY74" fmla="*/ 1828166 h 6858000"/>
              <a:gd name="connsiteX75" fmla="*/ 2997311 w 8009775"/>
              <a:gd name="connsiteY75" fmla="*/ 1823404 h 6858000"/>
              <a:gd name="connsiteX76" fmla="*/ 2992878 w 8009775"/>
              <a:gd name="connsiteY76" fmla="*/ 1818640 h 6858000"/>
              <a:gd name="connsiteX77" fmla="*/ 2989331 w 8009775"/>
              <a:gd name="connsiteY77" fmla="*/ 1814195 h 6858000"/>
              <a:gd name="connsiteX78" fmla="*/ 2985784 w 8009775"/>
              <a:gd name="connsiteY78" fmla="*/ 1808799 h 6858000"/>
              <a:gd name="connsiteX79" fmla="*/ 2982533 w 8009775"/>
              <a:gd name="connsiteY79" fmla="*/ 1803718 h 6858000"/>
              <a:gd name="connsiteX80" fmla="*/ 2979873 w 8009775"/>
              <a:gd name="connsiteY80" fmla="*/ 1798321 h 6858000"/>
              <a:gd name="connsiteX81" fmla="*/ 2976917 w 8009775"/>
              <a:gd name="connsiteY81" fmla="*/ 1792924 h 6858000"/>
              <a:gd name="connsiteX82" fmla="*/ 2974552 w 8009775"/>
              <a:gd name="connsiteY82" fmla="*/ 1787526 h 6858000"/>
              <a:gd name="connsiteX83" fmla="*/ 2972484 w 8009775"/>
              <a:gd name="connsiteY83" fmla="*/ 1781811 h 6858000"/>
              <a:gd name="connsiteX84" fmla="*/ 2970710 w 8009775"/>
              <a:gd name="connsiteY84" fmla="*/ 1776095 h 6858000"/>
              <a:gd name="connsiteX85" fmla="*/ 2968937 w 8009775"/>
              <a:gd name="connsiteY85" fmla="*/ 1770380 h 6858000"/>
              <a:gd name="connsiteX86" fmla="*/ 2967755 w 8009775"/>
              <a:gd name="connsiteY86" fmla="*/ 1764665 h 6858000"/>
              <a:gd name="connsiteX87" fmla="*/ 2966868 w 8009775"/>
              <a:gd name="connsiteY87" fmla="*/ 1758634 h 6858000"/>
              <a:gd name="connsiteX88" fmla="*/ 2965981 w 8009775"/>
              <a:gd name="connsiteY88" fmla="*/ 1752919 h 6858000"/>
              <a:gd name="connsiteX89" fmla="*/ 2965686 w 8009775"/>
              <a:gd name="connsiteY89" fmla="*/ 1746885 h 6858000"/>
              <a:gd name="connsiteX90" fmla="*/ 2965686 w 8009775"/>
              <a:gd name="connsiteY90" fmla="*/ 1741170 h 6858000"/>
              <a:gd name="connsiteX91" fmla="*/ 2965686 w 8009775"/>
              <a:gd name="connsiteY91" fmla="*/ 1735139 h 6858000"/>
              <a:gd name="connsiteX92" fmla="*/ 2965981 w 8009775"/>
              <a:gd name="connsiteY92" fmla="*/ 1729424 h 6858000"/>
              <a:gd name="connsiteX93" fmla="*/ 2966868 w 8009775"/>
              <a:gd name="connsiteY93" fmla="*/ 1723074 h 6858000"/>
              <a:gd name="connsiteX94" fmla="*/ 2967755 w 8009775"/>
              <a:gd name="connsiteY94" fmla="*/ 1717358 h 6858000"/>
              <a:gd name="connsiteX95" fmla="*/ 2968937 w 8009775"/>
              <a:gd name="connsiteY95" fmla="*/ 1711643 h 6858000"/>
              <a:gd name="connsiteX96" fmla="*/ 2970710 w 8009775"/>
              <a:gd name="connsiteY96" fmla="*/ 1705929 h 6858000"/>
              <a:gd name="connsiteX97" fmla="*/ 2972484 w 8009775"/>
              <a:gd name="connsiteY97" fmla="*/ 1700214 h 6858000"/>
              <a:gd name="connsiteX98" fmla="*/ 2974552 w 8009775"/>
              <a:gd name="connsiteY98" fmla="*/ 1694816 h 6858000"/>
              <a:gd name="connsiteX99" fmla="*/ 2976917 w 8009775"/>
              <a:gd name="connsiteY99" fmla="*/ 1689101 h 6858000"/>
              <a:gd name="connsiteX100" fmla="*/ 2979873 w 8009775"/>
              <a:gd name="connsiteY100" fmla="*/ 1683703 h 6858000"/>
              <a:gd name="connsiteX101" fmla="*/ 2982533 w 8009775"/>
              <a:gd name="connsiteY101" fmla="*/ 1678305 h 6858000"/>
              <a:gd name="connsiteX102" fmla="*/ 2985784 w 8009775"/>
              <a:gd name="connsiteY102" fmla="*/ 1673226 h 6858000"/>
              <a:gd name="connsiteX103" fmla="*/ 2989331 w 8009775"/>
              <a:gd name="connsiteY103" fmla="*/ 1668145 h 6858000"/>
              <a:gd name="connsiteX104" fmla="*/ 2992878 w 8009775"/>
              <a:gd name="connsiteY104" fmla="*/ 1663066 h 6858000"/>
              <a:gd name="connsiteX105" fmla="*/ 2997311 w 8009775"/>
              <a:gd name="connsiteY105" fmla="*/ 1658621 h 6858000"/>
              <a:gd name="connsiteX106" fmla="*/ 3001744 w 8009775"/>
              <a:gd name="connsiteY106" fmla="*/ 1653859 h 6858000"/>
              <a:gd name="connsiteX107" fmla="*/ 3006178 w 8009775"/>
              <a:gd name="connsiteY107" fmla="*/ 1649414 h 6858000"/>
              <a:gd name="connsiteX108" fmla="*/ 3010907 w 8009775"/>
              <a:gd name="connsiteY108" fmla="*/ 1645603 h 6858000"/>
              <a:gd name="connsiteX109" fmla="*/ 3015932 w 8009775"/>
              <a:gd name="connsiteY109" fmla="*/ 1641794 h 6858000"/>
              <a:gd name="connsiteX110" fmla="*/ 3020956 w 8009775"/>
              <a:gd name="connsiteY110" fmla="*/ 1637984 h 6858000"/>
              <a:gd name="connsiteX111" fmla="*/ 3025981 w 8009775"/>
              <a:gd name="connsiteY111" fmla="*/ 1634809 h 6858000"/>
              <a:gd name="connsiteX112" fmla="*/ 3031596 w 8009775"/>
              <a:gd name="connsiteY112" fmla="*/ 1631950 h 6858000"/>
              <a:gd name="connsiteX113" fmla="*/ 3036916 w 8009775"/>
              <a:gd name="connsiteY113" fmla="*/ 1629094 h 6858000"/>
              <a:gd name="connsiteX114" fmla="*/ 3042532 w 8009775"/>
              <a:gd name="connsiteY114" fmla="*/ 1626871 h 6858000"/>
              <a:gd name="connsiteX115" fmla="*/ 3047852 w 8009775"/>
              <a:gd name="connsiteY115" fmla="*/ 1624649 h 6858000"/>
              <a:gd name="connsiteX116" fmla="*/ 3053764 w 8009775"/>
              <a:gd name="connsiteY116" fmla="*/ 1623061 h 6858000"/>
              <a:gd name="connsiteX117" fmla="*/ 3059379 w 8009775"/>
              <a:gd name="connsiteY117" fmla="*/ 1621155 h 6858000"/>
              <a:gd name="connsiteX118" fmla="*/ 3065291 w 8009775"/>
              <a:gd name="connsiteY118" fmla="*/ 1620204 h 6858000"/>
              <a:gd name="connsiteX119" fmla="*/ 3070906 w 8009775"/>
              <a:gd name="connsiteY119" fmla="*/ 1618934 h 6858000"/>
              <a:gd name="connsiteX120" fmla="*/ 3077113 w 8009775"/>
              <a:gd name="connsiteY120" fmla="*/ 1618299 h 6858000"/>
              <a:gd name="connsiteX121" fmla="*/ 3082729 w 8009775"/>
              <a:gd name="connsiteY121" fmla="*/ 1617981 h 6858000"/>
              <a:gd name="connsiteX122" fmla="*/ 3088936 w 8009775"/>
              <a:gd name="connsiteY122" fmla="*/ 1617981 h 6858000"/>
              <a:gd name="connsiteX123" fmla="*/ 3094552 w 8009775"/>
              <a:gd name="connsiteY123" fmla="*/ 1617981 h 6858000"/>
              <a:gd name="connsiteX124" fmla="*/ 3100758 w 8009775"/>
              <a:gd name="connsiteY124" fmla="*/ 1618299 h 6858000"/>
              <a:gd name="connsiteX125" fmla="*/ 3106670 w 8009775"/>
              <a:gd name="connsiteY125" fmla="*/ 1618934 h 6858000"/>
              <a:gd name="connsiteX126" fmla="*/ 3112285 w 8009775"/>
              <a:gd name="connsiteY126" fmla="*/ 1620204 h 6858000"/>
              <a:gd name="connsiteX127" fmla="*/ 3117901 w 8009775"/>
              <a:gd name="connsiteY127" fmla="*/ 1621155 h 6858000"/>
              <a:gd name="connsiteX128" fmla="*/ 3123812 w 8009775"/>
              <a:gd name="connsiteY128" fmla="*/ 1623061 h 6858000"/>
              <a:gd name="connsiteX129" fmla="*/ 3129428 w 8009775"/>
              <a:gd name="connsiteY129" fmla="*/ 1624649 h 6858000"/>
              <a:gd name="connsiteX130" fmla="*/ 3135339 w 8009775"/>
              <a:gd name="connsiteY130" fmla="*/ 1626871 h 6858000"/>
              <a:gd name="connsiteX131" fmla="*/ 3140660 w 8009775"/>
              <a:gd name="connsiteY131" fmla="*/ 1629094 h 6858000"/>
              <a:gd name="connsiteX132" fmla="*/ 3145980 w 8009775"/>
              <a:gd name="connsiteY132" fmla="*/ 1631950 h 6858000"/>
              <a:gd name="connsiteX133" fmla="*/ 3151300 w 8009775"/>
              <a:gd name="connsiteY133" fmla="*/ 1634809 h 6858000"/>
              <a:gd name="connsiteX134" fmla="*/ 3156324 w 8009775"/>
              <a:gd name="connsiteY134" fmla="*/ 1637984 h 6858000"/>
              <a:gd name="connsiteX135" fmla="*/ 3161349 w 8009775"/>
              <a:gd name="connsiteY135" fmla="*/ 1641794 h 6858000"/>
              <a:gd name="connsiteX136" fmla="*/ 3166374 w 8009775"/>
              <a:gd name="connsiteY136" fmla="*/ 1645603 h 6858000"/>
              <a:gd name="connsiteX137" fmla="*/ 3171102 w 8009775"/>
              <a:gd name="connsiteY137" fmla="*/ 1649414 h 6858000"/>
              <a:gd name="connsiteX138" fmla="*/ 3175832 w 8009775"/>
              <a:gd name="connsiteY138" fmla="*/ 1653859 h 6858000"/>
              <a:gd name="connsiteX139" fmla="*/ 3844692 w 8009775"/>
              <a:gd name="connsiteY139" fmla="*/ 2322830 h 6858000"/>
              <a:gd name="connsiteX140" fmla="*/ 3849421 w 8009775"/>
              <a:gd name="connsiteY140" fmla="*/ 2326958 h 6858000"/>
              <a:gd name="connsiteX141" fmla="*/ 3854150 w 8009775"/>
              <a:gd name="connsiteY141" fmla="*/ 2331085 h 6858000"/>
              <a:gd name="connsiteX142" fmla="*/ 3859175 w 8009775"/>
              <a:gd name="connsiteY142" fmla="*/ 2334895 h 6858000"/>
              <a:gd name="connsiteX143" fmla="*/ 3864199 w 8009775"/>
              <a:gd name="connsiteY143" fmla="*/ 2338705 h 6858000"/>
              <a:gd name="connsiteX144" fmla="*/ 3869224 w 8009775"/>
              <a:gd name="connsiteY144" fmla="*/ 2341880 h 6858000"/>
              <a:gd name="connsiteX145" fmla="*/ 3874544 w 8009775"/>
              <a:gd name="connsiteY145" fmla="*/ 2344738 h 6858000"/>
              <a:gd name="connsiteX146" fmla="*/ 3879864 w 8009775"/>
              <a:gd name="connsiteY146" fmla="*/ 2347595 h 6858000"/>
              <a:gd name="connsiteX147" fmla="*/ 3885775 w 8009775"/>
              <a:gd name="connsiteY147" fmla="*/ 2349818 h 6858000"/>
              <a:gd name="connsiteX148" fmla="*/ 3891096 w 8009775"/>
              <a:gd name="connsiteY148" fmla="*/ 2351723 h 6858000"/>
              <a:gd name="connsiteX149" fmla="*/ 3896711 w 8009775"/>
              <a:gd name="connsiteY149" fmla="*/ 2353628 h 6858000"/>
              <a:gd name="connsiteX150" fmla="*/ 3902623 w 8009775"/>
              <a:gd name="connsiteY150" fmla="*/ 2355534 h 6858000"/>
              <a:gd name="connsiteX151" fmla="*/ 3908238 w 8009775"/>
              <a:gd name="connsiteY151" fmla="*/ 2356485 h 6858000"/>
              <a:gd name="connsiteX152" fmla="*/ 3914150 w 8009775"/>
              <a:gd name="connsiteY152" fmla="*/ 2357755 h 6858000"/>
              <a:gd name="connsiteX153" fmla="*/ 3920061 w 8009775"/>
              <a:gd name="connsiteY153" fmla="*/ 2358391 h 6858000"/>
              <a:gd name="connsiteX154" fmla="*/ 3925972 w 8009775"/>
              <a:gd name="connsiteY154" fmla="*/ 2358708 h 6858000"/>
              <a:gd name="connsiteX155" fmla="*/ 3931883 w 8009775"/>
              <a:gd name="connsiteY155" fmla="*/ 2358708 h 6858000"/>
              <a:gd name="connsiteX156" fmla="*/ 3937795 w 8009775"/>
              <a:gd name="connsiteY156" fmla="*/ 2358708 h 6858000"/>
              <a:gd name="connsiteX157" fmla="*/ 3943706 w 8009775"/>
              <a:gd name="connsiteY157" fmla="*/ 2358391 h 6858000"/>
              <a:gd name="connsiteX158" fmla="*/ 3949617 w 8009775"/>
              <a:gd name="connsiteY158" fmla="*/ 2357755 h 6858000"/>
              <a:gd name="connsiteX159" fmla="*/ 3955233 w 8009775"/>
              <a:gd name="connsiteY159" fmla="*/ 2356485 h 6858000"/>
              <a:gd name="connsiteX160" fmla="*/ 3961144 w 8009775"/>
              <a:gd name="connsiteY160" fmla="*/ 2355534 h 6858000"/>
              <a:gd name="connsiteX161" fmla="*/ 3966760 w 8009775"/>
              <a:gd name="connsiteY161" fmla="*/ 2353628 h 6858000"/>
              <a:gd name="connsiteX162" fmla="*/ 3972671 w 8009775"/>
              <a:gd name="connsiteY162" fmla="*/ 2351723 h 6858000"/>
              <a:gd name="connsiteX163" fmla="*/ 3978287 w 8009775"/>
              <a:gd name="connsiteY163" fmla="*/ 2349818 h 6858000"/>
              <a:gd name="connsiteX164" fmla="*/ 3983607 w 8009775"/>
              <a:gd name="connsiteY164" fmla="*/ 2347595 h 6858000"/>
              <a:gd name="connsiteX165" fmla="*/ 3989223 w 8009775"/>
              <a:gd name="connsiteY165" fmla="*/ 2344738 h 6858000"/>
              <a:gd name="connsiteX166" fmla="*/ 3994543 w 8009775"/>
              <a:gd name="connsiteY166" fmla="*/ 2341880 h 6858000"/>
              <a:gd name="connsiteX167" fmla="*/ 3999567 w 8009775"/>
              <a:gd name="connsiteY167" fmla="*/ 2338705 h 6858000"/>
              <a:gd name="connsiteX168" fmla="*/ 4004888 w 8009775"/>
              <a:gd name="connsiteY168" fmla="*/ 2334895 h 6858000"/>
              <a:gd name="connsiteX169" fmla="*/ 4009617 w 8009775"/>
              <a:gd name="connsiteY169" fmla="*/ 2331085 h 6858000"/>
              <a:gd name="connsiteX170" fmla="*/ 4014346 w 8009775"/>
              <a:gd name="connsiteY170" fmla="*/ 2326958 h 6858000"/>
              <a:gd name="connsiteX171" fmla="*/ 4018779 w 8009775"/>
              <a:gd name="connsiteY171" fmla="*/ 2322830 h 6858000"/>
              <a:gd name="connsiteX172" fmla="*/ 4023213 w 8009775"/>
              <a:gd name="connsiteY172" fmla="*/ 2318068 h 6858000"/>
              <a:gd name="connsiteX173" fmla="*/ 4027646 w 8009775"/>
              <a:gd name="connsiteY173" fmla="*/ 2313306 h 6858000"/>
              <a:gd name="connsiteX174" fmla="*/ 4031193 w 8009775"/>
              <a:gd name="connsiteY174" fmla="*/ 2308544 h 6858000"/>
              <a:gd name="connsiteX175" fmla="*/ 4034740 w 8009775"/>
              <a:gd name="connsiteY175" fmla="*/ 2303463 h 6858000"/>
              <a:gd name="connsiteX176" fmla="*/ 4037991 w 8009775"/>
              <a:gd name="connsiteY176" fmla="*/ 2298384 h 6858000"/>
              <a:gd name="connsiteX177" fmla="*/ 4040946 w 8009775"/>
              <a:gd name="connsiteY177" fmla="*/ 2292985 h 6858000"/>
              <a:gd name="connsiteX178" fmla="*/ 4043606 w 8009775"/>
              <a:gd name="connsiteY178" fmla="*/ 2287588 h 6858000"/>
              <a:gd name="connsiteX179" fmla="*/ 4046267 w 8009775"/>
              <a:gd name="connsiteY179" fmla="*/ 2281873 h 6858000"/>
              <a:gd name="connsiteX180" fmla="*/ 4048040 w 8009775"/>
              <a:gd name="connsiteY180" fmla="*/ 2276476 h 6858000"/>
              <a:gd name="connsiteX181" fmla="*/ 4050109 w 8009775"/>
              <a:gd name="connsiteY181" fmla="*/ 2270761 h 6858000"/>
              <a:gd name="connsiteX182" fmla="*/ 4051587 w 8009775"/>
              <a:gd name="connsiteY182" fmla="*/ 2265046 h 6858000"/>
              <a:gd name="connsiteX183" fmla="*/ 4052769 w 8009775"/>
              <a:gd name="connsiteY183" fmla="*/ 2259331 h 6858000"/>
              <a:gd name="connsiteX184" fmla="*/ 4053656 w 8009775"/>
              <a:gd name="connsiteY184" fmla="*/ 2253298 h 6858000"/>
              <a:gd name="connsiteX185" fmla="*/ 4054542 w 8009775"/>
              <a:gd name="connsiteY185" fmla="*/ 2247266 h 6858000"/>
              <a:gd name="connsiteX186" fmla="*/ 4054838 w 8009775"/>
              <a:gd name="connsiteY186" fmla="*/ 2241551 h 6858000"/>
              <a:gd name="connsiteX187" fmla="*/ 4055133 w 8009775"/>
              <a:gd name="connsiteY187" fmla="*/ 2235519 h 6858000"/>
              <a:gd name="connsiteX188" fmla="*/ 4054838 w 8009775"/>
              <a:gd name="connsiteY188" fmla="*/ 2229804 h 6858000"/>
              <a:gd name="connsiteX189" fmla="*/ 4054542 w 8009775"/>
              <a:gd name="connsiteY189" fmla="*/ 2223770 h 6858000"/>
              <a:gd name="connsiteX190" fmla="*/ 4053656 w 8009775"/>
              <a:gd name="connsiteY190" fmla="*/ 2217739 h 6858000"/>
              <a:gd name="connsiteX191" fmla="*/ 4052769 w 8009775"/>
              <a:gd name="connsiteY191" fmla="*/ 2212024 h 6858000"/>
              <a:gd name="connsiteX192" fmla="*/ 4051587 w 8009775"/>
              <a:gd name="connsiteY192" fmla="*/ 2206309 h 6858000"/>
              <a:gd name="connsiteX193" fmla="*/ 4050109 w 8009775"/>
              <a:gd name="connsiteY193" fmla="*/ 2200593 h 6858000"/>
              <a:gd name="connsiteX194" fmla="*/ 4048040 w 8009775"/>
              <a:gd name="connsiteY194" fmla="*/ 2194878 h 6858000"/>
              <a:gd name="connsiteX195" fmla="*/ 4046267 w 8009775"/>
              <a:gd name="connsiteY195" fmla="*/ 2189163 h 6858000"/>
              <a:gd name="connsiteX196" fmla="*/ 4043606 w 8009775"/>
              <a:gd name="connsiteY196" fmla="*/ 2183765 h 6858000"/>
              <a:gd name="connsiteX197" fmla="*/ 4040946 w 8009775"/>
              <a:gd name="connsiteY197" fmla="*/ 2178368 h 6858000"/>
              <a:gd name="connsiteX198" fmla="*/ 4037991 w 8009775"/>
              <a:gd name="connsiteY198" fmla="*/ 2172970 h 6858000"/>
              <a:gd name="connsiteX199" fmla="*/ 4034740 w 8009775"/>
              <a:gd name="connsiteY199" fmla="*/ 2167890 h 6858000"/>
              <a:gd name="connsiteX200" fmla="*/ 4031193 w 8009775"/>
              <a:gd name="connsiteY200" fmla="*/ 2162494 h 6858000"/>
              <a:gd name="connsiteX201" fmla="*/ 4027646 w 8009775"/>
              <a:gd name="connsiteY201" fmla="*/ 2157730 h 6858000"/>
              <a:gd name="connsiteX202" fmla="*/ 4023213 w 8009775"/>
              <a:gd name="connsiteY202" fmla="*/ 2153285 h 6858000"/>
              <a:gd name="connsiteX203" fmla="*/ 4018779 w 8009775"/>
              <a:gd name="connsiteY203" fmla="*/ 2148523 h 6858000"/>
              <a:gd name="connsiteX204" fmla="*/ 3632182 w 8009775"/>
              <a:gd name="connsiteY204" fmla="*/ 1761490 h 6858000"/>
              <a:gd name="connsiteX205" fmla="*/ 3435928 w 8009775"/>
              <a:gd name="connsiteY205" fmla="*/ 1565276 h 6858000"/>
              <a:gd name="connsiteX206" fmla="*/ 3431198 w 8009775"/>
              <a:gd name="connsiteY206" fmla="*/ 1560514 h 6858000"/>
              <a:gd name="connsiteX207" fmla="*/ 3427356 w 8009775"/>
              <a:gd name="connsiteY207" fmla="*/ 1555751 h 6858000"/>
              <a:gd name="connsiteX208" fmla="*/ 3423218 w 8009775"/>
              <a:gd name="connsiteY208" fmla="*/ 1550671 h 6858000"/>
              <a:gd name="connsiteX209" fmla="*/ 3420262 w 8009775"/>
              <a:gd name="connsiteY209" fmla="*/ 1545909 h 6858000"/>
              <a:gd name="connsiteX210" fmla="*/ 3417012 w 8009775"/>
              <a:gd name="connsiteY210" fmla="*/ 1540829 h 6858000"/>
              <a:gd name="connsiteX211" fmla="*/ 3413760 w 8009775"/>
              <a:gd name="connsiteY211" fmla="*/ 1535430 h 6858000"/>
              <a:gd name="connsiteX212" fmla="*/ 3411100 w 8009775"/>
              <a:gd name="connsiteY212" fmla="*/ 1530034 h 6858000"/>
              <a:gd name="connsiteX213" fmla="*/ 3408736 w 8009775"/>
              <a:gd name="connsiteY213" fmla="*/ 1524635 h 6858000"/>
              <a:gd name="connsiteX214" fmla="*/ 3406371 w 8009775"/>
              <a:gd name="connsiteY214" fmla="*/ 1518920 h 6858000"/>
              <a:gd name="connsiteX215" fmla="*/ 3404598 w 8009775"/>
              <a:gd name="connsiteY215" fmla="*/ 1513205 h 6858000"/>
              <a:gd name="connsiteX216" fmla="*/ 3403120 w 8009775"/>
              <a:gd name="connsiteY216" fmla="*/ 1507174 h 6858000"/>
              <a:gd name="connsiteX217" fmla="*/ 3401938 w 8009775"/>
              <a:gd name="connsiteY217" fmla="*/ 1501459 h 6858000"/>
              <a:gd name="connsiteX218" fmla="*/ 3401051 w 8009775"/>
              <a:gd name="connsiteY218" fmla="*/ 1495744 h 6858000"/>
              <a:gd name="connsiteX219" fmla="*/ 3400460 w 8009775"/>
              <a:gd name="connsiteY219" fmla="*/ 1489710 h 6858000"/>
              <a:gd name="connsiteX220" fmla="*/ 3399869 w 8009775"/>
              <a:gd name="connsiteY220" fmla="*/ 1483995 h 6858000"/>
              <a:gd name="connsiteX221" fmla="*/ 3399573 w 8009775"/>
              <a:gd name="connsiteY221" fmla="*/ 1478281 h 6858000"/>
              <a:gd name="connsiteX222" fmla="*/ 3399869 w 8009775"/>
              <a:gd name="connsiteY222" fmla="*/ 1472249 h 6858000"/>
              <a:gd name="connsiteX223" fmla="*/ 3400460 w 8009775"/>
              <a:gd name="connsiteY223" fmla="*/ 1466215 h 6858000"/>
              <a:gd name="connsiteX224" fmla="*/ 3401051 w 8009775"/>
              <a:gd name="connsiteY224" fmla="*/ 1460183 h 6858000"/>
              <a:gd name="connsiteX225" fmla="*/ 3401938 w 8009775"/>
              <a:gd name="connsiteY225" fmla="*/ 1454468 h 6858000"/>
              <a:gd name="connsiteX226" fmla="*/ 3403120 w 8009775"/>
              <a:gd name="connsiteY226" fmla="*/ 1448754 h 6858000"/>
              <a:gd name="connsiteX227" fmla="*/ 3404598 w 8009775"/>
              <a:gd name="connsiteY227" fmla="*/ 1443039 h 6858000"/>
              <a:gd name="connsiteX228" fmla="*/ 3406371 w 8009775"/>
              <a:gd name="connsiteY228" fmla="*/ 1437324 h 6858000"/>
              <a:gd name="connsiteX229" fmla="*/ 3408736 w 8009775"/>
              <a:gd name="connsiteY229" fmla="*/ 1431609 h 6858000"/>
              <a:gd name="connsiteX230" fmla="*/ 3411100 w 8009775"/>
              <a:gd name="connsiteY230" fmla="*/ 1426211 h 6858000"/>
              <a:gd name="connsiteX231" fmla="*/ 3413760 w 8009775"/>
              <a:gd name="connsiteY231" fmla="*/ 1420814 h 6858000"/>
              <a:gd name="connsiteX232" fmla="*/ 3417012 w 8009775"/>
              <a:gd name="connsiteY232" fmla="*/ 1415416 h 6858000"/>
              <a:gd name="connsiteX233" fmla="*/ 3420262 w 8009775"/>
              <a:gd name="connsiteY233" fmla="*/ 1410336 h 6858000"/>
              <a:gd name="connsiteX234" fmla="*/ 3423218 w 8009775"/>
              <a:gd name="connsiteY234" fmla="*/ 1405256 h 6858000"/>
              <a:gd name="connsiteX235" fmla="*/ 3427356 w 8009775"/>
              <a:gd name="connsiteY235" fmla="*/ 1400175 h 6858000"/>
              <a:gd name="connsiteX236" fmla="*/ 3431198 w 8009775"/>
              <a:gd name="connsiteY236" fmla="*/ 1395731 h 6858000"/>
              <a:gd name="connsiteX237" fmla="*/ 3435928 w 8009775"/>
              <a:gd name="connsiteY237" fmla="*/ 1390969 h 6858000"/>
              <a:gd name="connsiteX238" fmla="*/ 3440361 w 8009775"/>
              <a:gd name="connsiteY238" fmla="*/ 1386524 h 6858000"/>
              <a:gd name="connsiteX239" fmla="*/ 3445386 w 8009775"/>
              <a:gd name="connsiteY239" fmla="*/ 1382396 h 6858000"/>
              <a:gd name="connsiteX240" fmla="*/ 3449819 w 8009775"/>
              <a:gd name="connsiteY240" fmla="*/ 1378585 h 6858000"/>
              <a:gd name="connsiteX241" fmla="*/ 3454844 w 8009775"/>
              <a:gd name="connsiteY241" fmla="*/ 1375094 h 6858000"/>
              <a:gd name="connsiteX242" fmla="*/ 3460459 w 8009775"/>
              <a:gd name="connsiteY242" fmla="*/ 1371919 h 6858000"/>
              <a:gd name="connsiteX243" fmla="*/ 3465780 w 8009775"/>
              <a:gd name="connsiteY243" fmla="*/ 1369061 h 6858000"/>
              <a:gd name="connsiteX244" fmla="*/ 3471100 w 8009775"/>
              <a:gd name="connsiteY244" fmla="*/ 1366204 h 6858000"/>
              <a:gd name="connsiteX245" fmla="*/ 3476420 w 8009775"/>
              <a:gd name="connsiteY245" fmla="*/ 1363980 h 6858000"/>
              <a:gd name="connsiteX246" fmla="*/ 3482331 w 8009775"/>
              <a:gd name="connsiteY246" fmla="*/ 1361759 h 6858000"/>
              <a:gd name="connsiteX247" fmla="*/ 3487947 w 8009775"/>
              <a:gd name="connsiteY247" fmla="*/ 1360170 h 6858000"/>
              <a:gd name="connsiteX248" fmla="*/ 3493858 w 8009775"/>
              <a:gd name="connsiteY248" fmla="*/ 1358265 h 6858000"/>
              <a:gd name="connsiteX249" fmla="*/ 3499474 w 8009775"/>
              <a:gd name="connsiteY249" fmla="*/ 1357314 h 6858000"/>
              <a:gd name="connsiteX250" fmla="*/ 3505385 w 8009775"/>
              <a:gd name="connsiteY250" fmla="*/ 1356043 h 6858000"/>
              <a:gd name="connsiteX251" fmla="*/ 3511001 w 8009775"/>
              <a:gd name="connsiteY251" fmla="*/ 1355409 h 6858000"/>
              <a:gd name="connsiteX252" fmla="*/ 3517208 w 8009775"/>
              <a:gd name="connsiteY252" fmla="*/ 1355090 h 6858000"/>
              <a:gd name="connsiteX253" fmla="*/ 3522823 w 8009775"/>
              <a:gd name="connsiteY253" fmla="*/ 1354773 h 6858000"/>
              <a:gd name="connsiteX254" fmla="*/ 3529030 w 8009775"/>
              <a:gd name="connsiteY254" fmla="*/ 1355090 h 6858000"/>
              <a:gd name="connsiteX255" fmla="*/ 3534646 w 8009775"/>
              <a:gd name="connsiteY255" fmla="*/ 1355409 h 6858000"/>
              <a:gd name="connsiteX256" fmla="*/ 3540557 w 8009775"/>
              <a:gd name="connsiteY256" fmla="*/ 1356043 h 6858000"/>
              <a:gd name="connsiteX257" fmla="*/ 3546468 w 8009775"/>
              <a:gd name="connsiteY257" fmla="*/ 1357314 h 6858000"/>
              <a:gd name="connsiteX258" fmla="*/ 3552380 w 8009775"/>
              <a:gd name="connsiteY258" fmla="*/ 1358265 h 6858000"/>
              <a:gd name="connsiteX259" fmla="*/ 3557995 w 8009775"/>
              <a:gd name="connsiteY259" fmla="*/ 1360170 h 6858000"/>
              <a:gd name="connsiteX260" fmla="*/ 3563906 w 8009775"/>
              <a:gd name="connsiteY260" fmla="*/ 1361759 h 6858000"/>
              <a:gd name="connsiteX261" fmla="*/ 3569227 w 8009775"/>
              <a:gd name="connsiteY261" fmla="*/ 1363980 h 6858000"/>
              <a:gd name="connsiteX262" fmla="*/ 3574842 w 8009775"/>
              <a:gd name="connsiteY262" fmla="*/ 1366204 h 6858000"/>
              <a:gd name="connsiteX263" fmla="*/ 3580458 w 8009775"/>
              <a:gd name="connsiteY263" fmla="*/ 1369061 h 6858000"/>
              <a:gd name="connsiteX264" fmla="*/ 3585778 w 8009775"/>
              <a:gd name="connsiteY264" fmla="*/ 1371919 h 6858000"/>
              <a:gd name="connsiteX265" fmla="*/ 3590803 w 8009775"/>
              <a:gd name="connsiteY265" fmla="*/ 1375094 h 6858000"/>
              <a:gd name="connsiteX266" fmla="*/ 3595828 w 8009775"/>
              <a:gd name="connsiteY266" fmla="*/ 1378585 h 6858000"/>
              <a:gd name="connsiteX267" fmla="*/ 3600852 w 8009775"/>
              <a:gd name="connsiteY267" fmla="*/ 1382396 h 6858000"/>
              <a:gd name="connsiteX268" fmla="*/ 3605581 w 8009775"/>
              <a:gd name="connsiteY268" fmla="*/ 1386524 h 6858000"/>
              <a:gd name="connsiteX269" fmla="*/ 3610014 w 8009775"/>
              <a:gd name="connsiteY269" fmla="*/ 1390969 h 6858000"/>
              <a:gd name="connsiteX270" fmla="*/ 3817500 w 8009775"/>
              <a:gd name="connsiteY270" fmla="*/ 1598296 h 6858000"/>
              <a:gd name="connsiteX271" fmla="*/ 3821934 w 8009775"/>
              <a:gd name="connsiteY271" fmla="*/ 1602423 h 6858000"/>
              <a:gd name="connsiteX272" fmla="*/ 3826663 w 8009775"/>
              <a:gd name="connsiteY272" fmla="*/ 1606869 h 6858000"/>
              <a:gd name="connsiteX273" fmla="*/ 3831687 w 8009775"/>
              <a:gd name="connsiteY273" fmla="*/ 1610361 h 6858000"/>
              <a:gd name="connsiteX274" fmla="*/ 3836712 w 8009775"/>
              <a:gd name="connsiteY274" fmla="*/ 1613854 h 6858000"/>
              <a:gd name="connsiteX275" fmla="*/ 3841736 w 8009775"/>
              <a:gd name="connsiteY275" fmla="*/ 1617345 h 6858000"/>
              <a:gd name="connsiteX276" fmla="*/ 3847352 w 8009775"/>
              <a:gd name="connsiteY276" fmla="*/ 1620204 h 6858000"/>
              <a:gd name="connsiteX277" fmla="*/ 3852672 w 8009775"/>
              <a:gd name="connsiteY277" fmla="*/ 1623061 h 6858000"/>
              <a:gd name="connsiteX278" fmla="*/ 3857992 w 8009775"/>
              <a:gd name="connsiteY278" fmla="*/ 1625283 h 6858000"/>
              <a:gd name="connsiteX279" fmla="*/ 3863608 w 8009775"/>
              <a:gd name="connsiteY279" fmla="*/ 1627189 h 6858000"/>
              <a:gd name="connsiteX280" fmla="*/ 3869519 w 8009775"/>
              <a:gd name="connsiteY280" fmla="*/ 1629094 h 6858000"/>
              <a:gd name="connsiteX281" fmla="*/ 3875135 w 8009775"/>
              <a:gd name="connsiteY281" fmla="*/ 1630998 h 6858000"/>
              <a:gd name="connsiteX282" fmla="*/ 3881046 w 8009775"/>
              <a:gd name="connsiteY282" fmla="*/ 1631950 h 6858000"/>
              <a:gd name="connsiteX283" fmla="*/ 3886662 w 8009775"/>
              <a:gd name="connsiteY283" fmla="*/ 1632904 h 6858000"/>
              <a:gd name="connsiteX284" fmla="*/ 3892869 w 8009775"/>
              <a:gd name="connsiteY284" fmla="*/ 1633856 h 6858000"/>
              <a:gd name="connsiteX285" fmla="*/ 3898485 w 8009775"/>
              <a:gd name="connsiteY285" fmla="*/ 1634174 h 6858000"/>
              <a:gd name="connsiteX286" fmla="*/ 3904396 w 8009775"/>
              <a:gd name="connsiteY286" fmla="*/ 1634174 h 6858000"/>
              <a:gd name="connsiteX287" fmla="*/ 3910307 w 8009775"/>
              <a:gd name="connsiteY287" fmla="*/ 1634174 h 6858000"/>
              <a:gd name="connsiteX288" fmla="*/ 3916219 w 8009775"/>
              <a:gd name="connsiteY288" fmla="*/ 1633856 h 6858000"/>
              <a:gd name="connsiteX289" fmla="*/ 3922425 w 8009775"/>
              <a:gd name="connsiteY289" fmla="*/ 1632904 h 6858000"/>
              <a:gd name="connsiteX290" fmla="*/ 3928041 w 8009775"/>
              <a:gd name="connsiteY290" fmla="*/ 1631950 h 6858000"/>
              <a:gd name="connsiteX291" fmla="*/ 3933657 w 8009775"/>
              <a:gd name="connsiteY291" fmla="*/ 1630998 h 6858000"/>
              <a:gd name="connsiteX292" fmla="*/ 3939568 w 8009775"/>
              <a:gd name="connsiteY292" fmla="*/ 1629094 h 6858000"/>
              <a:gd name="connsiteX293" fmla="*/ 3945184 w 8009775"/>
              <a:gd name="connsiteY293" fmla="*/ 1627189 h 6858000"/>
              <a:gd name="connsiteX294" fmla="*/ 3950799 w 8009775"/>
              <a:gd name="connsiteY294" fmla="*/ 1625283 h 6858000"/>
              <a:gd name="connsiteX295" fmla="*/ 3956415 w 8009775"/>
              <a:gd name="connsiteY295" fmla="*/ 1623061 h 6858000"/>
              <a:gd name="connsiteX296" fmla="*/ 3961735 w 8009775"/>
              <a:gd name="connsiteY296" fmla="*/ 1620204 h 6858000"/>
              <a:gd name="connsiteX297" fmla="*/ 3967055 w 8009775"/>
              <a:gd name="connsiteY297" fmla="*/ 1617345 h 6858000"/>
              <a:gd name="connsiteX298" fmla="*/ 3972376 w 8009775"/>
              <a:gd name="connsiteY298" fmla="*/ 1613854 h 6858000"/>
              <a:gd name="connsiteX299" fmla="*/ 3977400 w 8009775"/>
              <a:gd name="connsiteY299" fmla="*/ 1610361 h 6858000"/>
              <a:gd name="connsiteX300" fmla="*/ 3982425 w 8009775"/>
              <a:gd name="connsiteY300" fmla="*/ 1606869 h 6858000"/>
              <a:gd name="connsiteX301" fmla="*/ 3986858 w 8009775"/>
              <a:gd name="connsiteY301" fmla="*/ 1602423 h 6858000"/>
              <a:gd name="connsiteX302" fmla="*/ 3991587 w 8009775"/>
              <a:gd name="connsiteY302" fmla="*/ 1598296 h 6858000"/>
              <a:gd name="connsiteX303" fmla="*/ 3996021 w 8009775"/>
              <a:gd name="connsiteY303" fmla="*/ 1593533 h 6858000"/>
              <a:gd name="connsiteX304" fmla="*/ 4000159 w 8009775"/>
              <a:gd name="connsiteY304" fmla="*/ 1588771 h 6858000"/>
              <a:gd name="connsiteX305" fmla="*/ 4003705 w 8009775"/>
              <a:gd name="connsiteY305" fmla="*/ 1583691 h 6858000"/>
              <a:gd name="connsiteX306" fmla="*/ 4007548 w 8009775"/>
              <a:gd name="connsiteY306" fmla="*/ 1578928 h 6858000"/>
              <a:gd name="connsiteX307" fmla="*/ 4010799 w 8009775"/>
              <a:gd name="connsiteY307" fmla="*/ 1573849 h 6858000"/>
              <a:gd name="connsiteX308" fmla="*/ 4013459 w 8009775"/>
              <a:gd name="connsiteY308" fmla="*/ 1568451 h 6858000"/>
              <a:gd name="connsiteX309" fmla="*/ 4016415 w 8009775"/>
              <a:gd name="connsiteY309" fmla="*/ 1563054 h 6858000"/>
              <a:gd name="connsiteX310" fmla="*/ 4018484 w 8009775"/>
              <a:gd name="connsiteY310" fmla="*/ 1557339 h 6858000"/>
              <a:gd name="connsiteX311" fmla="*/ 4020848 w 8009775"/>
              <a:gd name="connsiteY311" fmla="*/ 1551941 h 6858000"/>
              <a:gd name="connsiteX312" fmla="*/ 4022621 w 8009775"/>
              <a:gd name="connsiteY312" fmla="*/ 1546226 h 6858000"/>
              <a:gd name="connsiteX313" fmla="*/ 4024395 w 8009775"/>
              <a:gd name="connsiteY313" fmla="*/ 1540511 h 6858000"/>
              <a:gd name="connsiteX314" fmla="*/ 4025282 w 8009775"/>
              <a:gd name="connsiteY314" fmla="*/ 1534478 h 6858000"/>
              <a:gd name="connsiteX315" fmla="*/ 4026464 w 8009775"/>
              <a:gd name="connsiteY315" fmla="*/ 1528763 h 6858000"/>
              <a:gd name="connsiteX316" fmla="*/ 4027055 w 8009775"/>
              <a:gd name="connsiteY316" fmla="*/ 1522731 h 6858000"/>
              <a:gd name="connsiteX317" fmla="*/ 4027646 w 8009775"/>
              <a:gd name="connsiteY317" fmla="*/ 1517016 h 6858000"/>
              <a:gd name="connsiteX318" fmla="*/ 4027646 w 8009775"/>
              <a:gd name="connsiteY318" fmla="*/ 1510984 h 6858000"/>
              <a:gd name="connsiteX319" fmla="*/ 4027646 w 8009775"/>
              <a:gd name="connsiteY319" fmla="*/ 1505268 h 6858000"/>
              <a:gd name="connsiteX320" fmla="*/ 4027055 w 8009775"/>
              <a:gd name="connsiteY320" fmla="*/ 1499553 h 6858000"/>
              <a:gd name="connsiteX321" fmla="*/ 4026464 w 8009775"/>
              <a:gd name="connsiteY321" fmla="*/ 1493204 h 6858000"/>
              <a:gd name="connsiteX322" fmla="*/ 4025282 w 8009775"/>
              <a:gd name="connsiteY322" fmla="*/ 1487489 h 6858000"/>
              <a:gd name="connsiteX323" fmla="*/ 4024395 w 8009775"/>
              <a:gd name="connsiteY323" fmla="*/ 1481773 h 6858000"/>
              <a:gd name="connsiteX324" fmla="*/ 4022621 w 8009775"/>
              <a:gd name="connsiteY324" fmla="*/ 1476058 h 6858000"/>
              <a:gd name="connsiteX325" fmla="*/ 4020848 w 8009775"/>
              <a:gd name="connsiteY325" fmla="*/ 1470343 h 6858000"/>
              <a:gd name="connsiteX326" fmla="*/ 4018484 w 8009775"/>
              <a:gd name="connsiteY326" fmla="*/ 1464629 h 6858000"/>
              <a:gd name="connsiteX327" fmla="*/ 4016415 w 8009775"/>
              <a:gd name="connsiteY327" fmla="*/ 1459231 h 6858000"/>
              <a:gd name="connsiteX328" fmla="*/ 4013459 w 8009775"/>
              <a:gd name="connsiteY328" fmla="*/ 1453834 h 6858000"/>
              <a:gd name="connsiteX329" fmla="*/ 4010799 w 8009775"/>
              <a:gd name="connsiteY329" fmla="*/ 1448436 h 6858000"/>
              <a:gd name="connsiteX330" fmla="*/ 4007548 w 8009775"/>
              <a:gd name="connsiteY330" fmla="*/ 1443356 h 6858000"/>
              <a:gd name="connsiteX331" fmla="*/ 4003705 w 8009775"/>
              <a:gd name="connsiteY331" fmla="*/ 1438275 h 6858000"/>
              <a:gd name="connsiteX332" fmla="*/ 4000159 w 8009775"/>
              <a:gd name="connsiteY332" fmla="*/ 1433195 h 6858000"/>
              <a:gd name="connsiteX333" fmla="*/ 3996021 w 8009775"/>
              <a:gd name="connsiteY333" fmla="*/ 1428751 h 6858000"/>
              <a:gd name="connsiteX334" fmla="*/ 3991587 w 8009775"/>
              <a:gd name="connsiteY334" fmla="*/ 1423988 h 6858000"/>
              <a:gd name="connsiteX335" fmla="*/ 3323022 w 8009775"/>
              <a:gd name="connsiteY335" fmla="*/ 755333 h 6858000"/>
              <a:gd name="connsiteX336" fmla="*/ 3316815 w 8009775"/>
              <a:gd name="connsiteY336" fmla="*/ 748348 h 6858000"/>
              <a:gd name="connsiteX337" fmla="*/ 3310904 w 8009775"/>
              <a:gd name="connsiteY337" fmla="*/ 741045 h 6858000"/>
              <a:gd name="connsiteX338" fmla="*/ 3305584 w 8009775"/>
              <a:gd name="connsiteY338" fmla="*/ 733108 h 6858000"/>
              <a:gd name="connsiteX339" fmla="*/ 3300855 w 8009775"/>
              <a:gd name="connsiteY339" fmla="*/ 725170 h 6858000"/>
              <a:gd name="connsiteX340" fmla="*/ 3297308 w 8009775"/>
              <a:gd name="connsiteY340" fmla="*/ 716915 h 6858000"/>
              <a:gd name="connsiteX341" fmla="*/ 3293761 w 8009775"/>
              <a:gd name="connsiteY341" fmla="*/ 708660 h 6858000"/>
              <a:gd name="connsiteX342" fmla="*/ 3291101 w 8009775"/>
              <a:gd name="connsiteY342" fmla="*/ 699770 h 6858000"/>
              <a:gd name="connsiteX343" fmla="*/ 3289328 w 8009775"/>
              <a:gd name="connsiteY343" fmla="*/ 691198 h 6858000"/>
              <a:gd name="connsiteX344" fmla="*/ 2596527 w 8009775"/>
              <a:gd name="connsiteY344" fmla="*/ 0 h 6858000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996316 w 8009775"/>
              <a:gd name="connsiteY71" fmla="*/ 2818448 h 6858000"/>
              <a:gd name="connsiteX72" fmla="*/ 3980947 w 8009775"/>
              <a:gd name="connsiteY72" fmla="*/ 2804795 h 6858000"/>
              <a:gd name="connsiteX73" fmla="*/ 3001744 w 8009775"/>
              <a:gd name="connsiteY73" fmla="*/ 1828166 h 6858000"/>
              <a:gd name="connsiteX74" fmla="*/ 2997311 w 8009775"/>
              <a:gd name="connsiteY74" fmla="*/ 1823404 h 6858000"/>
              <a:gd name="connsiteX75" fmla="*/ 2992878 w 8009775"/>
              <a:gd name="connsiteY75" fmla="*/ 1818640 h 6858000"/>
              <a:gd name="connsiteX76" fmla="*/ 2989331 w 8009775"/>
              <a:gd name="connsiteY76" fmla="*/ 1814195 h 6858000"/>
              <a:gd name="connsiteX77" fmla="*/ 2985784 w 8009775"/>
              <a:gd name="connsiteY77" fmla="*/ 1808799 h 6858000"/>
              <a:gd name="connsiteX78" fmla="*/ 2982533 w 8009775"/>
              <a:gd name="connsiteY78" fmla="*/ 1803718 h 6858000"/>
              <a:gd name="connsiteX79" fmla="*/ 2979873 w 8009775"/>
              <a:gd name="connsiteY79" fmla="*/ 1798321 h 6858000"/>
              <a:gd name="connsiteX80" fmla="*/ 2976917 w 8009775"/>
              <a:gd name="connsiteY80" fmla="*/ 1792924 h 6858000"/>
              <a:gd name="connsiteX81" fmla="*/ 2974552 w 8009775"/>
              <a:gd name="connsiteY81" fmla="*/ 1787526 h 6858000"/>
              <a:gd name="connsiteX82" fmla="*/ 2972484 w 8009775"/>
              <a:gd name="connsiteY82" fmla="*/ 1781811 h 6858000"/>
              <a:gd name="connsiteX83" fmla="*/ 2970710 w 8009775"/>
              <a:gd name="connsiteY83" fmla="*/ 1776095 h 6858000"/>
              <a:gd name="connsiteX84" fmla="*/ 2968937 w 8009775"/>
              <a:gd name="connsiteY84" fmla="*/ 1770380 h 6858000"/>
              <a:gd name="connsiteX85" fmla="*/ 2967755 w 8009775"/>
              <a:gd name="connsiteY85" fmla="*/ 1764665 h 6858000"/>
              <a:gd name="connsiteX86" fmla="*/ 2966868 w 8009775"/>
              <a:gd name="connsiteY86" fmla="*/ 1758634 h 6858000"/>
              <a:gd name="connsiteX87" fmla="*/ 2965981 w 8009775"/>
              <a:gd name="connsiteY87" fmla="*/ 1752919 h 6858000"/>
              <a:gd name="connsiteX88" fmla="*/ 2965686 w 8009775"/>
              <a:gd name="connsiteY88" fmla="*/ 1746885 h 6858000"/>
              <a:gd name="connsiteX89" fmla="*/ 2965686 w 8009775"/>
              <a:gd name="connsiteY89" fmla="*/ 1741170 h 6858000"/>
              <a:gd name="connsiteX90" fmla="*/ 2965686 w 8009775"/>
              <a:gd name="connsiteY90" fmla="*/ 1735139 h 6858000"/>
              <a:gd name="connsiteX91" fmla="*/ 2965981 w 8009775"/>
              <a:gd name="connsiteY91" fmla="*/ 1729424 h 6858000"/>
              <a:gd name="connsiteX92" fmla="*/ 2966868 w 8009775"/>
              <a:gd name="connsiteY92" fmla="*/ 1723074 h 6858000"/>
              <a:gd name="connsiteX93" fmla="*/ 2967755 w 8009775"/>
              <a:gd name="connsiteY93" fmla="*/ 1717358 h 6858000"/>
              <a:gd name="connsiteX94" fmla="*/ 2968937 w 8009775"/>
              <a:gd name="connsiteY94" fmla="*/ 1711643 h 6858000"/>
              <a:gd name="connsiteX95" fmla="*/ 2970710 w 8009775"/>
              <a:gd name="connsiteY95" fmla="*/ 1705929 h 6858000"/>
              <a:gd name="connsiteX96" fmla="*/ 2972484 w 8009775"/>
              <a:gd name="connsiteY96" fmla="*/ 1700214 h 6858000"/>
              <a:gd name="connsiteX97" fmla="*/ 2974552 w 8009775"/>
              <a:gd name="connsiteY97" fmla="*/ 1694816 h 6858000"/>
              <a:gd name="connsiteX98" fmla="*/ 2976917 w 8009775"/>
              <a:gd name="connsiteY98" fmla="*/ 1689101 h 6858000"/>
              <a:gd name="connsiteX99" fmla="*/ 2979873 w 8009775"/>
              <a:gd name="connsiteY99" fmla="*/ 1683703 h 6858000"/>
              <a:gd name="connsiteX100" fmla="*/ 2982533 w 8009775"/>
              <a:gd name="connsiteY100" fmla="*/ 1678305 h 6858000"/>
              <a:gd name="connsiteX101" fmla="*/ 2985784 w 8009775"/>
              <a:gd name="connsiteY101" fmla="*/ 1673226 h 6858000"/>
              <a:gd name="connsiteX102" fmla="*/ 2989331 w 8009775"/>
              <a:gd name="connsiteY102" fmla="*/ 1668145 h 6858000"/>
              <a:gd name="connsiteX103" fmla="*/ 2992878 w 8009775"/>
              <a:gd name="connsiteY103" fmla="*/ 1663066 h 6858000"/>
              <a:gd name="connsiteX104" fmla="*/ 2997311 w 8009775"/>
              <a:gd name="connsiteY104" fmla="*/ 1658621 h 6858000"/>
              <a:gd name="connsiteX105" fmla="*/ 3001744 w 8009775"/>
              <a:gd name="connsiteY105" fmla="*/ 1653859 h 6858000"/>
              <a:gd name="connsiteX106" fmla="*/ 3006178 w 8009775"/>
              <a:gd name="connsiteY106" fmla="*/ 1649414 h 6858000"/>
              <a:gd name="connsiteX107" fmla="*/ 3010907 w 8009775"/>
              <a:gd name="connsiteY107" fmla="*/ 1645603 h 6858000"/>
              <a:gd name="connsiteX108" fmla="*/ 3015932 w 8009775"/>
              <a:gd name="connsiteY108" fmla="*/ 1641794 h 6858000"/>
              <a:gd name="connsiteX109" fmla="*/ 3020956 w 8009775"/>
              <a:gd name="connsiteY109" fmla="*/ 1637984 h 6858000"/>
              <a:gd name="connsiteX110" fmla="*/ 3025981 w 8009775"/>
              <a:gd name="connsiteY110" fmla="*/ 1634809 h 6858000"/>
              <a:gd name="connsiteX111" fmla="*/ 3031596 w 8009775"/>
              <a:gd name="connsiteY111" fmla="*/ 1631950 h 6858000"/>
              <a:gd name="connsiteX112" fmla="*/ 3036916 w 8009775"/>
              <a:gd name="connsiteY112" fmla="*/ 1629094 h 6858000"/>
              <a:gd name="connsiteX113" fmla="*/ 3042532 w 8009775"/>
              <a:gd name="connsiteY113" fmla="*/ 1626871 h 6858000"/>
              <a:gd name="connsiteX114" fmla="*/ 3047852 w 8009775"/>
              <a:gd name="connsiteY114" fmla="*/ 1624649 h 6858000"/>
              <a:gd name="connsiteX115" fmla="*/ 3053764 w 8009775"/>
              <a:gd name="connsiteY115" fmla="*/ 1623061 h 6858000"/>
              <a:gd name="connsiteX116" fmla="*/ 3059379 w 8009775"/>
              <a:gd name="connsiteY116" fmla="*/ 1621155 h 6858000"/>
              <a:gd name="connsiteX117" fmla="*/ 3065291 w 8009775"/>
              <a:gd name="connsiteY117" fmla="*/ 1620204 h 6858000"/>
              <a:gd name="connsiteX118" fmla="*/ 3070906 w 8009775"/>
              <a:gd name="connsiteY118" fmla="*/ 1618934 h 6858000"/>
              <a:gd name="connsiteX119" fmla="*/ 3077113 w 8009775"/>
              <a:gd name="connsiteY119" fmla="*/ 1618299 h 6858000"/>
              <a:gd name="connsiteX120" fmla="*/ 3082729 w 8009775"/>
              <a:gd name="connsiteY120" fmla="*/ 1617981 h 6858000"/>
              <a:gd name="connsiteX121" fmla="*/ 3088936 w 8009775"/>
              <a:gd name="connsiteY121" fmla="*/ 1617981 h 6858000"/>
              <a:gd name="connsiteX122" fmla="*/ 3094552 w 8009775"/>
              <a:gd name="connsiteY122" fmla="*/ 1617981 h 6858000"/>
              <a:gd name="connsiteX123" fmla="*/ 3100758 w 8009775"/>
              <a:gd name="connsiteY123" fmla="*/ 1618299 h 6858000"/>
              <a:gd name="connsiteX124" fmla="*/ 3106670 w 8009775"/>
              <a:gd name="connsiteY124" fmla="*/ 1618934 h 6858000"/>
              <a:gd name="connsiteX125" fmla="*/ 3112285 w 8009775"/>
              <a:gd name="connsiteY125" fmla="*/ 1620204 h 6858000"/>
              <a:gd name="connsiteX126" fmla="*/ 3117901 w 8009775"/>
              <a:gd name="connsiteY126" fmla="*/ 1621155 h 6858000"/>
              <a:gd name="connsiteX127" fmla="*/ 3123812 w 8009775"/>
              <a:gd name="connsiteY127" fmla="*/ 1623061 h 6858000"/>
              <a:gd name="connsiteX128" fmla="*/ 3129428 w 8009775"/>
              <a:gd name="connsiteY128" fmla="*/ 1624649 h 6858000"/>
              <a:gd name="connsiteX129" fmla="*/ 3135339 w 8009775"/>
              <a:gd name="connsiteY129" fmla="*/ 1626871 h 6858000"/>
              <a:gd name="connsiteX130" fmla="*/ 3140660 w 8009775"/>
              <a:gd name="connsiteY130" fmla="*/ 1629094 h 6858000"/>
              <a:gd name="connsiteX131" fmla="*/ 3145980 w 8009775"/>
              <a:gd name="connsiteY131" fmla="*/ 1631950 h 6858000"/>
              <a:gd name="connsiteX132" fmla="*/ 3151300 w 8009775"/>
              <a:gd name="connsiteY132" fmla="*/ 1634809 h 6858000"/>
              <a:gd name="connsiteX133" fmla="*/ 3156324 w 8009775"/>
              <a:gd name="connsiteY133" fmla="*/ 1637984 h 6858000"/>
              <a:gd name="connsiteX134" fmla="*/ 3161349 w 8009775"/>
              <a:gd name="connsiteY134" fmla="*/ 1641794 h 6858000"/>
              <a:gd name="connsiteX135" fmla="*/ 3166374 w 8009775"/>
              <a:gd name="connsiteY135" fmla="*/ 1645603 h 6858000"/>
              <a:gd name="connsiteX136" fmla="*/ 3171102 w 8009775"/>
              <a:gd name="connsiteY136" fmla="*/ 1649414 h 6858000"/>
              <a:gd name="connsiteX137" fmla="*/ 3175832 w 8009775"/>
              <a:gd name="connsiteY137" fmla="*/ 1653859 h 6858000"/>
              <a:gd name="connsiteX138" fmla="*/ 3844692 w 8009775"/>
              <a:gd name="connsiteY138" fmla="*/ 2322830 h 6858000"/>
              <a:gd name="connsiteX139" fmla="*/ 3849421 w 8009775"/>
              <a:gd name="connsiteY139" fmla="*/ 2326958 h 6858000"/>
              <a:gd name="connsiteX140" fmla="*/ 3854150 w 8009775"/>
              <a:gd name="connsiteY140" fmla="*/ 2331085 h 6858000"/>
              <a:gd name="connsiteX141" fmla="*/ 3859175 w 8009775"/>
              <a:gd name="connsiteY141" fmla="*/ 2334895 h 6858000"/>
              <a:gd name="connsiteX142" fmla="*/ 3864199 w 8009775"/>
              <a:gd name="connsiteY142" fmla="*/ 2338705 h 6858000"/>
              <a:gd name="connsiteX143" fmla="*/ 3869224 w 8009775"/>
              <a:gd name="connsiteY143" fmla="*/ 2341880 h 6858000"/>
              <a:gd name="connsiteX144" fmla="*/ 3874544 w 8009775"/>
              <a:gd name="connsiteY144" fmla="*/ 2344738 h 6858000"/>
              <a:gd name="connsiteX145" fmla="*/ 3879864 w 8009775"/>
              <a:gd name="connsiteY145" fmla="*/ 2347595 h 6858000"/>
              <a:gd name="connsiteX146" fmla="*/ 3885775 w 8009775"/>
              <a:gd name="connsiteY146" fmla="*/ 2349818 h 6858000"/>
              <a:gd name="connsiteX147" fmla="*/ 3891096 w 8009775"/>
              <a:gd name="connsiteY147" fmla="*/ 2351723 h 6858000"/>
              <a:gd name="connsiteX148" fmla="*/ 3896711 w 8009775"/>
              <a:gd name="connsiteY148" fmla="*/ 2353628 h 6858000"/>
              <a:gd name="connsiteX149" fmla="*/ 3902623 w 8009775"/>
              <a:gd name="connsiteY149" fmla="*/ 2355534 h 6858000"/>
              <a:gd name="connsiteX150" fmla="*/ 3908238 w 8009775"/>
              <a:gd name="connsiteY150" fmla="*/ 2356485 h 6858000"/>
              <a:gd name="connsiteX151" fmla="*/ 3914150 w 8009775"/>
              <a:gd name="connsiteY151" fmla="*/ 2357755 h 6858000"/>
              <a:gd name="connsiteX152" fmla="*/ 3920061 w 8009775"/>
              <a:gd name="connsiteY152" fmla="*/ 2358391 h 6858000"/>
              <a:gd name="connsiteX153" fmla="*/ 3925972 w 8009775"/>
              <a:gd name="connsiteY153" fmla="*/ 2358708 h 6858000"/>
              <a:gd name="connsiteX154" fmla="*/ 3931883 w 8009775"/>
              <a:gd name="connsiteY154" fmla="*/ 2358708 h 6858000"/>
              <a:gd name="connsiteX155" fmla="*/ 3937795 w 8009775"/>
              <a:gd name="connsiteY155" fmla="*/ 2358708 h 6858000"/>
              <a:gd name="connsiteX156" fmla="*/ 3943706 w 8009775"/>
              <a:gd name="connsiteY156" fmla="*/ 2358391 h 6858000"/>
              <a:gd name="connsiteX157" fmla="*/ 3949617 w 8009775"/>
              <a:gd name="connsiteY157" fmla="*/ 2357755 h 6858000"/>
              <a:gd name="connsiteX158" fmla="*/ 3955233 w 8009775"/>
              <a:gd name="connsiteY158" fmla="*/ 2356485 h 6858000"/>
              <a:gd name="connsiteX159" fmla="*/ 3961144 w 8009775"/>
              <a:gd name="connsiteY159" fmla="*/ 2355534 h 6858000"/>
              <a:gd name="connsiteX160" fmla="*/ 3966760 w 8009775"/>
              <a:gd name="connsiteY160" fmla="*/ 2353628 h 6858000"/>
              <a:gd name="connsiteX161" fmla="*/ 3972671 w 8009775"/>
              <a:gd name="connsiteY161" fmla="*/ 2351723 h 6858000"/>
              <a:gd name="connsiteX162" fmla="*/ 3978287 w 8009775"/>
              <a:gd name="connsiteY162" fmla="*/ 2349818 h 6858000"/>
              <a:gd name="connsiteX163" fmla="*/ 3983607 w 8009775"/>
              <a:gd name="connsiteY163" fmla="*/ 2347595 h 6858000"/>
              <a:gd name="connsiteX164" fmla="*/ 3989223 w 8009775"/>
              <a:gd name="connsiteY164" fmla="*/ 2344738 h 6858000"/>
              <a:gd name="connsiteX165" fmla="*/ 3994543 w 8009775"/>
              <a:gd name="connsiteY165" fmla="*/ 2341880 h 6858000"/>
              <a:gd name="connsiteX166" fmla="*/ 3999567 w 8009775"/>
              <a:gd name="connsiteY166" fmla="*/ 2338705 h 6858000"/>
              <a:gd name="connsiteX167" fmla="*/ 4004888 w 8009775"/>
              <a:gd name="connsiteY167" fmla="*/ 2334895 h 6858000"/>
              <a:gd name="connsiteX168" fmla="*/ 4009617 w 8009775"/>
              <a:gd name="connsiteY168" fmla="*/ 2331085 h 6858000"/>
              <a:gd name="connsiteX169" fmla="*/ 4014346 w 8009775"/>
              <a:gd name="connsiteY169" fmla="*/ 2326958 h 6858000"/>
              <a:gd name="connsiteX170" fmla="*/ 4018779 w 8009775"/>
              <a:gd name="connsiteY170" fmla="*/ 2322830 h 6858000"/>
              <a:gd name="connsiteX171" fmla="*/ 4023213 w 8009775"/>
              <a:gd name="connsiteY171" fmla="*/ 2318068 h 6858000"/>
              <a:gd name="connsiteX172" fmla="*/ 4027646 w 8009775"/>
              <a:gd name="connsiteY172" fmla="*/ 2313306 h 6858000"/>
              <a:gd name="connsiteX173" fmla="*/ 4031193 w 8009775"/>
              <a:gd name="connsiteY173" fmla="*/ 2308544 h 6858000"/>
              <a:gd name="connsiteX174" fmla="*/ 4034740 w 8009775"/>
              <a:gd name="connsiteY174" fmla="*/ 2303463 h 6858000"/>
              <a:gd name="connsiteX175" fmla="*/ 4037991 w 8009775"/>
              <a:gd name="connsiteY175" fmla="*/ 2298384 h 6858000"/>
              <a:gd name="connsiteX176" fmla="*/ 4040946 w 8009775"/>
              <a:gd name="connsiteY176" fmla="*/ 2292985 h 6858000"/>
              <a:gd name="connsiteX177" fmla="*/ 4043606 w 8009775"/>
              <a:gd name="connsiteY177" fmla="*/ 2287588 h 6858000"/>
              <a:gd name="connsiteX178" fmla="*/ 4046267 w 8009775"/>
              <a:gd name="connsiteY178" fmla="*/ 2281873 h 6858000"/>
              <a:gd name="connsiteX179" fmla="*/ 4048040 w 8009775"/>
              <a:gd name="connsiteY179" fmla="*/ 2276476 h 6858000"/>
              <a:gd name="connsiteX180" fmla="*/ 4050109 w 8009775"/>
              <a:gd name="connsiteY180" fmla="*/ 2270761 h 6858000"/>
              <a:gd name="connsiteX181" fmla="*/ 4051587 w 8009775"/>
              <a:gd name="connsiteY181" fmla="*/ 2265046 h 6858000"/>
              <a:gd name="connsiteX182" fmla="*/ 4052769 w 8009775"/>
              <a:gd name="connsiteY182" fmla="*/ 2259331 h 6858000"/>
              <a:gd name="connsiteX183" fmla="*/ 4053656 w 8009775"/>
              <a:gd name="connsiteY183" fmla="*/ 2253298 h 6858000"/>
              <a:gd name="connsiteX184" fmla="*/ 4054542 w 8009775"/>
              <a:gd name="connsiteY184" fmla="*/ 2247266 h 6858000"/>
              <a:gd name="connsiteX185" fmla="*/ 4054838 w 8009775"/>
              <a:gd name="connsiteY185" fmla="*/ 2241551 h 6858000"/>
              <a:gd name="connsiteX186" fmla="*/ 4055133 w 8009775"/>
              <a:gd name="connsiteY186" fmla="*/ 2235519 h 6858000"/>
              <a:gd name="connsiteX187" fmla="*/ 4054838 w 8009775"/>
              <a:gd name="connsiteY187" fmla="*/ 2229804 h 6858000"/>
              <a:gd name="connsiteX188" fmla="*/ 4054542 w 8009775"/>
              <a:gd name="connsiteY188" fmla="*/ 2223770 h 6858000"/>
              <a:gd name="connsiteX189" fmla="*/ 4053656 w 8009775"/>
              <a:gd name="connsiteY189" fmla="*/ 2217739 h 6858000"/>
              <a:gd name="connsiteX190" fmla="*/ 4052769 w 8009775"/>
              <a:gd name="connsiteY190" fmla="*/ 2212024 h 6858000"/>
              <a:gd name="connsiteX191" fmla="*/ 4051587 w 8009775"/>
              <a:gd name="connsiteY191" fmla="*/ 2206309 h 6858000"/>
              <a:gd name="connsiteX192" fmla="*/ 4050109 w 8009775"/>
              <a:gd name="connsiteY192" fmla="*/ 2200593 h 6858000"/>
              <a:gd name="connsiteX193" fmla="*/ 4048040 w 8009775"/>
              <a:gd name="connsiteY193" fmla="*/ 2194878 h 6858000"/>
              <a:gd name="connsiteX194" fmla="*/ 4046267 w 8009775"/>
              <a:gd name="connsiteY194" fmla="*/ 2189163 h 6858000"/>
              <a:gd name="connsiteX195" fmla="*/ 4043606 w 8009775"/>
              <a:gd name="connsiteY195" fmla="*/ 2183765 h 6858000"/>
              <a:gd name="connsiteX196" fmla="*/ 4040946 w 8009775"/>
              <a:gd name="connsiteY196" fmla="*/ 2178368 h 6858000"/>
              <a:gd name="connsiteX197" fmla="*/ 4037991 w 8009775"/>
              <a:gd name="connsiteY197" fmla="*/ 2172970 h 6858000"/>
              <a:gd name="connsiteX198" fmla="*/ 4034740 w 8009775"/>
              <a:gd name="connsiteY198" fmla="*/ 2167890 h 6858000"/>
              <a:gd name="connsiteX199" fmla="*/ 4031193 w 8009775"/>
              <a:gd name="connsiteY199" fmla="*/ 2162494 h 6858000"/>
              <a:gd name="connsiteX200" fmla="*/ 4027646 w 8009775"/>
              <a:gd name="connsiteY200" fmla="*/ 2157730 h 6858000"/>
              <a:gd name="connsiteX201" fmla="*/ 4023213 w 8009775"/>
              <a:gd name="connsiteY201" fmla="*/ 2153285 h 6858000"/>
              <a:gd name="connsiteX202" fmla="*/ 4018779 w 8009775"/>
              <a:gd name="connsiteY202" fmla="*/ 2148523 h 6858000"/>
              <a:gd name="connsiteX203" fmla="*/ 3632182 w 8009775"/>
              <a:gd name="connsiteY203" fmla="*/ 1761490 h 6858000"/>
              <a:gd name="connsiteX204" fmla="*/ 3435928 w 8009775"/>
              <a:gd name="connsiteY204" fmla="*/ 1565276 h 6858000"/>
              <a:gd name="connsiteX205" fmla="*/ 3431198 w 8009775"/>
              <a:gd name="connsiteY205" fmla="*/ 1560514 h 6858000"/>
              <a:gd name="connsiteX206" fmla="*/ 3427356 w 8009775"/>
              <a:gd name="connsiteY206" fmla="*/ 1555751 h 6858000"/>
              <a:gd name="connsiteX207" fmla="*/ 3423218 w 8009775"/>
              <a:gd name="connsiteY207" fmla="*/ 1550671 h 6858000"/>
              <a:gd name="connsiteX208" fmla="*/ 3420262 w 8009775"/>
              <a:gd name="connsiteY208" fmla="*/ 1545909 h 6858000"/>
              <a:gd name="connsiteX209" fmla="*/ 3417012 w 8009775"/>
              <a:gd name="connsiteY209" fmla="*/ 1540829 h 6858000"/>
              <a:gd name="connsiteX210" fmla="*/ 3413760 w 8009775"/>
              <a:gd name="connsiteY210" fmla="*/ 1535430 h 6858000"/>
              <a:gd name="connsiteX211" fmla="*/ 3411100 w 8009775"/>
              <a:gd name="connsiteY211" fmla="*/ 1530034 h 6858000"/>
              <a:gd name="connsiteX212" fmla="*/ 3408736 w 8009775"/>
              <a:gd name="connsiteY212" fmla="*/ 1524635 h 6858000"/>
              <a:gd name="connsiteX213" fmla="*/ 3406371 w 8009775"/>
              <a:gd name="connsiteY213" fmla="*/ 1518920 h 6858000"/>
              <a:gd name="connsiteX214" fmla="*/ 3404598 w 8009775"/>
              <a:gd name="connsiteY214" fmla="*/ 1513205 h 6858000"/>
              <a:gd name="connsiteX215" fmla="*/ 3403120 w 8009775"/>
              <a:gd name="connsiteY215" fmla="*/ 1507174 h 6858000"/>
              <a:gd name="connsiteX216" fmla="*/ 3401938 w 8009775"/>
              <a:gd name="connsiteY216" fmla="*/ 1501459 h 6858000"/>
              <a:gd name="connsiteX217" fmla="*/ 3401051 w 8009775"/>
              <a:gd name="connsiteY217" fmla="*/ 1495744 h 6858000"/>
              <a:gd name="connsiteX218" fmla="*/ 3400460 w 8009775"/>
              <a:gd name="connsiteY218" fmla="*/ 1489710 h 6858000"/>
              <a:gd name="connsiteX219" fmla="*/ 3399869 w 8009775"/>
              <a:gd name="connsiteY219" fmla="*/ 1483995 h 6858000"/>
              <a:gd name="connsiteX220" fmla="*/ 3399573 w 8009775"/>
              <a:gd name="connsiteY220" fmla="*/ 1478281 h 6858000"/>
              <a:gd name="connsiteX221" fmla="*/ 3399869 w 8009775"/>
              <a:gd name="connsiteY221" fmla="*/ 1472249 h 6858000"/>
              <a:gd name="connsiteX222" fmla="*/ 3400460 w 8009775"/>
              <a:gd name="connsiteY222" fmla="*/ 1466215 h 6858000"/>
              <a:gd name="connsiteX223" fmla="*/ 3401051 w 8009775"/>
              <a:gd name="connsiteY223" fmla="*/ 1460183 h 6858000"/>
              <a:gd name="connsiteX224" fmla="*/ 3401938 w 8009775"/>
              <a:gd name="connsiteY224" fmla="*/ 1454468 h 6858000"/>
              <a:gd name="connsiteX225" fmla="*/ 3403120 w 8009775"/>
              <a:gd name="connsiteY225" fmla="*/ 1448754 h 6858000"/>
              <a:gd name="connsiteX226" fmla="*/ 3404598 w 8009775"/>
              <a:gd name="connsiteY226" fmla="*/ 1443039 h 6858000"/>
              <a:gd name="connsiteX227" fmla="*/ 3406371 w 8009775"/>
              <a:gd name="connsiteY227" fmla="*/ 1437324 h 6858000"/>
              <a:gd name="connsiteX228" fmla="*/ 3408736 w 8009775"/>
              <a:gd name="connsiteY228" fmla="*/ 1431609 h 6858000"/>
              <a:gd name="connsiteX229" fmla="*/ 3411100 w 8009775"/>
              <a:gd name="connsiteY229" fmla="*/ 1426211 h 6858000"/>
              <a:gd name="connsiteX230" fmla="*/ 3413760 w 8009775"/>
              <a:gd name="connsiteY230" fmla="*/ 1420814 h 6858000"/>
              <a:gd name="connsiteX231" fmla="*/ 3417012 w 8009775"/>
              <a:gd name="connsiteY231" fmla="*/ 1415416 h 6858000"/>
              <a:gd name="connsiteX232" fmla="*/ 3420262 w 8009775"/>
              <a:gd name="connsiteY232" fmla="*/ 1410336 h 6858000"/>
              <a:gd name="connsiteX233" fmla="*/ 3423218 w 8009775"/>
              <a:gd name="connsiteY233" fmla="*/ 1405256 h 6858000"/>
              <a:gd name="connsiteX234" fmla="*/ 3427356 w 8009775"/>
              <a:gd name="connsiteY234" fmla="*/ 1400175 h 6858000"/>
              <a:gd name="connsiteX235" fmla="*/ 3431198 w 8009775"/>
              <a:gd name="connsiteY235" fmla="*/ 1395731 h 6858000"/>
              <a:gd name="connsiteX236" fmla="*/ 3435928 w 8009775"/>
              <a:gd name="connsiteY236" fmla="*/ 1390969 h 6858000"/>
              <a:gd name="connsiteX237" fmla="*/ 3440361 w 8009775"/>
              <a:gd name="connsiteY237" fmla="*/ 1386524 h 6858000"/>
              <a:gd name="connsiteX238" fmla="*/ 3445386 w 8009775"/>
              <a:gd name="connsiteY238" fmla="*/ 1382396 h 6858000"/>
              <a:gd name="connsiteX239" fmla="*/ 3449819 w 8009775"/>
              <a:gd name="connsiteY239" fmla="*/ 1378585 h 6858000"/>
              <a:gd name="connsiteX240" fmla="*/ 3454844 w 8009775"/>
              <a:gd name="connsiteY240" fmla="*/ 1375094 h 6858000"/>
              <a:gd name="connsiteX241" fmla="*/ 3460459 w 8009775"/>
              <a:gd name="connsiteY241" fmla="*/ 1371919 h 6858000"/>
              <a:gd name="connsiteX242" fmla="*/ 3465780 w 8009775"/>
              <a:gd name="connsiteY242" fmla="*/ 1369061 h 6858000"/>
              <a:gd name="connsiteX243" fmla="*/ 3471100 w 8009775"/>
              <a:gd name="connsiteY243" fmla="*/ 1366204 h 6858000"/>
              <a:gd name="connsiteX244" fmla="*/ 3476420 w 8009775"/>
              <a:gd name="connsiteY244" fmla="*/ 1363980 h 6858000"/>
              <a:gd name="connsiteX245" fmla="*/ 3482331 w 8009775"/>
              <a:gd name="connsiteY245" fmla="*/ 1361759 h 6858000"/>
              <a:gd name="connsiteX246" fmla="*/ 3487947 w 8009775"/>
              <a:gd name="connsiteY246" fmla="*/ 1360170 h 6858000"/>
              <a:gd name="connsiteX247" fmla="*/ 3493858 w 8009775"/>
              <a:gd name="connsiteY247" fmla="*/ 1358265 h 6858000"/>
              <a:gd name="connsiteX248" fmla="*/ 3499474 w 8009775"/>
              <a:gd name="connsiteY248" fmla="*/ 1357314 h 6858000"/>
              <a:gd name="connsiteX249" fmla="*/ 3505385 w 8009775"/>
              <a:gd name="connsiteY249" fmla="*/ 1356043 h 6858000"/>
              <a:gd name="connsiteX250" fmla="*/ 3511001 w 8009775"/>
              <a:gd name="connsiteY250" fmla="*/ 1355409 h 6858000"/>
              <a:gd name="connsiteX251" fmla="*/ 3517208 w 8009775"/>
              <a:gd name="connsiteY251" fmla="*/ 1355090 h 6858000"/>
              <a:gd name="connsiteX252" fmla="*/ 3522823 w 8009775"/>
              <a:gd name="connsiteY252" fmla="*/ 1354773 h 6858000"/>
              <a:gd name="connsiteX253" fmla="*/ 3529030 w 8009775"/>
              <a:gd name="connsiteY253" fmla="*/ 1355090 h 6858000"/>
              <a:gd name="connsiteX254" fmla="*/ 3534646 w 8009775"/>
              <a:gd name="connsiteY254" fmla="*/ 1355409 h 6858000"/>
              <a:gd name="connsiteX255" fmla="*/ 3540557 w 8009775"/>
              <a:gd name="connsiteY255" fmla="*/ 1356043 h 6858000"/>
              <a:gd name="connsiteX256" fmla="*/ 3546468 w 8009775"/>
              <a:gd name="connsiteY256" fmla="*/ 1357314 h 6858000"/>
              <a:gd name="connsiteX257" fmla="*/ 3552380 w 8009775"/>
              <a:gd name="connsiteY257" fmla="*/ 1358265 h 6858000"/>
              <a:gd name="connsiteX258" fmla="*/ 3557995 w 8009775"/>
              <a:gd name="connsiteY258" fmla="*/ 1360170 h 6858000"/>
              <a:gd name="connsiteX259" fmla="*/ 3563906 w 8009775"/>
              <a:gd name="connsiteY259" fmla="*/ 1361759 h 6858000"/>
              <a:gd name="connsiteX260" fmla="*/ 3569227 w 8009775"/>
              <a:gd name="connsiteY260" fmla="*/ 1363980 h 6858000"/>
              <a:gd name="connsiteX261" fmla="*/ 3574842 w 8009775"/>
              <a:gd name="connsiteY261" fmla="*/ 1366204 h 6858000"/>
              <a:gd name="connsiteX262" fmla="*/ 3580458 w 8009775"/>
              <a:gd name="connsiteY262" fmla="*/ 1369061 h 6858000"/>
              <a:gd name="connsiteX263" fmla="*/ 3585778 w 8009775"/>
              <a:gd name="connsiteY263" fmla="*/ 1371919 h 6858000"/>
              <a:gd name="connsiteX264" fmla="*/ 3590803 w 8009775"/>
              <a:gd name="connsiteY264" fmla="*/ 1375094 h 6858000"/>
              <a:gd name="connsiteX265" fmla="*/ 3595828 w 8009775"/>
              <a:gd name="connsiteY265" fmla="*/ 1378585 h 6858000"/>
              <a:gd name="connsiteX266" fmla="*/ 3600852 w 8009775"/>
              <a:gd name="connsiteY266" fmla="*/ 1382396 h 6858000"/>
              <a:gd name="connsiteX267" fmla="*/ 3605581 w 8009775"/>
              <a:gd name="connsiteY267" fmla="*/ 1386524 h 6858000"/>
              <a:gd name="connsiteX268" fmla="*/ 3610014 w 8009775"/>
              <a:gd name="connsiteY268" fmla="*/ 1390969 h 6858000"/>
              <a:gd name="connsiteX269" fmla="*/ 3817500 w 8009775"/>
              <a:gd name="connsiteY269" fmla="*/ 1598296 h 6858000"/>
              <a:gd name="connsiteX270" fmla="*/ 3821934 w 8009775"/>
              <a:gd name="connsiteY270" fmla="*/ 1602423 h 6858000"/>
              <a:gd name="connsiteX271" fmla="*/ 3826663 w 8009775"/>
              <a:gd name="connsiteY271" fmla="*/ 1606869 h 6858000"/>
              <a:gd name="connsiteX272" fmla="*/ 3831687 w 8009775"/>
              <a:gd name="connsiteY272" fmla="*/ 1610361 h 6858000"/>
              <a:gd name="connsiteX273" fmla="*/ 3836712 w 8009775"/>
              <a:gd name="connsiteY273" fmla="*/ 1613854 h 6858000"/>
              <a:gd name="connsiteX274" fmla="*/ 3841736 w 8009775"/>
              <a:gd name="connsiteY274" fmla="*/ 1617345 h 6858000"/>
              <a:gd name="connsiteX275" fmla="*/ 3847352 w 8009775"/>
              <a:gd name="connsiteY275" fmla="*/ 1620204 h 6858000"/>
              <a:gd name="connsiteX276" fmla="*/ 3852672 w 8009775"/>
              <a:gd name="connsiteY276" fmla="*/ 1623061 h 6858000"/>
              <a:gd name="connsiteX277" fmla="*/ 3857992 w 8009775"/>
              <a:gd name="connsiteY277" fmla="*/ 1625283 h 6858000"/>
              <a:gd name="connsiteX278" fmla="*/ 3863608 w 8009775"/>
              <a:gd name="connsiteY278" fmla="*/ 1627189 h 6858000"/>
              <a:gd name="connsiteX279" fmla="*/ 3869519 w 8009775"/>
              <a:gd name="connsiteY279" fmla="*/ 1629094 h 6858000"/>
              <a:gd name="connsiteX280" fmla="*/ 3875135 w 8009775"/>
              <a:gd name="connsiteY280" fmla="*/ 1630998 h 6858000"/>
              <a:gd name="connsiteX281" fmla="*/ 3881046 w 8009775"/>
              <a:gd name="connsiteY281" fmla="*/ 1631950 h 6858000"/>
              <a:gd name="connsiteX282" fmla="*/ 3886662 w 8009775"/>
              <a:gd name="connsiteY282" fmla="*/ 1632904 h 6858000"/>
              <a:gd name="connsiteX283" fmla="*/ 3892869 w 8009775"/>
              <a:gd name="connsiteY283" fmla="*/ 1633856 h 6858000"/>
              <a:gd name="connsiteX284" fmla="*/ 3898485 w 8009775"/>
              <a:gd name="connsiteY284" fmla="*/ 1634174 h 6858000"/>
              <a:gd name="connsiteX285" fmla="*/ 3904396 w 8009775"/>
              <a:gd name="connsiteY285" fmla="*/ 1634174 h 6858000"/>
              <a:gd name="connsiteX286" fmla="*/ 3910307 w 8009775"/>
              <a:gd name="connsiteY286" fmla="*/ 1634174 h 6858000"/>
              <a:gd name="connsiteX287" fmla="*/ 3916219 w 8009775"/>
              <a:gd name="connsiteY287" fmla="*/ 1633856 h 6858000"/>
              <a:gd name="connsiteX288" fmla="*/ 3922425 w 8009775"/>
              <a:gd name="connsiteY288" fmla="*/ 1632904 h 6858000"/>
              <a:gd name="connsiteX289" fmla="*/ 3928041 w 8009775"/>
              <a:gd name="connsiteY289" fmla="*/ 1631950 h 6858000"/>
              <a:gd name="connsiteX290" fmla="*/ 3933657 w 8009775"/>
              <a:gd name="connsiteY290" fmla="*/ 1630998 h 6858000"/>
              <a:gd name="connsiteX291" fmla="*/ 3939568 w 8009775"/>
              <a:gd name="connsiteY291" fmla="*/ 1629094 h 6858000"/>
              <a:gd name="connsiteX292" fmla="*/ 3945184 w 8009775"/>
              <a:gd name="connsiteY292" fmla="*/ 1627189 h 6858000"/>
              <a:gd name="connsiteX293" fmla="*/ 3950799 w 8009775"/>
              <a:gd name="connsiteY293" fmla="*/ 1625283 h 6858000"/>
              <a:gd name="connsiteX294" fmla="*/ 3956415 w 8009775"/>
              <a:gd name="connsiteY294" fmla="*/ 1623061 h 6858000"/>
              <a:gd name="connsiteX295" fmla="*/ 3961735 w 8009775"/>
              <a:gd name="connsiteY295" fmla="*/ 1620204 h 6858000"/>
              <a:gd name="connsiteX296" fmla="*/ 3967055 w 8009775"/>
              <a:gd name="connsiteY296" fmla="*/ 1617345 h 6858000"/>
              <a:gd name="connsiteX297" fmla="*/ 3972376 w 8009775"/>
              <a:gd name="connsiteY297" fmla="*/ 1613854 h 6858000"/>
              <a:gd name="connsiteX298" fmla="*/ 3977400 w 8009775"/>
              <a:gd name="connsiteY298" fmla="*/ 1610361 h 6858000"/>
              <a:gd name="connsiteX299" fmla="*/ 3982425 w 8009775"/>
              <a:gd name="connsiteY299" fmla="*/ 1606869 h 6858000"/>
              <a:gd name="connsiteX300" fmla="*/ 3986858 w 8009775"/>
              <a:gd name="connsiteY300" fmla="*/ 1602423 h 6858000"/>
              <a:gd name="connsiteX301" fmla="*/ 3991587 w 8009775"/>
              <a:gd name="connsiteY301" fmla="*/ 1598296 h 6858000"/>
              <a:gd name="connsiteX302" fmla="*/ 3996021 w 8009775"/>
              <a:gd name="connsiteY302" fmla="*/ 1593533 h 6858000"/>
              <a:gd name="connsiteX303" fmla="*/ 4000159 w 8009775"/>
              <a:gd name="connsiteY303" fmla="*/ 1588771 h 6858000"/>
              <a:gd name="connsiteX304" fmla="*/ 4003705 w 8009775"/>
              <a:gd name="connsiteY304" fmla="*/ 1583691 h 6858000"/>
              <a:gd name="connsiteX305" fmla="*/ 4007548 w 8009775"/>
              <a:gd name="connsiteY305" fmla="*/ 1578928 h 6858000"/>
              <a:gd name="connsiteX306" fmla="*/ 4010799 w 8009775"/>
              <a:gd name="connsiteY306" fmla="*/ 1573849 h 6858000"/>
              <a:gd name="connsiteX307" fmla="*/ 4013459 w 8009775"/>
              <a:gd name="connsiteY307" fmla="*/ 1568451 h 6858000"/>
              <a:gd name="connsiteX308" fmla="*/ 4016415 w 8009775"/>
              <a:gd name="connsiteY308" fmla="*/ 1563054 h 6858000"/>
              <a:gd name="connsiteX309" fmla="*/ 4018484 w 8009775"/>
              <a:gd name="connsiteY309" fmla="*/ 1557339 h 6858000"/>
              <a:gd name="connsiteX310" fmla="*/ 4020848 w 8009775"/>
              <a:gd name="connsiteY310" fmla="*/ 1551941 h 6858000"/>
              <a:gd name="connsiteX311" fmla="*/ 4022621 w 8009775"/>
              <a:gd name="connsiteY311" fmla="*/ 1546226 h 6858000"/>
              <a:gd name="connsiteX312" fmla="*/ 4024395 w 8009775"/>
              <a:gd name="connsiteY312" fmla="*/ 1540511 h 6858000"/>
              <a:gd name="connsiteX313" fmla="*/ 4025282 w 8009775"/>
              <a:gd name="connsiteY313" fmla="*/ 1534478 h 6858000"/>
              <a:gd name="connsiteX314" fmla="*/ 4026464 w 8009775"/>
              <a:gd name="connsiteY314" fmla="*/ 1528763 h 6858000"/>
              <a:gd name="connsiteX315" fmla="*/ 4027055 w 8009775"/>
              <a:gd name="connsiteY315" fmla="*/ 1522731 h 6858000"/>
              <a:gd name="connsiteX316" fmla="*/ 4027646 w 8009775"/>
              <a:gd name="connsiteY316" fmla="*/ 1517016 h 6858000"/>
              <a:gd name="connsiteX317" fmla="*/ 4027646 w 8009775"/>
              <a:gd name="connsiteY317" fmla="*/ 1510984 h 6858000"/>
              <a:gd name="connsiteX318" fmla="*/ 4027646 w 8009775"/>
              <a:gd name="connsiteY318" fmla="*/ 1505268 h 6858000"/>
              <a:gd name="connsiteX319" fmla="*/ 4027055 w 8009775"/>
              <a:gd name="connsiteY319" fmla="*/ 1499553 h 6858000"/>
              <a:gd name="connsiteX320" fmla="*/ 4026464 w 8009775"/>
              <a:gd name="connsiteY320" fmla="*/ 1493204 h 6858000"/>
              <a:gd name="connsiteX321" fmla="*/ 4025282 w 8009775"/>
              <a:gd name="connsiteY321" fmla="*/ 1487489 h 6858000"/>
              <a:gd name="connsiteX322" fmla="*/ 4024395 w 8009775"/>
              <a:gd name="connsiteY322" fmla="*/ 1481773 h 6858000"/>
              <a:gd name="connsiteX323" fmla="*/ 4022621 w 8009775"/>
              <a:gd name="connsiteY323" fmla="*/ 1476058 h 6858000"/>
              <a:gd name="connsiteX324" fmla="*/ 4020848 w 8009775"/>
              <a:gd name="connsiteY324" fmla="*/ 1470343 h 6858000"/>
              <a:gd name="connsiteX325" fmla="*/ 4018484 w 8009775"/>
              <a:gd name="connsiteY325" fmla="*/ 1464629 h 6858000"/>
              <a:gd name="connsiteX326" fmla="*/ 4016415 w 8009775"/>
              <a:gd name="connsiteY326" fmla="*/ 1459231 h 6858000"/>
              <a:gd name="connsiteX327" fmla="*/ 4013459 w 8009775"/>
              <a:gd name="connsiteY327" fmla="*/ 1453834 h 6858000"/>
              <a:gd name="connsiteX328" fmla="*/ 4010799 w 8009775"/>
              <a:gd name="connsiteY328" fmla="*/ 1448436 h 6858000"/>
              <a:gd name="connsiteX329" fmla="*/ 4007548 w 8009775"/>
              <a:gd name="connsiteY329" fmla="*/ 1443356 h 6858000"/>
              <a:gd name="connsiteX330" fmla="*/ 4003705 w 8009775"/>
              <a:gd name="connsiteY330" fmla="*/ 1438275 h 6858000"/>
              <a:gd name="connsiteX331" fmla="*/ 4000159 w 8009775"/>
              <a:gd name="connsiteY331" fmla="*/ 1433195 h 6858000"/>
              <a:gd name="connsiteX332" fmla="*/ 3996021 w 8009775"/>
              <a:gd name="connsiteY332" fmla="*/ 1428751 h 6858000"/>
              <a:gd name="connsiteX333" fmla="*/ 3991587 w 8009775"/>
              <a:gd name="connsiteY333" fmla="*/ 1423988 h 6858000"/>
              <a:gd name="connsiteX334" fmla="*/ 3323022 w 8009775"/>
              <a:gd name="connsiteY334" fmla="*/ 755333 h 6858000"/>
              <a:gd name="connsiteX335" fmla="*/ 3316815 w 8009775"/>
              <a:gd name="connsiteY335" fmla="*/ 748348 h 6858000"/>
              <a:gd name="connsiteX336" fmla="*/ 3310904 w 8009775"/>
              <a:gd name="connsiteY336" fmla="*/ 741045 h 6858000"/>
              <a:gd name="connsiteX337" fmla="*/ 3305584 w 8009775"/>
              <a:gd name="connsiteY337" fmla="*/ 733108 h 6858000"/>
              <a:gd name="connsiteX338" fmla="*/ 3300855 w 8009775"/>
              <a:gd name="connsiteY338" fmla="*/ 725170 h 6858000"/>
              <a:gd name="connsiteX339" fmla="*/ 3297308 w 8009775"/>
              <a:gd name="connsiteY339" fmla="*/ 716915 h 6858000"/>
              <a:gd name="connsiteX340" fmla="*/ 3293761 w 8009775"/>
              <a:gd name="connsiteY340" fmla="*/ 708660 h 6858000"/>
              <a:gd name="connsiteX341" fmla="*/ 3291101 w 8009775"/>
              <a:gd name="connsiteY341" fmla="*/ 699770 h 6858000"/>
              <a:gd name="connsiteX342" fmla="*/ 3289328 w 8009775"/>
              <a:gd name="connsiteY342" fmla="*/ 691198 h 6858000"/>
              <a:gd name="connsiteX343" fmla="*/ 2596527 w 8009775"/>
              <a:gd name="connsiteY343" fmla="*/ 0 h 6858000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996316 w 8009775"/>
              <a:gd name="connsiteY71" fmla="*/ 2818448 h 6858000"/>
              <a:gd name="connsiteX72" fmla="*/ 3001744 w 8009775"/>
              <a:gd name="connsiteY72" fmla="*/ 1828166 h 6858000"/>
              <a:gd name="connsiteX73" fmla="*/ 2997311 w 8009775"/>
              <a:gd name="connsiteY73" fmla="*/ 1823404 h 6858000"/>
              <a:gd name="connsiteX74" fmla="*/ 2992878 w 8009775"/>
              <a:gd name="connsiteY74" fmla="*/ 1818640 h 6858000"/>
              <a:gd name="connsiteX75" fmla="*/ 2989331 w 8009775"/>
              <a:gd name="connsiteY75" fmla="*/ 1814195 h 6858000"/>
              <a:gd name="connsiteX76" fmla="*/ 2985784 w 8009775"/>
              <a:gd name="connsiteY76" fmla="*/ 1808799 h 6858000"/>
              <a:gd name="connsiteX77" fmla="*/ 2982533 w 8009775"/>
              <a:gd name="connsiteY77" fmla="*/ 1803718 h 6858000"/>
              <a:gd name="connsiteX78" fmla="*/ 2979873 w 8009775"/>
              <a:gd name="connsiteY78" fmla="*/ 1798321 h 6858000"/>
              <a:gd name="connsiteX79" fmla="*/ 2976917 w 8009775"/>
              <a:gd name="connsiteY79" fmla="*/ 1792924 h 6858000"/>
              <a:gd name="connsiteX80" fmla="*/ 2974552 w 8009775"/>
              <a:gd name="connsiteY80" fmla="*/ 1787526 h 6858000"/>
              <a:gd name="connsiteX81" fmla="*/ 2972484 w 8009775"/>
              <a:gd name="connsiteY81" fmla="*/ 1781811 h 6858000"/>
              <a:gd name="connsiteX82" fmla="*/ 2970710 w 8009775"/>
              <a:gd name="connsiteY82" fmla="*/ 1776095 h 6858000"/>
              <a:gd name="connsiteX83" fmla="*/ 2968937 w 8009775"/>
              <a:gd name="connsiteY83" fmla="*/ 1770380 h 6858000"/>
              <a:gd name="connsiteX84" fmla="*/ 2967755 w 8009775"/>
              <a:gd name="connsiteY84" fmla="*/ 1764665 h 6858000"/>
              <a:gd name="connsiteX85" fmla="*/ 2966868 w 8009775"/>
              <a:gd name="connsiteY85" fmla="*/ 1758634 h 6858000"/>
              <a:gd name="connsiteX86" fmla="*/ 2965981 w 8009775"/>
              <a:gd name="connsiteY86" fmla="*/ 1752919 h 6858000"/>
              <a:gd name="connsiteX87" fmla="*/ 2965686 w 8009775"/>
              <a:gd name="connsiteY87" fmla="*/ 1746885 h 6858000"/>
              <a:gd name="connsiteX88" fmla="*/ 2965686 w 8009775"/>
              <a:gd name="connsiteY88" fmla="*/ 1741170 h 6858000"/>
              <a:gd name="connsiteX89" fmla="*/ 2965686 w 8009775"/>
              <a:gd name="connsiteY89" fmla="*/ 1735139 h 6858000"/>
              <a:gd name="connsiteX90" fmla="*/ 2965981 w 8009775"/>
              <a:gd name="connsiteY90" fmla="*/ 1729424 h 6858000"/>
              <a:gd name="connsiteX91" fmla="*/ 2966868 w 8009775"/>
              <a:gd name="connsiteY91" fmla="*/ 1723074 h 6858000"/>
              <a:gd name="connsiteX92" fmla="*/ 2967755 w 8009775"/>
              <a:gd name="connsiteY92" fmla="*/ 1717358 h 6858000"/>
              <a:gd name="connsiteX93" fmla="*/ 2968937 w 8009775"/>
              <a:gd name="connsiteY93" fmla="*/ 1711643 h 6858000"/>
              <a:gd name="connsiteX94" fmla="*/ 2970710 w 8009775"/>
              <a:gd name="connsiteY94" fmla="*/ 1705929 h 6858000"/>
              <a:gd name="connsiteX95" fmla="*/ 2972484 w 8009775"/>
              <a:gd name="connsiteY95" fmla="*/ 1700214 h 6858000"/>
              <a:gd name="connsiteX96" fmla="*/ 2974552 w 8009775"/>
              <a:gd name="connsiteY96" fmla="*/ 1694816 h 6858000"/>
              <a:gd name="connsiteX97" fmla="*/ 2976917 w 8009775"/>
              <a:gd name="connsiteY97" fmla="*/ 1689101 h 6858000"/>
              <a:gd name="connsiteX98" fmla="*/ 2979873 w 8009775"/>
              <a:gd name="connsiteY98" fmla="*/ 1683703 h 6858000"/>
              <a:gd name="connsiteX99" fmla="*/ 2982533 w 8009775"/>
              <a:gd name="connsiteY99" fmla="*/ 1678305 h 6858000"/>
              <a:gd name="connsiteX100" fmla="*/ 2985784 w 8009775"/>
              <a:gd name="connsiteY100" fmla="*/ 1673226 h 6858000"/>
              <a:gd name="connsiteX101" fmla="*/ 2989331 w 8009775"/>
              <a:gd name="connsiteY101" fmla="*/ 1668145 h 6858000"/>
              <a:gd name="connsiteX102" fmla="*/ 2992878 w 8009775"/>
              <a:gd name="connsiteY102" fmla="*/ 1663066 h 6858000"/>
              <a:gd name="connsiteX103" fmla="*/ 2997311 w 8009775"/>
              <a:gd name="connsiteY103" fmla="*/ 1658621 h 6858000"/>
              <a:gd name="connsiteX104" fmla="*/ 3001744 w 8009775"/>
              <a:gd name="connsiteY104" fmla="*/ 1653859 h 6858000"/>
              <a:gd name="connsiteX105" fmla="*/ 3006178 w 8009775"/>
              <a:gd name="connsiteY105" fmla="*/ 1649414 h 6858000"/>
              <a:gd name="connsiteX106" fmla="*/ 3010907 w 8009775"/>
              <a:gd name="connsiteY106" fmla="*/ 1645603 h 6858000"/>
              <a:gd name="connsiteX107" fmla="*/ 3015932 w 8009775"/>
              <a:gd name="connsiteY107" fmla="*/ 1641794 h 6858000"/>
              <a:gd name="connsiteX108" fmla="*/ 3020956 w 8009775"/>
              <a:gd name="connsiteY108" fmla="*/ 1637984 h 6858000"/>
              <a:gd name="connsiteX109" fmla="*/ 3025981 w 8009775"/>
              <a:gd name="connsiteY109" fmla="*/ 1634809 h 6858000"/>
              <a:gd name="connsiteX110" fmla="*/ 3031596 w 8009775"/>
              <a:gd name="connsiteY110" fmla="*/ 1631950 h 6858000"/>
              <a:gd name="connsiteX111" fmla="*/ 3036916 w 8009775"/>
              <a:gd name="connsiteY111" fmla="*/ 1629094 h 6858000"/>
              <a:gd name="connsiteX112" fmla="*/ 3042532 w 8009775"/>
              <a:gd name="connsiteY112" fmla="*/ 1626871 h 6858000"/>
              <a:gd name="connsiteX113" fmla="*/ 3047852 w 8009775"/>
              <a:gd name="connsiteY113" fmla="*/ 1624649 h 6858000"/>
              <a:gd name="connsiteX114" fmla="*/ 3053764 w 8009775"/>
              <a:gd name="connsiteY114" fmla="*/ 1623061 h 6858000"/>
              <a:gd name="connsiteX115" fmla="*/ 3059379 w 8009775"/>
              <a:gd name="connsiteY115" fmla="*/ 1621155 h 6858000"/>
              <a:gd name="connsiteX116" fmla="*/ 3065291 w 8009775"/>
              <a:gd name="connsiteY116" fmla="*/ 1620204 h 6858000"/>
              <a:gd name="connsiteX117" fmla="*/ 3070906 w 8009775"/>
              <a:gd name="connsiteY117" fmla="*/ 1618934 h 6858000"/>
              <a:gd name="connsiteX118" fmla="*/ 3077113 w 8009775"/>
              <a:gd name="connsiteY118" fmla="*/ 1618299 h 6858000"/>
              <a:gd name="connsiteX119" fmla="*/ 3082729 w 8009775"/>
              <a:gd name="connsiteY119" fmla="*/ 1617981 h 6858000"/>
              <a:gd name="connsiteX120" fmla="*/ 3088936 w 8009775"/>
              <a:gd name="connsiteY120" fmla="*/ 1617981 h 6858000"/>
              <a:gd name="connsiteX121" fmla="*/ 3094552 w 8009775"/>
              <a:gd name="connsiteY121" fmla="*/ 1617981 h 6858000"/>
              <a:gd name="connsiteX122" fmla="*/ 3100758 w 8009775"/>
              <a:gd name="connsiteY122" fmla="*/ 1618299 h 6858000"/>
              <a:gd name="connsiteX123" fmla="*/ 3106670 w 8009775"/>
              <a:gd name="connsiteY123" fmla="*/ 1618934 h 6858000"/>
              <a:gd name="connsiteX124" fmla="*/ 3112285 w 8009775"/>
              <a:gd name="connsiteY124" fmla="*/ 1620204 h 6858000"/>
              <a:gd name="connsiteX125" fmla="*/ 3117901 w 8009775"/>
              <a:gd name="connsiteY125" fmla="*/ 1621155 h 6858000"/>
              <a:gd name="connsiteX126" fmla="*/ 3123812 w 8009775"/>
              <a:gd name="connsiteY126" fmla="*/ 1623061 h 6858000"/>
              <a:gd name="connsiteX127" fmla="*/ 3129428 w 8009775"/>
              <a:gd name="connsiteY127" fmla="*/ 1624649 h 6858000"/>
              <a:gd name="connsiteX128" fmla="*/ 3135339 w 8009775"/>
              <a:gd name="connsiteY128" fmla="*/ 1626871 h 6858000"/>
              <a:gd name="connsiteX129" fmla="*/ 3140660 w 8009775"/>
              <a:gd name="connsiteY129" fmla="*/ 1629094 h 6858000"/>
              <a:gd name="connsiteX130" fmla="*/ 3145980 w 8009775"/>
              <a:gd name="connsiteY130" fmla="*/ 1631950 h 6858000"/>
              <a:gd name="connsiteX131" fmla="*/ 3151300 w 8009775"/>
              <a:gd name="connsiteY131" fmla="*/ 1634809 h 6858000"/>
              <a:gd name="connsiteX132" fmla="*/ 3156324 w 8009775"/>
              <a:gd name="connsiteY132" fmla="*/ 1637984 h 6858000"/>
              <a:gd name="connsiteX133" fmla="*/ 3161349 w 8009775"/>
              <a:gd name="connsiteY133" fmla="*/ 1641794 h 6858000"/>
              <a:gd name="connsiteX134" fmla="*/ 3166374 w 8009775"/>
              <a:gd name="connsiteY134" fmla="*/ 1645603 h 6858000"/>
              <a:gd name="connsiteX135" fmla="*/ 3171102 w 8009775"/>
              <a:gd name="connsiteY135" fmla="*/ 1649414 h 6858000"/>
              <a:gd name="connsiteX136" fmla="*/ 3175832 w 8009775"/>
              <a:gd name="connsiteY136" fmla="*/ 1653859 h 6858000"/>
              <a:gd name="connsiteX137" fmla="*/ 3844692 w 8009775"/>
              <a:gd name="connsiteY137" fmla="*/ 2322830 h 6858000"/>
              <a:gd name="connsiteX138" fmla="*/ 3849421 w 8009775"/>
              <a:gd name="connsiteY138" fmla="*/ 2326958 h 6858000"/>
              <a:gd name="connsiteX139" fmla="*/ 3854150 w 8009775"/>
              <a:gd name="connsiteY139" fmla="*/ 2331085 h 6858000"/>
              <a:gd name="connsiteX140" fmla="*/ 3859175 w 8009775"/>
              <a:gd name="connsiteY140" fmla="*/ 2334895 h 6858000"/>
              <a:gd name="connsiteX141" fmla="*/ 3864199 w 8009775"/>
              <a:gd name="connsiteY141" fmla="*/ 2338705 h 6858000"/>
              <a:gd name="connsiteX142" fmla="*/ 3869224 w 8009775"/>
              <a:gd name="connsiteY142" fmla="*/ 2341880 h 6858000"/>
              <a:gd name="connsiteX143" fmla="*/ 3874544 w 8009775"/>
              <a:gd name="connsiteY143" fmla="*/ 2344738 h 6858000"/>
              <a:gd name="connsiteX144" fmla="*/ 3879864 w 8009775"/>
              <a:gd name="connsiteY144" fmla="*/ 2347595 h 6858000"/>
              <a:gd name="connsiteX145" fmla="*/ 3885775 w 8009775"/>
              <a:gd name="connsiteY145" fmla="*/ 2349818 h 6858000"/>
              <a:gd name="connsiteX146" fmla="*/ 3891096 w 8009775"/>
              <a:gd name="connsiteY146" fmla="*/ 2351723 h 6858000"/>
              <a:gd name="connsiteX147" fmla="*/ 3896711 w 8009775"/>
              <a:gd name="connsiteY147" fmla="*/ 2353628 h 6858000"/>
              <a:gd name="connsiteX148" fmla="*/ 3902623 w 8009775"/>
              <a:gd name="connsiteY148" fmla="*/ 2355534 h 6858000"/>
              <a:gd name="connsiteX149" fmla="*/ 3908238 w 8009775"/>
              <a:gd name="connsiteY149" fmla="*/ 2356485 h 6858000"/>
              <a:gd name="connsiteX150" fmla="*/ 3914150 w 8009775"/>
              <a:gd name="connsiteY150" fmla="*/ 2357755 h 6858000"/>
              <a:gd name="connsiteX151" fmla="*/ 3920061 w 8009775"/>
              <a:gd name="connsiteY151" fmla="*/ 2358391 h 6858000"/>
              <a:gd name="connsiteX152" fmla="*/ 3925972 w 8009775"/>
              <a:gd name="connsiteY152" fmla="*/ 2358708 h 6858000"/>
              <a:gd name="connsiteX153" fmla="*/ 3931883 w 8009775"/>
              <a:gd name="connsiteY153" fmla="*/ 2358708 h 6858000"/>
              <a:gd name="connsiteX154" fmla="*/ 3937795 w 8009775"/>
              <a:gd name="connsiteY154" fmla="*/ 2358708 h 6858000"/>
              <a:gd name="connsiteX155" fmla="*/ 3943706 w 8009775"/>
              <a:gd name="connsiteY155" fmla="*/ 2358391 h 6858000"/>
              <a:gd name="connsiteX156" fmla="*/ 3949617 w 8009775"/>
              <a:gd name="connsiteY156" fmla="*/ 2357755 h 6858000"/>
              <a:gd name="connsiteX157" fmla="*/ 3955233 w 8009775"/>
              <a:gd name="connsiteY157" fmla="*/ 2356485 h 6858000"/>
              <a:gd name="connsiteX158" fmla="*/ 3961144 w 8009775"/>
              <a:gd name="connsiteY158" fmla="*/ 2355534 h 6858000"/>
              <a:gd name="connsiteX159" fmla="*/ 3966760 w 8009775"/>
              <a:gd name="connsiteY159" fmla="*/ 2353628 h 6858000"/>
              <a:gd name="connsiteX160" fmla="*/ 3972671 w 8009775"/>
              <a:gd name="connsiteY160" fmla="*/ 2351723 h 6858000"/>
              <a:gd name="connsiteX161" fmla="*/ 3978287 w 8009775"/>
              <a:gd name="connsiteY161" fmla="*/ 2349818 h 6858000"/>
              <a:gd name="connsiteX162" fmla="*/ 3983607 w 8009775"/>
              <a:gd name="connsiteY162" fmla="*/ 2347595 h 6858000"/>
              <a:gd name="connsiteX163" fmla="*/ 3989223 w 8009775"/>
              <a:gd name="connsiteY163" fmla="*/ 2344738 h 6858000"/>
              <a:gd name="connsiteX164" fmla="*/ 3994543 w 8009775"/>
              <a:gd name="connsiteY164" fmla="*/ 2341880 h 6858000"/>
              <a:gd name="connsiteX165" fmla="*/ 3999567 w 8009775"/>
              <a:gd name="connsiteY165" fmla="*/ 2338705 h 6858000"/>
              <a:gd name="connsiteX166" fmla="*/ 4004888 w 8009775"/>
              <a:gd name="connsiteY166" fmla="*/ 2334895 h 6858000"/>
              <a:gd name="connsiteX167" fmla="*/ 4009617 w 8009775"/>
              <a:gd name="connsiteY167" fmla="*/ 2331085 h 6858000"/>
              <a:gd name="connsiteX168" fmla="*/ 4014346 w 8009775"/>
              <a:gd name="connsiteY168" fmla="*/ 2326958 h 6858000"/>
              <a:gd name="connsiteX169" fmla="*/ 4018779 w 8009775"/>
              <a:gd name="connsiteY169" fmla="*/ 2322830 h 6858000"/>
              <a:gd name="connsiteX170" fmla="*/ 4023213 w 8009775"/>
              <a:gd name="connsiteY170" fmla="*/ 2318068 h 6858000"/>
              <a:gd name="connsiteX171" fmla="*/ 4027646 w 8009775"/>
              <a:gd name="connsiteY171" fmla="*/ 2313306 h 6858000"/>
              <a:gd name="connsiteX172" fmla="*/ 4031193 w 8009775"/>
              <a:gd name="connsiteY172" fmla="*/ 2308544 h 6858000"/>
              <a:gd name="connsiteX173" fmla="*/ 4034740 w 8009775"/>
              <a:gd name="connsiteY173" fmla="*/ 2303463 h 6858000"/>
              <a:gd name="connsiteX174" fmla="*/ 4037991 w 8009775"/>
              <a:gd name="connsiteY174" fmla="*/ 2298384 h 6858000"/>
              <a:gd name="connsiteX175" fmla="*/ 4040946 w 8009775"/>
              <a:gd name="connsiteY175" fmla="*/ 2292985 h 6858000"/>
              <a:gd name="connsiteX176" fmla="*/ 4043606 w 8009775"/>
              <a:gd name="connsiteY176" fmla="*/ 2287588 h 6858000"/>
              <a:gd name="connsiteX177" fmla="*/ 4046267 w 8009775"/>
              <a:gd name="connsiteY177" fmla="*/ 2281873 h 6858000"/>
              <a:gd name="connsiteX178" fmla="*/ 4048040 w 8009775"/>
              <a:gd name="connsiteY178" fmla="*/ 2276476 h 6858000"/>
              <a:gd name="connsiteX179" fmla="*/ 4050109 w 8009775"/>
              <a:gd name="connsiteY179" fmla="*/ 2270761 h 6858000"/>
              <a:gd name="connsiteX180" fmla="*/ 4051587 w 8009775"/>
              <a:gd name="connsiteY180" fmla="*/ 2265046 h 6858000"/>
              <a:gd name="connsiteX181" fmla="*/ 4052769 w 8009775"/>
              <a:gd name="connsiteY181" fmla="*/ 2259331 h 6858000"/>
              <a:gd name="connsiteX182" fmla="*/ 4053656 w 8009775"/>
              <a:gd name="connsiteY182" fmla="*/ 2253298 h 6858000"/>
              <a:gd name="connsiteX183" fmla="*/ 4054542 w 8009775"/>
              <a:gd name="connsiteY183" fmla="*/ 2247266 h 6858000"/>
              <a:gd name="connsiteX184" fmla="*/ 4054838 w 8009775"/>
              <a:gd name="connsiteY184" fmla="*/ 2241551 h 6858000"/>
              <a:gd name="connsiteX185" fmla="*/ 4055133 w 8009775"/>
              <a:gd name="connsiteY185" fmla="*/ 2235519 h 6858000"/>
              <a:gd name="connsiteX186" fmla="*/ 4054838 w 8009775"/>
              <a:gd name="connsiteY186" fmla="*/ 2229804 h 6858000"/>
              <a:gd name="connsiteX187" fmla="*/ 4054542 w 8009775"/>
              <a:gd name="connsiteY187" fmla="*/ 2223770 h 6858000"/>
              <a:gd name="connsiteX188" fmla="*/ 4053656 w 8009775"/>
              <a:gd name="connsiteY188" fmla="*/ 2217739 h 6858000"/>
              <a:gd name="connsiteX189" fmla="*/ 4052769 w 8009775"/>
              <a:gd name="connsiteY189" fmla="*/ 2212024 h 6858000"/>
              <a:gd name="connsiteX190" fmla="*/ 4051587 w 8009775"/>
              <a:gd name="connsiteY190" fmla="*/ 2206309 h 6858000"/>
              <a:gd name="connsiteX191" fmla="*/ 4050109 w 8009775"/>
              <a:gd name="connsiteY191" fmla="*/ 2200593 h 6858000"/>
              <a:gd name="connsiteX192" fmla="*/ 4048040 w 8009775"/>
              <a:gd name="connsiteY192" fmla="*/ 2194878 h 6858000"/>
              <a:gd name="connsiteX193" fmla="*/ 4046267 w 8009775"/>
              <a:gd name="connsiteY193" fmla="*/ 2189163 h 6858000"/>
              <a:gd name="connsiteX194" fmla="*/ 4043606 w 8009775"/>
              <a:gd name="connsiteY194" fmla="*/ 2183765 h 6858000"/>
              <a:gd name="connsiteX195" fmla="*/ 4040946 w 8009775"/>
              <a:gd name="connsiteY195" fmla="*/ 2178368 h 6858000"/>
              <a:gd name="connsiteX196" fmla="*/ 4037991 w 8009775"/>
              <a:gd name="connsiteY196" fmla="*/ 2172970 h 6858000"/>
              <a:gd name="connsiteX197" fmla="*/ 4034740 w 8009775"/>
              <a:gd name="connsiteY197" fmla="*/ 2167890 h 6858000"/>
              <a:gd name="connsiteX198" fmla="*/ 4031193 w 8009775"/>
              <a:gd name="connsiteY198" fmla="*/ 2162494 h 6858000"/>
              <a:gd name="connsiteX199" fmla="*/ 4027646 w 8009775"/>
              <a:gd name="connsiteY199" fmla="*/ 2157730 h 6858000"/>
              <a:gd name="connsiteX200" fmla="*/ 4023213 w 8009775"/>
              <a:gd name="connsiteY200" fmla="*/ 2153285 h 6858000"/>
              <a:gd name="connsiteX201" fmla="*/ 4018779 w 8009775"/>
              <a:gd name="connsiteY201" fmla="*/ 2148523 h 6858000"/>
              <a:gd name="connsiteX202" fmla="*/ 3632182 w 8009775"/>
              <a:gd name="connsiteY202" fmla="*/ 1761490 h 6858000"/>
              <a:gd name="connsiteX203" fmla="*/ 3435928 w 8009775"/>
              <a:gd name="connsiteY203" fmla="*/ 1565276 h 6858000"/>
              <a:gd name="connsiteX204" fmla="*/ 3431198 w 8009775"/>
              <a:gd name="connsiteY204" fmla="*/ 1560514 h 6858000"/>
              <a:gd name="connsiteX205" fmla="*/ 3427356 w 8009775"/>
              <a:gd name="connsiteY205" fmla="*/ 1555751 h 6858000"/>
              <a:gd name="connsiteX206" fmla="*/ 3423218 w 8009775"/>
              <a:gd name="connsiteY206" fmla="*/ 1550671 h 6858000"/>
              <a:gd name="connsiteX207" fmla="*/ 3420262 w 8009775"/>
              <a:gd name="connsiteY207" fmla="*/ 1545909 h 6858000"/>
              <a:gd name="connsiteX208" fmla="*/ 3417012 w 8009775"/>
              <a:gd name="connsiteY208" fmla="*/ 1540829 h 6858000"/>
              <a:gd name="connsiteX209" fmla="*/ 3413760 w 8009775"/>
              <a:gd name="connsiteY209" fmla="*/ 1535430 h 6858000"/>
              <a:gd name="connsiteX210" fmla="*/ 3411100 w 8009775"/>
              <a:gd name="connsiteY210" fmla="*/ 1530034 h 6858000"/>
              <a:gd name="connsiteX211" fmla="*/ 3408736 w 8009775"/>
              <a:gd name="connsiteY211" fmla="*/ 1524635 h 6858000"/>
              <a:gd name="connsiteX212" fmla="*/ 3406371 w 8009775"/>
              <a:gd name="connsiteY212" fmla="*/ 1518920 h 6858000"/>
              <a:gd name="connsiteX213" fmla="*/ 3404598 w 8009775"/>
              <a:gd name="connsiteY213" fmla="*/ 1513205 h 6858000"/>
              <a:gd name="connsiteX214" fmla="*/ 3403120 w 8009775"/>
              <a:gd name="connsiteY214" fmla="*/ 1507174 h 6858000"/>
              <a:gd name="connsiteX215" fmla="*/ 3401938 w 8009775"/>
              <a:gd name="connsiteY215" fmla="*/ 1501459 h 6858000"/>
              <a:gd name="connsiteX216" fmla="*/ 3401051 w 8009775"/>
              <a:gd name="connsiteY216" fmla="*/ 1495744 h 6858000"/>
              <a:gd name="connsiteX217" fmla="*/ 3400460 w 8009775"/>
              <a:gd name="connsiteY217" fmla="*/ 1489710 h 6858000"/>
              <a:gd name="connsiteX218" fmla="*/ 3399869 w 8009775"/>
              <a:gd name="connsiteY218" fmla="*/ 1483995 h 6858000"/>
              <a:gd name="connsiteX219" fmla="*/ 3399573 w 8009775"/>
              <a:gd name="connsiteY219" fmla="*/ 1478281 h 6858000"/>
              <a:gd name="connsiteX220" fmla="*/ 3399869 w 8009775"/>
              <a:gd name="connsiteY220" fmla="*/ 1472249 h 6858000"/>
              <a:gd name="connsiteX221" fmla="*/ 3400460 w 8009775"/>
              <a:gd name="connsiteY221" fmla="*/ 1466215 h 6858000"/>
              <a:gd name="connsiteX222" fmla="*/ 3401051 w 8009775"/>
              <a:gd name="connsiteY222" fmla="*/ 1460183 h 6858000"/>
              <a:gd name="connsiteX223" fmla="*/ 3401938 w 8009775"/>
              <a:gd name="connsiteY223" fmla="*/ 1454468 h 6858000"/>
              <a:gd name="connsiteX224" fmla="*/ 3403120 w 8009775"/>
              <a:gd name="connsiteY224" fmla="*/ 1448754 h 6858000"/>
              <a:gd name="connsiteX225" fmla="*/ 3404598 w 8009775"/>
              <a:gd name="connsiteY225" fmla="*/ 1443039 h 6858000"/>
              <a:gd name="connsiteX226" fmla="*/ 3406371 w 8009775"/>
              <a:gd name="connsiteY226" fmla="*/ 1437324 h 6858000"/>
              <a:gd name="connsiteX227" fmla="*/ 3408736 w 8009775"/>
              <a:gd name="connsiteY227" fmla="*/ 1431609 h 6858000"/>
              <a:gd name="connsiteX228" fmla="*/ 3411100 w 8009775"/>
              <a:gd name="connsiteY228" fmla="*/ 1426211 h 6858000"/>
              <a:gd name="connsiteX229" fmla="*/ 3413760 w 8009775"/>
              <a:gd name="connsiteY229" fmla="*/ 1420814 h 6858000"/>
              <a:gd name="connsiteX230" fmla="*/ 3417012 w 8009775"/>
              <a:gd name="connsiteY230" fmla="*/ 1415416 h 6858000"/>
              <a:gd name="connsiteX231" fmla="*/ 3420262 w 8009775"/>
              <a:gd name="connsiteY231" fmla="*/ 1410336 h 6858000"/>
              <a:gd name="connsiteX232" fmla="*/ 3423218 w 8009775"/>
              <a:gd name="connsiteY232" fmla="*/ 1405256 h 6858000"/>
              <a:gd name="connsiteX233" fmla="*/ 3427356 w 8009775"/>
              <a:gd name="connsiteY233" fmla="*/ 1400175 h 6858000"/>
              <a:gd name="connsiteX234" fmla="*/ 3431198 w 8009775"/>
              <a:gd name="connsiteY234" fmla="*/ 1395731 h 6858000"/>
              <a:gd name="connsiteX235" fmla="*/ 3435928 w 8009775"/>
              <a:gd name="connsiteY235" fmla="*/ 1390969 h 6858000"/>
              <a:gd name="connsiteX236" fmla="*/ 3440361 w 8009775"/>
              <a:gd name="connsiteY236" fmla="*/ 1386524 h 6858000"/>
              <a:gd name="connsiteX237" fmla="*/ 3445386 w 8009775"/>
              <a:gd name="connsiteY237" fmla="*/ 1382396 h 6858000"/>
              <a:gd name="connsiteX238" fmla="*/ 3449819 w 8009775"/>
              <a:gd name="connsiteY238" fmla="*/ 1378585 h 6858000"/>
              <a:gd name="connsiteX239" fmla="*/ 3454844 w 8009775"/>
              <a:gd name="connsiteY239" fmla="*/ 1375094 h 6858000"/>
              <a:gd name="connsiteX240" fmla="*/ 3460459 w 8009775"/>
              <a:gd name="connsiteY240" fmla="*/ 1371919 h 6858000"/>
              <a:gd name="connsiteX241" fmla="*/ 3465780 w 8009775"/>
              <a:gd name="connsiteY241" fmla="*/ 1369061 h 6858000"/>
              <a:gd name="connsiteX242" fmla="*/ 3471100 w 8009775"/>
              <a:gd name="connsiteY242" fmla="*/ 1366204 h 6858000"/>
              <a:gd name="connsiteX243" fmla="*/ 3476420 w 8009775"/>
              <a:gd name="connsiteY243" fmla="*/ 1363980 h 6858000"/>
              <a:gd name="connsiteX244" fmla="*/ 3482331 w 8009775"/>
              <a:gd name="connsiteY244" fmla="*/ 1361759 h 6858000"/>
              <a:gd name="connsiteX245" fmla="*/ 3487947 w 8009775"/>
              <a:gd name="connsiteY245" fmla="*/ 1360170 h 6858000"/>
              <a:gd name="connsiteX246" fmla="*/ 3493858 w 8009775"/>
              <a:gd name="connsiteY246" fmla="*/ 1358265 h 6858000"/>
              <a:gd name="connsiteX247" fmla="*/ 3499474 w 8009775"/>
              <a:gd name="connsiteY247" fmla="*/ 1357314 h 6858000"/>
              <a:gd name="connsiteX248" fmla="*/ 3505385 w 8009775"/>
              <a:gd name="connsiteY248" fmla="*/ 1356043 h 6858000"/>
              <a:gd name="connsiteX249" fmla="*/ 3511001 w 8009775"/>
              <a:gd name="connsiteY249" fmla="*/ 1355409 h 6858000"/>
              <a:gd name="connsiteX250" fmla="*/ 3517208 w 8009775"/>
              <a:gd name="connsiteY250" fmla="*/ 1355090 h 6858000"/>
              <a:gd name="connsiteX251" fmla="*/ 3522823 w 8009775"/>
              <a:gd name="connsiteY251" fmla="*/ 1354773 h 6858000"/>
              <a:gd name="connsiteX252" fmla="*/ 3529030 w 8009775"/>
              <a:gd name="connsiteY252" fmla="*/ 1355090 h 6858000"/>
              <a:gd name="connsiteX253" fmla="*/ 3534646 w 8009775"/>
              <a:gd name="connsiteY253" fmla="*/ 1355409 h 6858000"/>
              <a:gd name="connsiteX254" fmla="*/ 3540557 w 8009775"/>
              <a:gd name="connsiteY254" fmla="*/ 1356043 h 6858000"/>
              <a:gd name="connsiteX255" fmla="*/ 3546468 w 8009775"/>
              <a:gd name="connsiteY255" fmla="*/ 1357314 h 6858000"/>
              <a:gd name="connsiteX256" fmla="*/ 3552380 w 8009775"/>
              <a:gd name="connsiteY256" fmla="*/ 1358265 h 6858000"/>
              <a:gd name="connsiteX257" fmla="*/ 3557995 w 8009775"/>
              <a:gd name="connsiteY257" fmla="*/ 1360170 h 6858000"/>
              <a:gd name="connsiteX258" fmla="*/ 3563906 w 8009775"/>
              <a:gd name="connsiteY258" fmla="*/ 1361759 h 6858000"/>
              <a:gd name="connsiteX259" fmla="*/ 3569227 w 8009775"/>
              <a:gd name="connsiteY259" fmla="*/ 1363980 h 6858000"/>
              <a:gd name="connsiteX260" fmla="*/ 3574842 w 8009775"/>
              <a:gd name="connsiteY260" fmla="*/ 1366204 h 6858000"/>
              <a:gd name="connsiteX261" fmla="*/ 3580458 w 8009775"/>
              <a:gd name="connsiteY261" fmla="*/ 1369061 h 6858000"/>
              <a:gd name="connsiteX262" fmla="*/ 3585778 w 8009775"/>
              <a:gd name="connsiteY262" fmla="*/ 1371919 h 6858000"/>
              <a:gd name="connsiteX263" fmla="*/ 3590803 w 8009775"/>
              <a:gd name="connsiteY263" fmla="*/ 1375094 h 6858000"/>
              <a:gd name="connsiteX264" fmla="*/ 3595828 w 8009775"/>
              <a:gd name="connsiteY264" fmla="*/ 1378585 h 6858000"/>
              <a:gd name="connsiteX265" fmla="*/ 3600852 w 8009775"/>
              <a:gd name="connsiteY265" fmla="*/ 1382396 h 6858000"/>
              <a:gd name="connsiteX266" fmla="*/ 3605581 w 8009775"/>
              <a:gd name="connsiteY266" fmla="*/ 1386524 h 6858000"/>
              <a:gd name="connsiteX267" fmla="*/ 3610014 w 8009775"/>
              <a:gd name="connsiteY267" fmla="*/ 1390969 h 6858000"/>
              <a:gd name="connsiteX268" fmla="*/ 3817500 w 8009775"/>
              <a:gd name="connsiteY268" fmla="*/ 1598296 h 6858000"/>
              <a:gd name="connsiteX269" fmla="*/ 3821934 w 8009775"/>
              <a:gd name="connsiteY269" fmla="*/ 1602423 h 6858000"/>
              <a:gd name="connsiteX270" fmla="*/ 3826663 w 8009775"/>
              <a:gd name="connsiteY270" fmla="*/ 1606869 h 6858000"/>
              <a:gd name="connsiteX271" fmla="*/ 3831687 w 8009775"/>
              <a:gd name="connsiteY271" fmla="*/ 1610361 h 6858000"/>
              <a:gd name="connsiteX272" fmla="*/ 3836712 w 8009775"/>
              <a:gd name="connsiteY272" fmla="*/ 1613854 h 6858000"/>
              <a:gd name="connsiteX273" fmla="*/ 3841736 w 8009775"/>
              <a:gd name="connsiteY273" fmla="*/ 1617345 h 6858000"/>
              <a:gd name="connsiteX274" fmla="*/ 3847352 w 8009775"/>
              <a:gd name="connsiteY274" fmla="*/ 1620204 h 6858000"/>
              <a:gd name="connsiteX275" fmla="*/ 3852672 w 8009775"/>
              <a:gd name="connsiteY275" fmla="*/ 1623061 h 6858000"/>
              <a:gd name="connsiteX276" fmla="*/ 3857992 w 8009775"/>
              <a:gd name="connsiteY276" fmla="*/ 1625283 h 6858000"/>
              <a:gd name="connsiteX277" fmla="*/ 3863608 w 8009775"/>
              <a:gd name="connsiteY277" fmla="*/ 1627189 h 6858000"/>
              <a:gd name="connsiteX278" fmla="*/ 3869519 w 8009775"/>
              <a:gd name="connsiteY278" fmla="*/ 1629094 h 6858000"/>
              <a:gd name="connsiteX279" fmla="*/ 3875135 w 8009775"/>
              <a:gd name="connsiteY279" fmla="*/ 1630998 h 6858000"/>
              <a:gd name="connsiteX280" fmla="*/ 3881046 w 8009775"/>
              <a:gd name="connsiteY280" fmla="*/ 1631950 h 6858000"/>
              <a:gd name="connsiteX281" fmla="*/ 3886662 w 8009775"/>
              <a:gd name="connsiteY281" fmla="*/ 1632904 h 6858000"/>
              <a:gd name="connsiteX282" fmla="*/ 3892869 w 8009775"/>
              <a:gd name="connsiteY282" fmla="*/ 1633856 h 6858000"/>
              <a:gd name="connsiteX283" fmla="*/ 3898485 w 8009775"/>
              <a:gd name="connsiteY283" fmla="*/ 1634174 h 6858000"/>
              <a:gd name="connsiteX284" fmla="*/ 3904396 w 8009775"/>
              <a:gd name="connsiteY284" fmla="*/ 1634174 h 6858000"/>
              <a:gd name="connsiteX285" fmla="*/ 3910307 w 8009775"/>
              <a:gd name="connsiteY285" fmla="*/ 1634174 h 6858000"/>
              <a:gd name="connsiteX286" fmla="*/ 3916219 w 8009775"/>
              <a:gd name="connsiteY286" fmla="*/ 1633856 h 6858000"/>
              <a:gd name="connsiteX287" fmla="*/ 3922425 w 8009775"/>
              <a:gd name="connsiteY287" fmla="*/ 1632904 h 6858000"/>
              <a:gd name="connsiteX288" fmla="*/ 3928041 w 8009775"/>
              <a:gd name="connsiteY288" fmla="*/ 1631950 h 6858000"/>
              <a:gd name="connsiteX289" fmla="*/ 3933657 w 8009775"/>
              <a:gd name="connsiteY289" fmla="*/ 1630998 h 6858000"/>
              <a:gd name="connsiteX290" fmla="*/ 3939568 w 8009775"/>
              <a:gd name="connsiteY290" fmla="*/ 1629094 h 6858000"/>
              <a:gd name="connsiteX291" fmla="*/ 3945184 w 8009775"/>
              <a:gd name="connsiteY291" fmla="*/ 1627189 h 6858000"/>
              <a:gd name="connsiteX292" fmla="*/ 3950799 w 8009775"/>
              <a:gd name="connsiteY292" fmla="*/ 1625283 h 6858000"/>
              <a:gd name="connsiteX293" fmla="*/ 3956415 w 8009775"/>
              <a:gd name="connsiteY293" fmla="*/ 1623061 h 6858000"/>
              <a:gd name="connsiteX294" fmla="*/ 3961735 w 8009775"/>
              <a:gd name="connsiteY294" fmla="*/ 1620204 h 6858000"/>
              <a:gd name="connsiteX295" fmla="*/ 3967055 w 8009775"/>
              <a:gd name="connsiteY295" fmla="*/ 1617345 h 6858000"/>
              <a:gd name="connsiteX296" fmla="*/ 3972376 w 8009775"/>
              <a:gd name="connsiteY296" fmla="*/ 1613854 h 6858000"/>
              <a:gd name="connsiteX297" fmla="*/ 3977400 w 8009775"/>
              <a:gd name="connsiteY297" fmla="*/ 1610361 h 6858000"/>
              <a:gd name="connsiteX298" fmla="*/ 3982425 w 8009775"/>
              <a:gd name="connsiteY298" fmla="*/ 1606869 h 6858000"/>
              <a:gd name="connsiteX299" fmla="*/ 3986858 w 8009775"/>
              <a:gd name="connsiteY299" fmla="*/ 1602423 h 6858000"/>
              <a:gd name="connsiteX300" fmla="*/ 3991587 w 8009775"/>
              <a:gd name="connsiteY300" fmla="*/ 1598296 h 6858000"/>
              <a:gd name="connsiteX301" fmla="*/ 3996021 w 8009775"/>
              <a:gd name="connsiteY301" fmla="*/ 1593533 h 6858000"/>
              <a:gd name="connsiteX302" fmla="*/ 4000159 w 8009775"/>
              <a:gd name="connsiteY302" fmla="*/ 1588771 h 6858000"/>
              <a:gd name="connsiteX303" fmla="*/ 4003705 w 8009775"/>
              <a:gd name="connsiteY303" fmla="*/ 1583691 h 6858000"/>
              <a:gd name="connsiteX304" fmla="*/ 4007548 w 8009775"/>
              <a:gd name="connsiteY304" fmla="*/ 1578928 h 6858000"/>
              <a:gd name="connsiteX305" fmla="*/ 4010799 w 8009775"/>
              <a:gd name="connsiteY305" fmla="*/ 1573849 h 6858000"/>
              <a:gd name="connsiteX306" fmla="*/ 4013459 w 8009775"/>
              <a:gd name="connsiteY306" fmla="*/ 1568451 h 6858000"/>
              <a:gd name="connsiteX307" fmla="*/ 4016415 w 8009775"/>
              <a:gd name="connsiteY307" fmla="*/ 1563054 h 6858000"/>
              <a:gd name="connsiteX308" fmla="*/ 4018484 w 8009775"/>
              <a:gd name="connsiteY308" fmla="*/ 1557339 h 6858000"/>
              <a:gd name="connsiteX309" fmla="*/ 4020848 w 8009775"/>
              <a:gd name="connsiteY309" fmla="*/ 1551941 h 6858000"/>
              <a:gd name="connsiteX310" fmla="*/ 4022621 w 8009775"/>
              <a:gd name="connsiteY310" fmla="*/ 1546226 h 6858000"/>
              <a:gd name="connsiteX311" fmla="*/ 4024395 w 8009775"/>
              <a:gd name="connsiteY311" fmla="*/ 1540511 h 6858000"/>
              <a:gd name="connsiteX312" fmla="*/ 4025282 w 8009775"/>
              <a:gd name="connsiteY312" fmla="*/ 1534478 h 6858000"/>
              <a:gd name="connsiteX313" fmla="*/ 4026464 w 8009775"/>
              <a:gd name="connsiteY313" fmla="*/ 1528763 h 6858000"/>
              <a:gd name="connsiteX314" fmla="*/ 4027055 w 8009775"/>
              <a:gd name="connsiteY314" fmla="*/ 1522731 h 6858000"/>
              <a:gd name="connsiteX315" fmla="*/ 4027646 w 8009775"/>
              <a:gd name="connsiteY315" fmla="*/ 1517016 h 6858000"/>
              <a:gd name="connsiteX316" fmla="*/ 4027646 w 8009775"/>
              <a:gd name="connsiteY316" fmla="*/ 1510984 h 6858000"/>
              <a:gd name="connsiteX317" fmla="*/ 4027646 w 8009775"/>
              <a:gd name="connsiteY317" fmla="*/ 1505268 h 6858000"/>
              <a:gd name="connsiteX318" fmla="*/ 4027055 w 8009775"/>
              <a:gd name="connsiteY318" fmla="*/ 1499553 h 6858000"/>
              <a:gd name="connsiteX319" fmla="*/ 4026464 w 8009775"/>
              <a:gd name="connsiteY319" fmla="*/ 1493204 h 6858000"/>
              <a:gd name="connsiteX320" fmla="*/ 4025282 w 8009775"/>
              <a:gd name="connsiteY320" fmla="*/ 1487489 h 6858000"/>
              <a:gd name="connsiteX321" fmla="*/ 4024395 w 8009775"/>
              <a:gd name="connsiteY321" fmla="*/ 1481773 h 6858000"/>
              <a:gd name="connsiteX322" fmla="*/ 4022621 w 8009775"/>
              <a:gd name="connsiteY322" fmla="*/ 1476058 h 6858000"/>
              <a:gd name="connsiteX323" fmla="*/ 4020848 w 8009775"/>
              <a:gd name="connsiteY323" fmla="*/ 1470343 h 6858000"/>
              <a:gd name="connsiteX324" fmla="*/ 4018484 w 8009775"/>
              <a:gd name="connsiteY324" fmla="*/ 1464629 h 6858000"/>
              <a:gd name="connsiteX325" fmla="*/ 4016415 w 8009775"/>
              <a:gd name="connsiteY325" fmla="*/ 1459231 h 6858000"/>
              <a:gd name="connsiteX326" fmla="*/ 4013459 w 8009775"/>
              <a:gd name="connsiteY326" fmla="*/ 1453834 h 6858000"/>
              <a:gd name="connsiteX327" fmla="*/ 4010799 w 8009775"/>
              <a:gd name="connsiteY327" fmla="*/ 1448436 h 6858000"/>
              <a:gd name="connsiteX328" fmla="*/ 4007548 w 8009775"/>
              <a:gd name="connsiteY328" fmla="*/ 1443356 h 6858000"/>
              <a:gd name="connsiteX329" fmla="*/ 4003705 w 8009775"/>
              <a:gd name="connsiteY329" fmla="*/ 1438275 h 6858000"/>
              <a:gd name="connsiteX330" fmla="*/ 4000159 w 8009775"/>
              <a:gd name="connsiteY330" fmla="*/ 1433195 h 6858000"/>
              <a:gd name="connsiteX331" fmla="*/ 3996021 w 8009775"/>
              <a:gd name="connsiteY331" fmla="*/ 1428751 h 6858000"/>
              <a:gd name="connsiteX332" fmla="*/ 3991587 w 8009775"/>
              <a:gd name="connsiteY332" fmla="*/ 1423988 h 6858000"/>
              <a:gd name="connsiteX333" fmla="*/ 3323022 w 8009775"/>
              <a:gd name="connsiteY333" fmla="*/ 755333 h 6858000"/>
              <a:gd name="connsiteX334" fmla="*/ 3316815 w 8009775"/>
              <a:gd name="connsiteY334" fmla="*/ 748348 h 6858000"/>
              <a:gd name="connsiteX335" fmla="*/ 3310904 w 8009775"/>
              <a:gd name="connsiteY335" fmla="*/ 741045 h 6858000"/>
              <a:gd name="connsiteX336" fmla="*/ 3305584 w 8009775"/>
              <a:gd name="connsiteY336" fmla="*/ 733108 h 6858000"/>
              <a:gd name="connsiteX337" fmla="*/ 3300855 w 8009775"/>
              <a:gd name="connsiteY337" fmla="*/ 725170 h 6858000"/>
              <a:gd name="connsiteX338" fmla="*/ 3297308 w 8009775"/>
              <a:gd name="connsiteY338" fmla="*/ 716915 h 6858000"/>
              <a:gd name="connsiteX339" fmla="*/ 3293761 w 8009775"/>
              <a:gd name="connsiteY339" fmla="*/ 708660 h 6858000"/>
              <a:gd name="connsiteX340" fmla="*/ 3291101 w 8009775"/>
              <a:gd name="connsiteY340" fmla="*/ 699770 h 6858000"/>
              <a:gd name="connsiteX341" fmla="*/ 3289328 w 8009775"/>
              <a:gd name="connsiteY341" fmla="*/ 691198 h 6858000"/>
              <a:gd name="connsiteX342" fmla="*/ 2596527 w 8009775"/>
              <a:gd name="connsiteY342" fmla="*/ 0 h 6858000"/>
              <a:gd name="connsiteX0" fmla="*/ 2596527 w 8009775"/>
              <a:gd name="connsiteY0" fmla="*/ 0 h 6858000"/>
              <a:gd name="connsiteX1" fmla="*/ 2165004 w 8009775"/>
              <a:gd name="connsiteY1" fmla="*/ 0 h 6858000"/>
              <a:gd name="connsiteX2" fmla="*/ 3265978 w 8009775"/>
              <a:gd name="connsiteY2" fmla="*/ 1101091 h 6858000"/>
              <a:gd name="connsiteX3" fmla="*/ 3270708 w 8009775"/>
              <a:gd name="connsiteY3" fmla="*/ 1105854 h 6858000"/>
              <a:gd name="connsiteX4" fmla="*/ 3274550 w 8009775"/>
              <a:gd name="connsiteY4" fmla="*/ 1110615 h 6858000"/>
              <a:gd name="connsiteX5" fmla="*/ 3278688 w 8009775"/>
              <a:gd name="connsiteY5" fmla="*/ 1115696 h 6858000"/>
              <a:gd name="connsiteX6" fmla="*/ 3282234 w 8009775"/>
              <a:gd name="connsiteY6" fmla="*/ 1120776 h 6858000"/>
              <a:gd name="connsiteX7" fmla="*/ 3285486 w 8009775"/>
              <a:gd name="connsiteY7" fmla="*/ 1126174 h 6858000"/>
              <a:gd name="connsiteX8" fmla="*/ 3288146 w 8009775"/>
              <a:gd name="connsiteY8" fmla="*/ 1131570 h 6858000"/>
              <a:gd name="connsiteX9" fmla="*/ 3291101 w 8009775"/>
              <a:gd name="connsiteY9" fmla="*/ 1136968 h 6858000"/>
              <a:gd name="connsiteX10" fmla="*/ 3293761 w 8009775"/>
              <a:gd name="connsiteY10" fmla="*/ 1142366 h 6858000"/>
              <a:gd name="connsiteX11" fmla="*/ 3295830 w 8009775"/>
              <a:gd name="connsiteY11" fmla="*/ 1148081 h 6858000"/>
              <a:gd name="connsiteX12" fmla="*/ 3297604 w 8009775"/>
              <a:gd name="connsiteY12" fmla="*/ 1153796 h 6858000"/>
              <a:gd name="connsiteX13" fmla="*/ 3299082 w 8009775"/>
              <a:gd name="connsiteY13" fmla="*/ 1159829 h 6858000"/>
              <a:gd name="connsiteX14" fmla="*/ 3300559 w 8009775"/>
              <a:gd name="connsiteY14" fmla="*/ 1165544 h 6858000"/>
              <a:gd name="connsiteX15" fmla="*/ 3301446 w 8009775"/>
              <a:gd name="connsiteY15" fmla="*/ 1171893 h 6858000"/>
              <a:gd name="connsiteX16" fmla="*/ 3302333 w 8009775"/>
              <a:gd name="connsiteY16" fmla="*/ 1177608 h 6858000"/>
              <a:gd name="connsiteX17" fmla="*/ 3302628 w 8009775"/>
              <a:gd name="connsiteY17" fmla="*/ 1183641 h 6858000"/>
              <a:gd name="connsiteX18" fmla="*/ 3302628 w 8009775"/>
              <a:gd name="connsiteY18" fmla="*/ 1189356 h 6858000"/>
              <a:gd name="connsiteX19" fmla="*/ 3302628 w 8009775"/>
              <a:gd name="connsiteY19" fmla="*/ 1195388 h 6858000"/>
              <a:gd name="connsiteX20" fmla="*/ 3302333 w 8009775"/>
              <a:gd name="connsiteY20" fmla="*/ 1201739 h 6858000"/>
              <a:gd name="connsiteX21" fmla="*/ 3301446 w 8009775"/>
              <a:gd name="connsiteY21" fmla="*/ 1207454 h 6858000"/>
              <a:gd name="connsiteX22" fmla="*/ 3300559 w 8009775"/>
              <a:gd name="connsiteY22" fmla="*/ 1213486 h 6858000"/>
              <a:gd name="connsiteX23" fmla="*/ 3299082 w 8009775"/>
              <a:gd name="connsiteY23" fmla="*/ 1219200 h 6858000"/>
              <a:gd name="connsiteX24" fmla="*/ 3297604 w 8009775"/>
              <a:gd name="connsiteY24" fmla="*/ 1225233 h 6858000"/>
              <a:gd name="connsiteX25" fmla="*/ 3295830 w 8009775"/>
              <a:gd name="connsiteY25" fmla="*/ 1230949 h 6858000"/>
              <a:gd name="connsiteX26" fmla="*/ 3293761 w 8009775"/>
              <a:gd name="connsiteY26" fmla="*/ 1236346 h 6858000"/>
              <a:gd name="connsiteX27" fmla="*/ 3291101 w 8009775"/>
              <a:gd name="connsiteY27" fmla="*/ 1242061 h 6858000"/>
              <a:gd name="connsiteX28" fmla="*/ 3288146 w 8009775"/>
              <a:gd name="connsiteY28" fmla="*/ 1247459 h 6858000"/>
              <a:gd name="connsiteX29" fmla="*/ 3285486 w 8009775"/>
              <a:gd name="connsiteY29" fmla="*/ 1252855 h 6858000"/>
              <a:gd name="connsiteX30" fmla="*/ 3282234 w 8009775"/>
              <a:gd name="connsiteY30" fmla="*/ 1258254 h 6858000"/>
              <a:gd name="connsiteX31" fmla="*/ 3278688 w 8009775"/>
              <a:gd name="connsiteY31" fmla="*/ 1263333 h 6858000"/>
              <a:gd name="connsiteX32" fmla="*/ 3274550 w 8009775"/>
              <a:gd name="connsiteY32" fmla="*/ 1268413 h 6858000"/>
              <a:gd name="connsiteX33" fmla="*/ 3270708 w 8009775"/>
              <a:gd name="connsiteY33" fmla="*/ 1273494 h 6858000"/>
              <a:gd name="connsiteX34" fmla="*/ 3265978 w 8009775"/>
              <a:gd name="connsiteY34" fmla="*/ 1278255 h 6858000"/>
              <a:gd name="connsiteX35" fmla="*/ 3261249 w 8009775"/>
              <a:gd name="connsiteY35" fmla="*/ 1282384 h 6858000"/>
              <a:gd name="connsiteX36" fmla="*/ 3256816 w 8009775"/>
              <a:gd name="connsiteY36" fmla="*/ 1286510 h 6858000"/>
              <a:gd name="connsiteX37" fmla="*/ 3251791 w 8009775"/>
              <a:gd name="connsiteY37" fmla="*/ 1290321 h 6858000"/>
              <a:gd name="connsiteX38" fmla="*/ 3246767 w 8009775"/>
              <a:gd name="connsiteY38" fmla="*/ 1293814 h 6858000"/>
              <a:gd name="connsiteX39" fmla="*/ 3241151 w 8009775"/>
              <a:gd name="connsiteY39" fmla="*/ 1297306 h 6858000"/>
              <a:gd name="connsiteX40" fmla="*/ 3235831 w 8009775"/>
              <a:gd name="connsiteY40" fmla="*/ 1300481 h 6858000"/>
              <a:gd name="connsiteX41" fmla="*/ 3230511 w 8009775"/>
              <a:gd name="connsiteY41" fmla="*/ 1303021 h 6858000"/>
              <a:gd name="connsiteX42" fmla="*/ 3224600 w 8009775"/>
              <a:gd name="connsiteY42" fmla="*/ 1305560 h 6858000"/>
              <a:gd name="connsiteX43" fmla="*/ 3218984 w 8009775"/>
              <a:gd name="connsiteY43" fmla="*/ 1307465 h 6858000"/>
              <a:gd name="connsiteX44" fmla="*/ 3213072 w 8009775"/>
              <a:gd name="connsiteY44" fmla="*/ 1309371 h 6858000"/>
              <a:gd name="connsiteX45" fmla="*/ 3207457 w 8009775"/>
              <a:gd name="connsiteY45" fmla="*/ 1311275 h 6858000"/>
              <a:gd name="connsiteX46" fmla="*/ 3201841 w 8009775"/>
              <a:gd name="connsiteY46" fmla="*/ 1312228 h 6858000"/>
              <a:gd name="connsiteX47" fmla="*/ 3195634 w 8009775"/>
              <a:gd name="connsiteY47" fmla="*/ 1313180 h 6858000"/>
              <a:gd name="connsiteX48" fmla="*/ 3189428 w 8009775"/>
              <a:gd name="connsiteY48" fmla="*/ 1314133 h 6858000"/>
              <a:gd name="connsiteX49" fmla="*/ 3183812 w 8009775"/>
              <a:gd name="connsiteY49" fmla="*/ 1314450 h 6858000"/>
              <a:gd name="connsiteX50" fmla="*/ 3177605 w 8009775"/>
              <a:gd name="connsiteY50" fmla="*/ 1314769 h 6858000"/>
              <a:gd name="connsiteX51" fmla="*/ 3171694 w 8009775"/>
              <a:gd name="connsiteY51" fmla="*/ 1314450 h 6858000"/>
              <a:gd name="connsiteX52" fmla="*/ 3165782 w 8009775"/>
              <a:gd name="connsiteY52" fmla="*/ 1314133 h 6858000"/>
              <a:gd name="connsiteX53" fmla="*/ 3159576 w 8009775"/>
              <a:gd name="connsiteY53" fmla="*/ 1313180 h 6858000"/>
              <a:gd name="connsiteX54" fmla="*/ 3153960 w 8009775"/>
              <a:gd name="connsiteY54" fmla="*/ 1312228 h 6858000"/>
              <a:gd name="connsiteX55" fmla="*/ 3147753 w 8009775"/>
              <a:gd name="connsiteY55" fmla="*/ 1311275 h 6858000"/>
              <a:gd name="connsiteX56" fmla="*/ 3142137 w 8009775"/>
              <a:gd name="connsiteY56" fmla="*/ 1309371 h 6858000"/>
              <a:gd name="connsiteX57" fmla="*/ 3136226 w 8009775"/>
              <a:gd name="connsiteY57" fmla="*/ 1307465 h 6858000"/>
              <a:gd name="connsiteX58" fmla="*/ 3130610 w 8009775"/>
              <a:gd name="connsiteY58" fmla="*/ 1305560 h 6858000"/>
              <a:gd name="connsiteX59" fmla="*/ 3124994 w 8009775"/>
              <a:gd name="connsiteY59" fmla="*/ 1303021 h 6858000"/>
              <a:gd name="connsiteX60" fmla="*/ 3119379 w 8009775"/>
              <a:gd name="connsiteY60" fmla="*/ 1300481 h 6858000"/>
              <a:gd name="connsiteX61" fmla="*/ 3114059 w 8009775"/>
              <a:gd name="connsiteY61" fmla="*/ 1297306 h 6858000"/>
              <a:gd name="connsiteX62" fmla="*/ 3109034 w 8009775"/>
              <a:gd name="connsiteY62" fmla="*/ 1293814 h 6858000"/>
              <a:gd name="connsiteX63" fmla="*/ 3103714 w 8009775"/>
              <a:gd name="connsiteY63" fmla="*/ 1290321 h 6858000"/>
              <a:gd name="connsiteX64" fmla="*/ 3098689 w 8009775"/>
              <a:gd name="connsiteY64" fmla="*/ 1286510 h 6858000"/>
              <a:gd name="connsiteX65" fmla="*/ 3093960 w 8009775"/>
              <a:gd name="connsiteY65" fmla="*/ 1282384 h 6858000"/>
              <a:gd name="connsiteX66" fmla="*/ 3089231 w 8009775"/>
              <a:gd name="connsiteY66" fmla="*/ 1278255 h 6858000"/>
              <a:gd name="connsiteX67" fmla="*/ 1811214 w 8009775"/>
              <a:gd name="connsiteY67" fmla="*/ 0 h 6858000"/>
              <a:gd name="connsiteX68" fmla="*/ 0 w 8009775"/>
              <a:gd name="connsiteY68" fmla="*/ 0 h 6858000"/>
              <a:gd name="connsiteX69" fmla="*/ 0 w 8009775"/>
              <a:gd name="connsiteY69" fmla="*/ 6858000 h 6858000"/>
              <a:gd name="connsiteX70" fmla="*/ 8009775 w 8009775"/>
              <a:gd name="connsiteY70" fmla="*/ 6858000 h 6858000"/>
              <a:gd name="connsiteX71" fmla="*/ 3001744 w 8009775"/>
              <a:gd name="connsiteY71" fmla="*/ 1828166 h 6858000"/>
              <a:gd name="connsiteX72" fmla="*/ 2997311 w 8009775"/>
              <a:gd name="connsiteY72" fmla="*/ 1823404 h 6858000"/>
              <a:gd name="connsiteX73" fmla="*/ 2992878 w 8009775"/>
              <a:gd name="connsiteY73" fmla="*/ 1818640 h 6858000"/>
              <a:gd name="connsiteX74" fmla="*/ 2989331 w 8009775"/>
              <a:gd name="connsiteY74" fmla="*/ 1814195 h 6858000"/>
              <a:gd name="connsiteX75" fmla="*/ 2985784 w 8009775"/>
              <a:gd name="connsiteY75" fmla="*/ 1808799 h 6858000"/>
              <a:gd name="connsiteX76" fmla="*/ 2982533 w 8009775"/>
              <a:gd name="connsiteY76" fmla="*/ 1803718 h 6858000"/>
              <a:gd name="connsiteX77" fmla="*/ 2979873 w 8009775"/>
              <a:gd name="connsiteY77" fmla="*/ 1798321 h 6858000"/>
              <a:gd name="connsiteX78" fmla="*/ 2976917 w 8009775"/>
              <a:gd name="connsiteY78" fmla="*/ 1792924 h 6858000"/>
              <a:gd name="connsiteX79" fmla="*/ 2974552 w 8009775"/>
              <a:gd name="connsiteY79" fmla="*/ 1787526 h 6858000"/>
              <a:gd name="connsiteX80" fmla="*/ 2972484 w 8009775"/>
              <a:gd name="connsiteY80" fmla="*/ 1781811 h 6858000"/>
              <a:gd name="connsiteX81" fmla="*/ 2970710 w 8009775"/>
              <a:gd name="connsiteY81" fmla="*/ 1776095 h 6858000"/>
              <a:gd name="connsiteX82" fmla="*/ 2968937 w 8009775"/>
              <a:gd name="connsiteY82" fmla="*/ 1770380 h 6858000"/>
              <a:gd name="connsiteX83" fmla="*/ 2967755 w 8009775"/>
              <a:gd name="connsiteY83" fmla="*/ 1764665 h 6858000"/>
              <a:gd name="connsiteX84" fmla="*/ 2966868 w 8009775"/>
              <a:gd name="connsiteY84" fmla="*/ 1758634 h 6858000"/>
              <a:gd name="connsiteX85" fmla="*/ 2965981 w 8009775"/>
              <a:gd name="connsiteY85" fmla="*/ 1752919 h 6858000"/>
              <a:gd name="connsiteX86" fmla="*/ 2965686 w 8009775"/>
              <a:gd name="connsiteY86" fmla="*/ 1746885 h 6858000"/>
              <a:gd name="connsiteX87" fmla="*/ 2965686 w 8009775"/>
              <a:gd name="connsiteY87" fmla="*/ 1741170 h 6858000"/>
              <a:gd name="connsiteX88" fmla="*/ 2965686 w 8009775"/>
              <a:gd name="connsiteY88" fmla="*/ 1735139 h 6858000"/>
              <a:gd name="connsiteX89" fmla="*/ 2965981 w 8009775"/>
              <a:gd name="connsiteY89" fmla="*/ 1729424 h 6858000"/>
              <a:gd name="connsiteX90" fmla="*/ 2966868 w 8009775"/>
              <a:gd name="connsiteY90" fmla="*/ 1723074 h 6858000"/>
              <a:gd name="connsiteX91" fmla="*/ 2967755 w 8009775"/>
              <a:gd name="connsiteY91" fmla="*/ 1717358 h 6858000"/>
              <a:gd name="connsiteX92" fmla="*/ 2968937 w 8009775"/>
              <a:gd name="connsiteY92" fmla="*/ 1711643 h 6858000"/>
              <a:gd name="connsiteX93" fmla="*/ 2970710 w 8009775"/>
              <a:gd name="connsiteY93" fmla="*/ 1705929 h 6858000"/>
              <a:gd name="connsiteX94" fmla="*/ 2972484 w 8009775"/>
              <a:gd name="connsiteY94" fmla="*/ 1700214 h 6858000"/>
              <a:gd name="connsiteX95" fmla="*/ 2974552 w 8009775"/>
              <a:gd name="connsiteY95" fmla="*/ 1694816 h 6858000"/>
              <a:gd name="connsiteX96" fmla="*/ 2976917 w 8009775"/>
              <a:gd name="connsiteY96" fmla="*/ 1689101 h 6858000"/>
              <a:gd name="connsiteX97" fmla="*/ 2979873 w 8009775"/>
              <a:gd name="connsiteY97" fmla="*/ 1683703 h 6858000"/>
              <a:gd name="connsiteX98" fmla="*/ 2982533 w 8009775"/>
              <a:gd name="connsiteY98" fmla="*/ 1678305 h 6858000"/>
              <a:gd name="connsiteX99" fmla="*/ 2985784 w 8009775"/>
              <a:gd name="connsiteY99" fmla="*/ 1673226 h 6858000"/>
              <a:gd name="connsiteX100" fmla="*/ 2989331 w 8009775"/>
              <a:gd name="connsiteY100" fmla="*/ 1668145 h 6858000"/>
              <a:gd name="connsiteX101" fmla="*/ 2992878 w 8009775"/>
              <a:gd name="connsiteY101" fmla="*/ 1663066 h 6858000"/>
              <a:gd name="connsiteX102" fmla="*/ 2997311 w 8009775"/>
              <a:gd name="connsiteY102" fmla="*/ 1658621 h 6858000"/>
              <a:gd name="connsiteX103" fmla="*/ 3001744 w 8009775"/>
              <a:gd name="connsiteY103" fmla="*/ 1653859 h 6858000"/>
              <a:gd name="connsiteX104" fmla="*/ 3006178 w 8009775"/>
              <a:gd name="connsiteY104" fmla="*/ 1649414 h 6858000"/>
              <a:gd name="connsiteX105" fmla="*/ 3010907 w 8009775"/>
              <a:gd name="connsiteY105" fmla="*/ 1645603 h 6858000"/>
              <a:gd name="connsiteX106" fmla="*/ 3015932 w 8009775"/>
              <a:gd name="connsiteY106" fmla="*/ 1641794 h 6858000"/>
              <a:gd name="connsiteX107" fmla="*/ 3020956 w 8009775"/>
              <a:gd name="connsiteY107" fmla="*/ 1637984 h 6858000"/>
              <a:gd name="connsiteX108" fmla="*/ 3025981 w 8009775"/>
              <a:gd name="connsiteY108" fmla="*/ 1634809 h 6858000"/>
              <a:gd name="connsiteX109" fmla="*/ 3031596 w 8009775"/>
              <a:gd name="connsiteY109" fmla="*/ 1631950 h 6858000"/>
              <a:gd name="connsiteX110" fmla="*/ 3036916 w 8009775"/>
              <a:gd name="connsiteY110" fmla="*/ 1629094 h 6858000"/>
              <a:gd name="connsiteX111" fmla="*/ 3042532 w 8009775"/>
              <a:gd name="connsiteY111" fmla="*/ 1626871 h 6858000"/>
              <a:gd name="connsiteX112" fmla="*/ 3047852 w 8009775"/>
              <a:gd name="connsiteY112" fmla="*/ 1624649 h 6858000"/>
              <a:gd name="connsiteX113" fmla="*/ 3053764 w 8009775"/>
              <a:gd name="connsiteY113" fmla="*/ 1623061 h 6858000"/>
              <a:gd name="connsiteX114" fmla="*/ 3059379 w 8009775"/>
              <a:gd name="connsiteY114" fmla="*/ 1621155 h 6858000"/>
              <a:gd name="connsiteX115" fmla="*/ 3065291 w 8009775"/>
              <a:gd name="connsiteY115" fmla="*/ 1620204 h 6858000"/>
              <a:gd name="connsiteX116" fmla="*/ 3070906 w 8009775"/>
              <a:gd name="connsiteY116" fmla="*/ 1618934 h 6858000"/>
              <a:gd name="connsiteX117" fmla="*/ 3077113 w 8009775"/>
              <a:gd name="connsiteY117" fmla="*/ 1618299 h 6858000"/>
              <a:gd name="connsiteX118" fmla="*/ 3082729 w 8009775"/>
              <a:gd name="connsiteY118" fmla="*/ 1617981 h 6858000"/>
              <a:gd name="connsiteX119" fmla="*/ 3088936 w 8009775"/>
              <a:gd name="connsiteY119" fmla="*/ 1617981 h 6858000"/>
              <a:gd name="connsiteX120" fmla="*/ 3094552 w 8009775"/>
              <a:gd name="connsiteY120" fmla="*/ 1617981 h 6858000"/>
              <a:gd name="connsiteX121" fmla="*/ 3100758 w 8009775"/>
              <a:gd name="connsiteY121" fmla="*/ 1618299 h 6858000"/>
              <a:gd name="connsiteX122" fmla="*/ 3106670 w 8009775"/>
              <a:gd name="connsiteY122" fmla="*/ 1618934 h 6858000"/>
              <a:gd name="connsiteX123" fmla="*/ 3112285 w 8009775"/>
              <a:gd name="connsiteY123" fmla="*/ 1620204 h 6858000"/>
              <a:gd name="connsiteX124" fmla="*/ 3117901 w 8009775"/>
              <a:gd name="connsiteY124" fmla="*/ 1621155 h 6858000"/>
              <a:gd name="connsiteX125" fmla="*/ 3123812 w 8009775"/>
              <a:gd name="connsiteY125" fmla="*/ 1623061 h 6858000"/>
              <a:gd name="connsiteX126" fmla="*/ 3129428 w 8009775"/>
              <a:gd name="connsiteY126" fmla="*/ 1624649 h 6858000"/>
              <a:gd name="connsiteX127" fmla="*/ 3135339 w 8009775"/>
              <a:gd name="connsiteY127" fmla="*/ 1626871 h 6858000"/>
              <a:gd name="connsiteX128" fmla="*/ 3140660 w 8009775"/>
              <a:gd name="connsiteY128" fmla="*/ 1629094 h 6858000"/>
              <a:gd name="connsiteX129" fmla="*/ 3145980 w 8009775"/>
              <a:gd name="connsiteY129" fmla="*/ 1631950 h 6858000"/>
              <a:gd name="connsiteX130" fmla="*/ 3151300 w 8009775"/>
              <a:gd name="connsiteY130" fmla="*/ 1634809 h 6858000"/>
              <a:gd name="connsiteX131" fmla="*/ 3156324 w 8009775"/>
              <a:gd name="connsiteY131" fmla="*/ 1637984 h 6858000"/>
              <a:gd name="connsiteX132" fmla="*/ 3161349 w 8009775"/>
              <a:gd name="connsiteY132" fmla="*/ 1641794 h 6858000"/>
              <a:gd name="connsiteX133" fmla="*/ 3166374 w 8009775"/>
              <a:gd name="connsiteY133" fmla="*/ 1645603 h 6858000"/>
              <a:gd name="connsiteX134" fmla="*/ 3171102 w 8009775"/>
              <a:gd name="connsiteY134" fmla="*/ 1649414 h 6858000"/>
              <a:gd name="connsiteX135" fmla="*/ 3175832 w 8009775"/>
              <a:gd name="connsiteY135" fmla="*/ 1653859 h 6858000"/>
              <a:gd name="connsiteX136" fmla="*/ 3844692 w 8009775"/>
              <a:gd name="connsiteY136" fmla="*/ 2322830 h 6858000"/>
              <a:gd name="connsiteX137" fmla="*/ 3849421 w 8009775"/>
              <a:gd name="connsiteY137" fmla="*/ 2326958 h 6858000"/>
              <a:gd name="connsiteX138" fmla="*/ 3854150 w 8009775"/>
              <a:gd name="connsiteY138" fmla="*/ 2331085 h 6858000"/>
              <a:gd name="connsiteX139" fmla="*/ 3859175 w 8009775"/>
              <a:gd name="connsiteY139" fmla="*/ 2334895 h 6858000"/>
              <a:gd name="connsiteX140" fmla="*/ 3864199 w 8009775"/>
              <a:gd name="connsiteY140" fmla="*/ 2338705 h 6858000"/>
              <a:gd name="connsiteX141" fmla="*/ 3869224 w 8009775"/>
              <a:gd name="connsiteY141" fmla="*/ 2341880 h 6858000"/>
              <a:gd name="connsiteX142" fmla="*/ 3874544 w 8009775"/>
              <a:gd name="connsiteY142" fmla="*/ 2344738 h 6858000"/>
              <a:gd name="connsiteX143" fmla="*/ 3879864 w 8009775"/>
              <a:gd name="connsiteY143" fmla="*/ 2347595 h 6858000"/>
              <a:gd name="connsiteX144" fmla="*/ 3885775 w 8009775"/>
              <a:gd name="connsiteY144" fmla="*/ 2349818 h 6858000"/>
              <a:gd name="connsiteX145" fmla="*/ 3891096 w 8009775"/>
              <a:gd name="connsiteY145" fmla="*/ 2351723 h 6858000"/>
              <a:gd name="connsiteX146" fmla="*/ 3896711 w 8009775"/>
              <a:gd name="connsiteY146" fmla="*/ 2353628 h 6858000"/>
              <a:gd name="connsiteX147" fmla="*/ 3902623 w 8009775"/>
              <a:gd name="connsiteY147" fmla="*/ 2355534 h 6858000"/>
              <a:gd name="connsiteX148" fmla="*/ 3908238 w 8009775"/>
              <a:gd name="connsiteY148" fmla="*/ 2356485 h 6858000"/>
              <a:gd name="connsiteX149" fmla="*/ 3914150 w 8009775"/>
              <a:gd name="connsiteY149" fmla="*/ 2357755 h 6858000"/>
              <a:gd name="connsiteX150" fmla="*/ 3920061 w 8009775"/>
              <a:gd name="connsiteY150" fmla="*/ 2358391 h 6858000"/>
              <a:gd name="connsiteX151" fmla="*/ 3925972 w 8009775"/>
              <a:gd name="connsiteY151" fmla="*/ 2358708 h 6858000"/>
              <a:gd name="connsiteX152" fmla="*/ 3931883 w 8009775"/>
              <a:gd name="connsiteY152" fmla="*/ 2358708 h 6858000"/>
              <a:gd name="connsiteX153" fmla="*/ 3937795 w 8009775"/>
              <a:gd name="connsiteY153" fmla="*/ 2358708 h 6858000"/>
              <a:gd name="connsiteX154" fmla="*/ 3943706 w 8009775"/>
              <a:gd name="connsiteY154" fmla="*/ 2358391 h 6858000"/>
              <a:gd name="connsiteX155" fmla="*/ 3949617 w 8009775"/>
              <a:gd name="connsiteY155" fmla="*/ 2357755 h 6858000"/>
              <a:gd name="connsiteX156" fmla="*/ 3955233 w 8009775"/>
              <a:gd name="connsiteY156" fmla="*/ 2356485 h 6858000"/>
              <a:gd name="connsiteX157" fmla="*/ 3961144 w 8009775"/>
              <a:gd name="connsiteY157" fmla="*/ 2355534 h 6858000"/>
              <a:gd name="connsiteX158" fmla="*/ 3966760 w 8009775"/>
              <a:gd name="connsiteY158" fmla="*/ 2353628 h 6858000"/>
              <a:gd name="connsiteX159" fmla="*/ 3972671 w 8009775"/>
              <a:gd name="connsiteY159" fmla="*/ 2351723 h 6858000"/>
              <a:gd name="connsiteX160" fmla="*/ 3978287 w 8009775"/>
              <a:gd name="connsiteY160" fmla="*/ 2349818 h 6858000"/>
              <a:gd name="connsiteX161" fmla="*/ 3983607 w 8009775"/>
              <a:gd name="connsiteY161" fmla="*/ 2347595 h 6858000"/>
              <a:gd name="connsiteX162" fmla="*/ 3989223 w 8009775"/>
              <a:gd name="connsiteY162" fmla="*/ 2344738 h 6858000"/>
              <a:gd name="connsiteX163" fmla="*/ 3994543 w 8009775"/>
              <a:gd name="connsiteY163" fmla="*/ 2341880 h 6858000"/>
              <a:gd name="connsiteX164" fmla="*/ 3999567 w 8009775"/>
              <a:gd name="connsiteY164" fmla="*/ 2338705 h 6858000"/>
              <a:gd name="connsiteX165" fmla="*/ 4004888 w 8009775"/>
              <a:gd name="connsiteY165" fmla="*/ 2334895 h 6858000"/>
              <a:gd name="connsiteX166" fmla="*/ 4009617 w 8009775"/>
              <a:gd name="connsiteY166" fmla="*/ 2331085 h 6858000"/>
              <a:gd name="connsiteX167" fmla="*/ 4014346 w 8009775"/>
              <a:gd name="connsiteY167" fmla="*/ 2326958 h 6858000"/>
              <a:gd name="connsiteX168" fmla="*/ 4018779 w 8009775"/>
              <a:gd name="connsiteY168" fmla="*/ 2322830 h 6858000"/>
              <a:gd name="connsiteX169" fmla="*/ 4023213 w 8009775"/>
              <a:gd name="connsiteY169" fmla="*/ 2318068 h 6858000"/>
              <a:gd name="connsiteX170" fmla="*/ 4027646 w 8009775"/>
              <a:gd name="connsiteY170" fmla="*/ 2313306 h 6858000"/>
              <a:gd name="connsiteX171" fmla="*/ 4031193 w 8009775"/>
              <a:gd name="connsiteY171" fmla="*/ 2308544 h 6858000"/>
              <a:gd name="connsiteX172" fmla="*/ 4034740 w 8009775"/>
              <a:gd name="connsiteY172" fmla="*/ 2303463 h 6858000"/>
              <a:gd name="connsiteX173" fmla="*/ 4037991 w 8009775"/>
              <a:gd name="connsiteY173" fmla="*/ 2298384 h 6858000"/>
              <a:gd name="connsiteX174" fmla="*/ 4040946 w 8009775"/>
              <a:gd name="connsiteY174" fmla="*/ 2292985 h 6858000"/>
              <a:gd name="connsiteX175" fmla="*/ 4043606 w 8009775"/>
              <a:gd name="connsiteY175" fmla="*/ 2287588 h 6858000"/>
              <a:gd name="connsiteX176" fmla="*/ 4046267 w 8009775"/>
              <a:gd name="connsiteY176" fmla="*/ 2281873 h 6858000"/>
              <a:gd name="connsiteX177" fmla="*/ 4048040 w 8009775"/>
              <a:gd name="connsiteY177" fmla="*/ 2276476 h 6858000"/>
              <a:gd name="connsiteX178" fmla="*/ 4050109 w 8009775"/>
              <a:gd name="connsiteY178" fmla="*/ 2270761 h 6858000"/>
              <a:gd name="connsiteX179" fmla="*/ 4051587 w 8009775"/>
              <a:gd name="connsiteY179" fmla="*/ 2265046 h 6858000"/>
              <a:gd name="connsiteX180" fmla="*/ 4052769 w 8009775"/>
              <a:gd name="connsiteY180" fmla="*/ 2259331 h 6858000"/>
              <a:gd name="connsiteX181" fmla="*/ 4053656 w 8009775"/>
              <a:gd name="connsiteY181" fmla="*/ 2253298 h 6858000"/>
              <a:gd name="connsiteX182" fmla="*/ 4054542 w 8009775"/>
              <a:gd name="connsiteY182" fmla="*/ 2247266 h 6858000"/>
              <a:gd name="connsiteX183" fmla="*/ 4054838 w 8009775"/>
              <a:gd name="connsiteY183" fmla="*/ 2241551 h 6858000"/>
              <a:gd name="connsiteX184" fmla="*/ 4055133 w 8009775"/>
              <a:gd name="connsiteY184" fmla="*/ 2235519 h 6858000"/>
              <a:gd name="connsiteX185" fmla="*/ 4054838 w 8009775"/>
              <a:gd name="connsiteY185" fmla="*/ 2229804 h 6858000"/>
              <a:gd name="connsiteX186" fmla="*/ 4054542 w 8009775"/>
              <a:gd name="connsiteY186" fmla="*/ 2223770 h 6858000"/>
              <a:gd name="connsiteX187" fmla="*/ 4053656 w 8009775"/>
              <a:gd name="connsiteY187" fmla="*/ 2217739 h 6858000"/>
              <a:gd name="connsiteX188" fmla="*/ 4052769 w 8009775"/>
              <a:gd name="connsiteY188" fmla="*/ 2212024 h 6858000"/>
              <a:gd name="connsiteX189" fmla="*/ 4051587 w 8009775"/>
              <a:gd name="connsiteY189" fmla="*/ 2206309 h 6858000"/>
              <a:gd name="connsiteX190" fmla="*/ 4050109 w 8009775"/>
              <a:gd name="connsiteY190" fmla="*/ 2200593 h 6858000"/>
              <a:gd name="connsiteX191" fmla="*/ 4048040 w 8009775"/>
              <a:gd name="connsiteY191" fmla="*/ 2194878 h 6858000"/>
              <a:gd name="connsiteX192" fmla="*/ 4046267 w 8009775"/>
              <a:gd name="connsiteY192" fmla="*/ 2189163 h 6858000"/>
              <a:gd name="connsiteX193" fmla="*/ 4043606 w 8009775"/>
              <a:gd name="connsiteY193" fmla="*/ 2183765 h 6858000"/>
              <a:gd name="connsiteX194" fmla="*/ 4040946 w 8009775"/>
              <a:gd name="connsiteY194" fmla="*/ 2178368 h 6858000"/>
              <a:gd name="connsiteX195" fmla="*/ 4037991 w 8009775"/>
              <a:gd name="connsiteY195" fmla="*/ 2172970 h 6858000"/>
              <a:gd name="connsiteX196" fmla="*/ 4034740 w 8009775"/>
              <a:gd name="connsiteY196" fmla="*/ 2167890 h 6858000"/>
              <a:gd name="connsiteX197" fmla="*/ 4031193 w 8009775"/>
              <a:gd name="connsiteY197" fmla="*/ 2162494 h 6858000"/>
              <a:gd name="connsiteX198" fmla="*/ 4027646 w 8009775"/>
              <a:gd name="connsiteY198" fmla="*/ 2157730 h 6858000"/>
              <a:gd name="connsiteX199" fmla="*/ 4023213 w 8009775"/>
              <a:gd name="connsiteY199" fmla="*/ 2153285 h 6858000"/>
              <a:gd name="connsiteX200" fmla="*/ 4018779 w 8009775"/>
              <a:gd name="connsiteY200" fmla="*/ 2148523 h 6858000"/>
              <a:gd name="connsiteX201" fmla="*/ 3632182 w 8009775"/>
              <a:gd name="connsiteY201" fmla="*/ 1761490 h 6858000"/>
              <a:gd name="connsiteX202" fmla="*/ 3435928 w 8009775"/>
              <a:gd name="connsiteY202" fmla="*/ 1565276 h 6858000"/>
              <a:gd name="connsiteX203" fmla="*/ 3431198 w 8009775"/>
              <a:gd name="connsiteY203" fmla="*/ 1560514 h 6858000"/>
              <a:gd name="connsiteX204" fmla="*/ 3427356 w 8009775"/>
              <a:gd name="connsiteY204" fmla="*/ 1555751 h 6858000"/>
              <a:gd name="connsiteX205" fmla="*/ 3423218 w 8009775"/>
              <a:gd name="connsiteY205" fmla="*/ 1550671 h 6858000"/>
              <a:gd name="connsiteX206" fmla="*/ 3420262 w 8009775"/>
              <a:gd name="connsiteY206" fmla="*/ 1545909 h 6858000"/>
              <a:gd name="connsiteX207" fmla="*/ 3417012 w 8009775"/>
              <a:gd name="connsiteY207" fmla="*/ 1540829 h 6858000"/>
              <a:gd name="connsiteX208" fmla="*/ 3413760 w 8009775"/>
              <a:gd name="connsiteY208" fmla="*/ 1535430 h 6858000"/>
              <a:gd name="connsiteX209" fmla="*/ 3411100 w 8009775"/>
              <a:gd name="connsiteY209" fmla="*/ 1530034 h 6858000"/>
              <a:gd name="connsiteX210" fmla="*/ 3408736 w 8009775"/>
              <a:gd name="connsiteY210" fmla="*/ 1524635 h 6858000"/>
              <a:gd name="connsiteX211" fmla="*/ 3406371 w 8009775"/>
              <a:gd name="connsiteY211" fmla="*/ 1518920 h 6858000"/>
              <a:gd name="connsiteX212" fmla="*/ 3404598 w 8009775"/>
              <a:gd name="connsiteY212" fmla="*/ 1513205 h 6858000"/>
              <a:gd name="connsiteX213" fmla="*/ 3403120 w 8009775"/>
              <a:gd name="connsiteY213" fmla="*/ 1507174 h 6858000"/>
              <a:gd name="connsiteX214" fmla="*/ 3401938 w 8009775"/>
              <a:gd name="connsiteY214" fmla="*/ 1501459 h 6858000"/>
              <a:gd name="connsiteX215" fmla="*/ 3401051 w 8009775"/>
              <a:gd name="connsiteY215" fmla="*/ 1495744 h 6858000"/>
              <a:gd name="connsiteX216" fmla="*/ 3400460 w 8009775"/>
              <a:gd name="connsiteY216" fmla="*/ 1489710 h 6858000"/>
              <a:gd name="connsiteX217" fmla="*/ 3399869 w 8009775"/>
              <a:gd name="connsiteY217" fmla="*/ 1483995 h 6858000"/>
              <a:gd name="connsiteX218" fmla="*/ 3399573 w 8009775"/>
              <a:gd name="connsiteY218" fmla="*/ 1478281 h 6858000"/>
              <a:gd name="connsiteX219" fmla="*/ 3399869 w 8009775"/>
              <a:gd name="connsiteY219" fmla="*/ 1472249 h 6858000"/>
              <a:gd name="connsiteX220" fmla="*/ 3400460 w 8009775"/>
              <a:gd name="connsiteY220" fmla="*/ 1466215 h 6858000"/>
              <a:gd name="connsiteX221" fmla="*/ 3401051 w 8009775"/>
              <a:gd name="connsiteY221" fmla="*/ 1460183 h 6858000"/>
              <a:gd name="connsiteX222" fmla="*/ 3401938 w 8009775"/>
              <a:gd name="connsiteY222" fmla="*/ 1454468 h 6858000"/>
              <a:gd name="connsiteX223" fmla="*/ 3403120 w 8009775"/>
              <a:gd name="connsiteY223" fmla="*/ 1448754 h 6858000"/>
              <a:gd name="connsiteX224" fmla="*/ 3404598 w 8009775"/>
              <a:gd name="connsiteY224" fmla="*/ 1443039 h 6858000"/>
              <a:gd name="connsiteX225" fmla="*/ 3406371 w 8009775"/>
              <a:gd name="connsiteY225" fmla="*/ 1437324 h 6858000"/>
              <a:gd name="connsiteX226" fmla="*/ 3408736 w 8009775"/>
              <a:gd name="connsiteY226" fmla="*/ 1431609 h 6858000"/>
              <a:gd name="connsiteX227" fmla="*/ 3411100 w 8009775"/>
              <a:gd name="connsiteY227" fmla="*/ 1426211 h 6858000"/>
              <a:gd name="connsiteX228" fmla="*/ 3413760 w 8009775"/>
              <a:gd name="connsiteY228" fmla="*/ 1420814 h 6858000"/>
              <a:gd name="connsiteX229" fmla="*/ 3417012 w 8009775"/>
              <a:gd name="connsiteY229" fmla="*/ 1415416 h 6858000"/>
              <a:gd name="connsiteX230" fmla="*/ 3420262 w 8009775"/>
              <a:gd name="connsiteY230" fmla="*/ 1410336 h 6858000"/>
              <a:gd name="connsiteX231" fmla="*/ 3423218 w 8009775"/>
              <a:gd name="connsiteY231" fmla="*/ 1405256 h 6858000"/>
              <a:gd name="connsiteX232" fmla="*/ 3427356 w 8009775"/>
              <a:gd name="connsiteY232" fmla="*/ 1400175 h 6858000"/>
              <a:gd name="connsiteX233" fmla="*/ 3431198 w 8009775"/>
              <a:gd name="connsiteY233" fmla="*/ 1395731 h 6858000"/>
              <a:gd name="connsiteX234" fmla="*/ 3435928 w 8009775"/>
              <a:gd name="connsiteY234" fmla="*/ 1390969 h 6858000"/>
              <a:gd name="connsiteX235" fmla="*/ 3440361 w 8009775"/>
              <a:gd name="connsiteY235" fmla="*/ 1386524 h 6858000"/>
              <a:gd name="connsiteX236" fmla="*/ 3445386 w 8009775"/>
              <a:gd name="connsiteY236" fmla="*/ 1382396 h 6858000"/>
              <a:gd name="connsiteX237" fmla="*/ 3449819 w 8009775"/>
              <a:gd name="connsiteY237" fmla="*/ 1378585 h 6858000"/>
              <a:gd name="connsiteX238" fmla="*/ 3454844 w 8009775"/>
              <a:gd name="connsiteY238" fmla="*/ 1375094 h 6858000"/>
              <a:gd name="connsiteX239" fmla="*/ 3460459 w 8009775"/>
              <a:gd name="connsiteY239" fmla="*/ 1371919 h 6858000"/>
              <a:gd name="connsiteX240" fmla="*/ 3465780 w 8009775"/>
              <a:gd name="connsiteY240" fmla="*/ 1369061 h 6858000"/>
              <a:gd name="connsiteX241" fmla="*/ 3471100 w 8009775"/>
              <a:gd name="connsiteY241" fmla="*/ 1366204 h 6858000"/>
              <a:gd name="connsiteX242" fmla="*/ 3476420 w 8009775"/>
              <a:gd name="connsiteY242" fmla="*/ 1363980 h 6858000"/>
              <a:gd name="connsiteX243" fmla="*/ 3482331 w 8009775"/>
              <a:gd name="connsiteY243" fmla="*/ 1361759 h 6858000"/>
              <a:gd name="connsiteX244" fmla="*/ 3487947 w 8009775"/>
              <a:gd name="connsiteY244" fmla="*/ 1360170 h 6858000"/>
              <a:gd name="connsiteX245" fmla="*/ 3493858 w 8009775"/>
              <a:gd name="connsiteY245" fmla="*/ 1358265 h 6858000"/>
              <a:gd name="connsiteX246" fmla="*/ 3499474 w 8009775"/>
              <a:gd name="connsiteY246" fmla="*/ 1357314 h 6858000"/>
              <a:gd name="connsiteX247" fmla="*/ 3505385 w 8009775"/>
              <a:gd name="connsiteY247" fmla="*/ 1356043 h 6858000"/>
              <a:gd name="connsiteX248" fmla="*/ 3511001 w 8009775"/>
              <a:gd name="connsiteY248" fmla="*/ 1355409 h 6858000"/>
              <a:gd name="connsiteX249" fmla="*/ 3517208 w 8009775"/>
              <a:gd name="connsiteY249" fmla="*/ 1355090 h 6858000"/>
              <a:gd name="connsiteX250" fmla="*/ 3522823 w 8009775"/>
              <a:gd name="connsiteY250" fmla="*/ 1354773 h 6858000"/>
              <a:gd name="connsiteX251" fmla="*/ 3529030 w 8009775"/>
              <a:gd name="connsiteY251" fmla="*/ 1355090 h 6858000"/>
              <a:gd name="connsiteX252" fmla="*/ 3534646 w 8009775"/>
              <a:gd name="connsiteY252" fmla="*/ 1355409 h 6858000"/>
              <a:gd name="connsiteX253" fmla="*/ 3540557 w 8009775"/>
              <a:gd name="connsiteY253" fmla="*/ 1356043 h 6858000"/>
              <a:gd name="connsiteX254" fmla="*/ 3546468 w 8009775"/>
              <a:gd name="connsiteY254" fmla="*/ 1357314 h 6858000"/>
              <a:gd name="connsiteX255" fmla="*/ 3552380 w 8009775"/>
              <a:gd name="connsiteY255" fmla="*/ 1358265 h 6858000"/>
              <a:gd name="connsiteX256" fmla="*/ 3557995 w 8009775"/>
              <a:gd name="connsiteY256" fmla="*/ 1360170 h 6858000"/>
              <a:gd name="connsiteX257" fmla="*/ 3563906 w 8009775"/>
              <a:gd name="connsiteY257" fmla="*/ 1361759 h 6858000"/>
              <a:gd name="connsiteX258" fmla="*/ 3569227 w 8009775"/>
              <a:gd name="connsiteY258" fmla="*/ 1363980 h 6858000"/>
              <a:gd name="connsiteX259" fmla="*/ 3574842 w 8009775"/>
              <a:gd name="connsiteY259" fmla="*/ 1366204 h 6858000"/>
              <a:gd name="connsiteX260" fmla="*/ 3580458 w 8009775"/>
              <a:gd name="connsiteY260" fmla="*/ 1369061 h 6858000"/>
              <a:gd name="connsiteX261" fmla="*/ 3585778 w 8009775"/>
              <a:gd name="connsiteY261" fmla="*/ 1371919 h 6858000"/>
              <a:gd name="connsiteX262" fmla="*/ 3590803 w 8009775"/>
              <a:gd name="connsiteY262" fmla="*/ 1375094 h 6858000"/>
              <a:gd name="connsiteX263" fmla="*/ 3595828 w 8009775"/>
              <a:gd name="connsiteY263" fmla="*/ 1378585 h 6858000"/>
              <a:gd name="connsiteX264" fmla="*/ 3600852 w 8009775"/>
              <a:gd name="connsiteY264" fmla="*/ 1382396 h 6858000"/>
              <a:gd name="connsiteX265" fmla="*/ 3605581 w 8009775"/>
              <a:gd name="connsiteY265" fmla="*/ 1386524 h 6858000"/>
              <a:gd name="connsiteX266" fmla="*/ 3610014 w 8009775"/>
              <a:gd name="connsiteY266" fmla="*/ 1390969 h 6858000"/>
              <a:gd name="connsiteX267" fmla="*/ 3817500 w 8009775"/>
              <a:gd name="connsiteY267" fmla="*/ 1598296 h 6858000"/>
              <a:gd name="connsiteX268" fmla="*/ 3821934 w 8009775"/>
              <a:gd name="connsiteY268" fmla="*/ 1602423 h 6858000"/>
              <a:gd name="connsiteX269" fmla="*/ 3826663 w 8009775"/>
              <a:gd name="connsiteY269" fmla="*/ 1606869 h 6858000"/>
              <a:gd name="connsiteX270" fmla="*/ 3831687 w 8009775"/>
              <a:gd name="connsiteY270" fmla="*/ 1610361 h 6858000"/>
              <a:gd name="connsiteX271" fmla="*/ 3836712 w 8009775"/>
              <a:gd name="connsiteY271" fmla="*/ 1613854 h 6858000"/>
              <a:gd name="connsiteX272" fmla="*/ 3841736 w 8009775"/>
              <a:gd name="connsiteY272" fmla="*/ 1617345 h 6858000"/>
              <a:gd name="connsiteX273" fmla="*/ 3847352 w 8009775"/>
              <a:gd name="connsiteY273" fmla="*/ 1620204 h 6858000"/>
              <a:gd name="connsiteX274" fmla="*/ 3852672 w 8009775"/>
              <a:gd name="connsiteY274" fmla="*/ 1623061 h 6858000"/>
              <a:gd name="connsiteX275" fmla="*/ 3857992 w 8009775"/>
              <a:gd name="connsiteY275" fmla="*/ 1625283 h 6858000"/>
              <a:gd name="connsiteX276" fmla="*/ 3863608 w 8009775"/>
              <a:gd name="connsiteY276" fmla="*/ 1627189 h 6858000"/>
              <a:gd name="connsiteX277" fmla="*/ 3869519 w 8009775"/>
              <a:gd name="connsiteY277" fmla="*/ 1629094 h 6858000"/>
              <a:gd name="connsiteX278" fmla="*/ 3875135 w 8009775"/>
              <a:gd name="connsiteY278" fmla="*/ 1630998 h 6858000"/>
              <a:gd name="connsiteX279" fmla="*/ 3881046 w 8009775"/>
              <a:gd name="connsiteY279" fmla="*/ 1631950 h 6858000"/>
              <a:gd name="connsiteX280" fmla="*/ 3886662 w 8009775"/>
              <a:gd name="connsiteY280" fmla="*/ 1632904 h 6858000"/>
              <a:gd name="connsiteX281" fmla="*/ 3892869 w 8009775"/>
              <a:gd name="connsiteY281" fmla="*/ 1633856 h 6858000"/>
              <a:gd name="connsiteX282" fmla="*/ 3898485 w 8009775"/>
              <a:gd name="connsiteY282" fmla="*/ 1634174 h 6858000"/>
              <a:gd name="connsiteX283" fmla="*/ 3904396 w 8009775"/>
              <a:gd name="connsiteY283" fmla="*/ 1634174 h 6858000"/>
              <a:gd name="connsiteX284" fmla="*/ 3910307 w 8009775"/>
              <a:gd name="connsiteY284" fmla="*/ 1634174 h 6858000"/>
              <a:gd name="connsiteX285" fmla="*/ 3916219 w 8009775"/>
              <a:gd name="connsiteY285" fmla="*/ 1633856 h 6858000"/>
              <a:gd name="connsiteX286" fmla="*/ 3922425 w 8009775"/>
              <a:gd name="connsiteY286" fmla="*/ 1632904 h 6858000"/>
              <a:gd name="connsiteX287" fmla="*/ 3928041 w 8009775"/>
              <a:gd name="connsiteY287" fmla="*/ 1631950 h 6858000"/>
              <a:gd name="connsiteX288" fmla="*/ 3933657 w 8009775"/>
              <a:gd name="connsiteY288" fmla="*/ 1630998 h 6858000"/>
              <a:gd name="connsiteX289" fmla="*/ 3939568 w 8009775"/>
              <a:gd name="connsiteY289" fmla="*/ 1629094 h 6858000"/>
              <a:gd name="connsiteX290" fmla="*/ 3945184 w 8009775"/>
              <a:gd name="connsiteY290" fmla="*/ 1627189 h 6858000"/>
              <a:gd name="connsiteX291" fmla="*/ 3950799 w 8009775"/>
              <a:gd name="connsiteY291" fmla="*/ 1625283 h 6858000"/>
              <a:gd name="connsiteX292" fmla="*/ 3956415 w 8009775"/>
              <a:gd name="connsiteY292" fmla="*/ 1623061 h 6858000"/>
              <a:gd name="connsiteX293" fmla="*/ 3961735 w 8009775"/>
              <a:gd name="connsiteY293" fmla="*/ 1620204 h 6858000"/>
              <a:gd name="connsiteX294" fmla="*/ 3967055 w 8009775"/>
              <a:gd name="connsiteY294" fmla="*/ 1617345 h 6858000"/>
              <a:gd name="connsiteX295" fmla="*/ 3972376 w 8009775"/>
              <a:gd name="connsiteY295" fmla="*/ 1613854 h 6858000"/>
              <a:gd name="connsiteX296" fmla="*/ 3977400 w 8009775"/>
              <a:gd name="connsiteY296" fmla="*/ 1610361 h 6858000"/>
              <a:gd name="connsiteX297" fmla="*/ 3982425 w 8009775"/>
              <a:gd name="connsiteY297" fmla="*/ 1606869 h 6858000"/>
              <a:gd name="connsiteX298" fmla="*/ 3986858 w 8009775"/>
              <a:gd name="connsiteY298" fmla="*/ 1602423 h 6858000"/>
              <a:gd name="connsiteX299" fmla="*/ 3991587 w 8009775"/>
              <a:gd name="connsiteY299" fmla="*/ 1598296 h 6858000"/>
              <a:gd name="connsiteX300" fmla="*/ 3996021 w 8009775"/>
              <a:gd name="connsiteY300" fmla="*/ 1593533 h 6858000"/>
              <a:gd name="connsiteX301" fmla="*/ 4000159 w 8009775"/>
              <a:gd name="connsiteY301" fmla="*/ 1588771 h 6858000"/>
              <a:gd name="connsiteX302" fmla="*/ 4003705 w 8009775"/>
              <a:gd name="connsiteY302" fmla="*/ 1583691 h 6858000"/>
              <a:gd name="connsiteX303" fmla="*/ 4007548 w 8009775"/>
              <a:gd name="connsiteY303" fmla="*/ 1578928 h 6858000"/>
              <a:gd name="connsiteX304" fmla="*/ 4010799 w 8009775"/>
              <a:gd name="connsiteY304" fmla="*/ 1573849 h 6858000"/>
              <a:gd name="connsiteX305" fmla="*/ 4013459 w 8009775"/>
              <a:gd name="connsiteY305" fmla="*/ 1568451 h 6858000"/>
              <a:gd name="connsiteX306" fmla="*/ 4016415 w 8009775"/>
              <a:gd name="connsiteY306" fmla="*/ 1563054 h 6858000"/>
              <a:gd name="connsiteX307" fmla="*/ 4018484 w 8009775"/>
              <a:gd name="connsiteY307" fmla="*/ 1557339 h 6858000"/>
              <a:gd name="connsiteX308" fmla="*/ 4020848 w 8009775"/>
              <a:gd name="connsiteY308" fmla="*/ 1551941 h 6858000"/>
              <a:gd name="connsiteX309" fmla="*/ 4022621 w 8009775"/>
              <a:gd name="connsiteY309" fmla="*/ 1546226 h 6858000"/>
              <a:gd name="connsiteX310" fmla="*/ 4024395 w 8009775"/>
              <a:gd name="connsiteY310" fmla="*/ 1540511 h 6858000"/>
              <a:gd name="connsiteX311" fmla="*/ 4025282 w 8009775"/>
              <a:gd name="connsiteY311" fmla="*/ 1534478 h 6858000"/>
              <a:gd name="connsiteX312" fmla="*/ 4026464 w 8009775"/>
              <a:gd name="connsiteY312" fmla="*/ 1528763 h 6858000"/>
              <a:gd name="connsiteX313" fmla="*/ 4027055 w 8009775"/>
              <a:gd name="connsiteY313" fmla="*/ 1522731 h 6858000"/>
              <a:gd name="connsiteX314" fmla="*/ 4027646 w 8009775"/>
              <a:gd name="connsiteY314" fmla="*/ 1517016 h 6858000"/>
              <a:gd name="connsiteX315" fmla="*/ 4027646 w 8009775"/>
              <a:gd name="connsiteY315" fmla="*/ 1510984 h 6858000"/>
              <a:gd name="connsiteX316" fmla="*/ 4027646 w 8009775"/>
              <a:gd name="connsiteY316" fmla="*/ 1505268 h 6858000"/>
              <a:gd name="connsiteX317" fmla="*/ 4027055 w 8009775"/>
              <a:gd name="connsiteY317" fmla="*/ 1499553 h 6858000"/>
              <a:gd name="connsiteX318" fmla="*/ 4026464 w 8009775"/>
              <a:gd name="connsiteY318" fmla="*/ 1493204 h 6858000"/>
              <a:gd name="connsiteX319" fmla="*/ 4025282 w 8009775"/>
              <a:gd name="connsiteY319" fmla="*/ 1487489 h 6858000"/>
              <a:gd name="connsiteX320" fmla="*/ 4024395 w 8009775"/>
              <a:gd name="connsiteY320" fmla="*/ 1481773 h 6858000"/>
              <a:gd name="connsiteX321" fmla="*/ 4022621 w 8009775"/>
              <a:gd name="connsiteY321" fmla="*/ 1476058 h 6858000"/>
              <a:gd name="connsiteX322" fmla="*/ 4020848 w 8009775"/>
              <a:gd name="connsiteY322" fmla="*/ 1470343 h 6858000"/>
              <a:gd name="connsiteX323" fmla="*/ 4018484 w 8009775"/>
              <a:gd name="connsiteY323" fmla="*/ 1464629 h 6858000"/>
              <a:gd name="connsiteX324" fmla="*/ 4016415 w 8009775"/>
              <a:gd name="connsiteY324" fmla="*/ 1459231 h 6858000"/>
              <a:gd name="connsiteX325" fmla="*/ 4013459 w 8009775"/>
              <a:gd name="connsiteY325" fmla="*/ 1453834 h 6858000"/>
              <a:gd name="connsiteX326" fmla="*/ 4010799 w 8009775"/>
              <a:gd name="connsiteY326" fmla="*/ 1448436 h 6858000"/>
              <a:gd name="connsiteX327" fmla="*/ 4007548 w 8009775"/>
              <a:gd name="connsiteY327" fmla="*/ 1443356 h 6858000"/>
              <a:gd name="connsiteX328" fmla="*/ 4003705 w 8009775"/>
              <a:gd name="connsiteY328" fmla="*/ 1438275 h 6858000"/>
              <a:gd name="connsiteX329" fmla="*/ 4000159 w 8009775"/>
              <a:gd name="connsiteY329" fmla="*/ 1433195 h 6858000"/>
              <a:gd name="connsiteX330" fmla="*/ 3996021 w 8009775"/>
              <a:gd name="connsiteY330" fmla="*/ 1428751 h 6858000"/>
              <a:gd name="connsiteX331" fmla="*/ 3991587 w 8009775"/>
              <a:gd name="connsiteY331" fmla="*/ 1423988 h 6858000"/>
              <a:gd name="connsiteX332" fmla="*/ 3323022 w 8009775"/>
              <a:gd name="connsiteY332" fmla="*/ 755333 h 6858000"/>
              <a:gd name="connsiteX333" fmla="*/ 3316815 w 8009775"/>
              <a:gd name="connsiteY333" fmla="*/ 748348 h 6858000"/>
              <a:gd name="connsiteX334" fmla="*/ 3310904 w 8009775"/>
              <a:gd name="connsiteY334" fmla="*/ 741045 h 6858000"/>
              <a:gd name="connsiteX335" fmla="*/ 3305584 w 8009775"/>
              <a:gd name="connsiteY335" fmla="*/ 733108 h 6858000"/>
              <a:gd name="connsiteX336" fmla="*/ 3300855 w 8009775"/>
              <a:gd name="connsiteY336" fmla="*/ 725170 h 6858000"/>
              <a:gd name="connsiteX337" fmla="*/ 3297308 w 8009775"/>
              <a:gd name="connsiteY337" fmla="*/ 716915 h 6858000"/>
              <a:gd name="connsiteX338" fmla="*/ 3293761 w 8009775"/>
              <a:gd name="connsiteY338" fmla="*/ 708660 h 6858000"/>
              <a:gd name="connsiteX339" fmla="*/ 3291101 w 8009775"/>
              <a:gd name="connsiteY339" fmla="*/ 699770 h 6858000"/>
              <a:gd name="connsiteX340" fmla="*/ 3289328 w 8009775"/>
              <a:gd name="connsiteY340" fmla="*/ 691198 h 6858000"/>
              <a:gd name="connsiteX341" fmla="*/ 2596527 w 8009775"/>
              <a:gd name="connsiteY3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8009775" h="6858000">
                <a:moveTo>
                  <a:pt x="2596527" y="0"/>
                </a:moveTo>
                <a:lnTo>
                  <a:pt x="2165004" y="0"/>
                </a:lnTo>
                <a:lnTo>
                  <a:pt x="3265978" y="1101091"/>
                </a:lnTo>
                <a:lnTo>
                  <a:pt x="3270708" y="1105854"/>
                </a:lnTo>
                <a:lnTo>
                  <a:pt x="3274550" y="1110615"/>
                </a:lnTo>
                <a:lnTo>
                  <a:pt x="3278688" y="1115696"/>
                </a:lnTo>
                <a:lnTo>
                  <a:pt x="3282234" y="1120776"/>
                </a:lnTo>
                <a:lnTo>
                  <a:pt x="3285486" y="1126174"/>
                </a:lnTo>
                <a:lnTo>
                  <a:pt x="3288146" y="1131570"/>
                </a:lnTo>
                <a:lnTo>
                  <a:pt x="3291101" y="1136968"/>
                </a:lnTo>
                <a:lnTo>
                  <a:pt x="3293761" y="1142366"/>
                </a:lnTo>
                <a:lnTo>
                  <a:pt x="3295830" y="1148081"/>
                </a:lnTo>
                <a:lnTo>
                  <a:pt x="3297604" y="1153796"/>
                </a:lnTo>
                <a:lnTo>
                  <a:pt x="3299082" y="1159829"/>
                </a:lnTo>
                <a:lnTo>
                  <a:pt x="3300559" y="1165544"/>
                </a:lnTo>
                <a:lnTo>
                  <a:pt x="3301446" y="1171893"/>
                </a:lnTo>
                <a:lnTo>
                  <a:pt x="3302333" y="1177608"/>
                </a:lnTo>
                <a:cubicBezTo>
                  <a:pt x="3302431" y="1179619"/>
                  <a:pt x="3302530" y="1181630"/>
                  <a:pt x="3302628" y="1183641"/>
                </a:cubicBezTo>
                <a:lnTo>
                  <a:pt x="3302628" y="1189356"/>
                </a:lnTo>
                <a:lnTo>
                  <a:pt x="3302628" y="1195388"/>
                </a:lnTo>
                <a:cubicBezTo>
                  <a:pt x="3302530" y="1197505"/>
                  <a:pt x="3302431" y="1199622"/>
                  <a:pt x="3302333" y="1201739"/>
                </a:cubicBezTo>
                <a:lnTo>
                  <a:pt x="3301446" y="1207454"/>
                </a:lnTo>
                <a:lnTo>
                  <a:pt x="3300559" y="1213486"/>
                </a:lnTo>
                <a:lnTo>
                  <a:pt x="3299082" y="1219200"/>
                </a:lnTo>
                <a:lnTo>
                  <a:pt x="3297604" y="1225233"/>
                </a:lnTo>
                <a:lnTo>
                  <a:pt x="3295830" y="1230949"/>
                </a:lnTo>
                <a:lnTo>
                  <a:pt x="3293761" y="1236346"/>
                </a:lnTo>
                <a:lnTo>
                  <a:pt x="3291101" y="1242061"/>
                </a:lnTo>
                <a:lnTo>
                  <a:pt x="3288146" y="1247459"/>
                </a:lnTo>
                <a:lnTo>
                  <a:pt x="3285486" y="1252855"/>
                </a:lnTo>
                <a:lnTo>
                  <a:pt x="3282234" y="1258254"/>
                </a:lnTo>
                <a:lnTo>
                  <a:pt x="3278688" y="1263333"/>
                </a:lnTo>
                <a:lnTo>
                  <a:pt x="3274550" y="1268413"/>
                </a:lnTo>
                <a:lnTo>
                  <a:pt x="3270708" y="1273494"/>
                </a:lnTo>
                <a:lnTo>
                  <a:pt x="3265978" y="1278255"/>
                </a:lnTo>
                <a:lnTo>
                  <a:pt x="3261249" y="1282384"/>
                </a:lnTo>
                <a:lnTo>
                  <a:pt x="3256816" y="1286510"/>
                </a:lnTo>
                <a:lnTo>
                  <a:pt x="3251791" y="1290321"/>
                </a:lnTo>
                <a:lnTo>
                  <a:pt x="3246767" y="1293814"/>
                </a:lnTo>
                <a:lnTo>
                  <a:pt x="3241151" y="1297306"/>
                </a:lnTo>
                <a:lnTo>
                  <a:pt x="3235831" y="1300481"/>
                </a:lnTo>
                <a:lnTo>
                  <a:pt x="3230511" y="1303021"/>
                </a:lnTo>
                <a:lnTo>
                  <a:pt x="3224600" y="1305560"/>
                </a:lnTo>
                <a:lnTo>
                  <a:pt x="3218984" y="1307465"/>
                </a:lnTo>
                <a:lnTo>
                  <a:pt x="3213072" y="1309371"/>
                </a:lnTo>
                <a:lnTo>
                  <a:pt x="3207457" y="1311275"/>
                </a:lnTo>
                <a:lnTo>
                  <a:pt x="3201841" y="1312228"/>
                </a:lnTo>
                <a:lnTo>
                  <a:pt x="3195634" y="1313180"/>
                </a:lnTo>
                <a:lnTo>
                  <a:pt x="3189428" y="1314133"/>
                </a:lnTo>
                <a:lnTo>
                  <a:pt x="3183812" y="1314450"/>
                </a:lnTo>
                <a:lnTo>
                  <a:pt x="3177605" y="1314769"/>
                </a:lnTo>
                <a:lnTo>
                  <a:pt x="3171694" y="1314450"/>
                </a:lnTo>
                <a:lnTo>
                  <a:pt x="3165782" y="1314133"/>
                </a:lnTo>
                <a:lnTo>
                  <a:pt x="3159576" y="1313180"/>
                </a:lnTo>
                <a:lnTo>
                  <a:pt x="3153960" y="1312228"/>
                </a:lnTo>
                <a:lnTo>
                  <a:pt x="3147753" y="1311275"/>
                </a:lnTo>
                <a:lnTo>
                  <a:pt x="3142137" y="1309371"/>
                </a:lnTo>
                <a:lnTo>
                  <a:pt x="3136226" y="1307465"/>
                </a:lnTo>
                <a:lnTo>
                  <a:pt x="3130610" y="1305560"/>
                </a:lnTo>
                <a:lnTo>
                  <a:pt x="3124994" y="1303021"/>
                </a:lnTo>
                <a:lnTo>
                  <a:pt x="3119379" y="1300481"/>
                </a:lnTo>
                <a:lnTo>
                  <a:pt x="3114059" y="1297306"/>
                </a:lnTo>
                <a:lnTo>
                  <a:pt x="3109034" y="1293814"/>
                </a:lnTo>
                <a:lnTo>
                  <a:pt x="3103714" y="1290321"/>
                </a:lnTo>
                <a:lnTo>
                  <a:pt x="3098689" y="1286510"/>
                </a:lnTo>
                <a:lnTo>
                  <a:pt x="3093960" y="1282384"/>
                </a:lnTo>
                <a:lnTo>
                  <a:pt x="3089231" y="1278255"/>
                </a:lnTo>
                <a:lnTo>
                  <a:pt x="1811214" y="0"/>
                </a:lnTo>
                <a:lnTo>
                  <a:pt x="0" y="0"/>
                </a:lnTo>
                <a:lnTo>
                  <a:pt x="0" y="6858000"/>
                </a:lnTo>
                <a:lnTo>
                  <a:pt x="8009775" y="6858000"/>
                </a:lnTo>
                <a:lnTo>
                  <a:pt x="3001744" y="1828166"/>
                </a:lnTo>
                <a:lnTo>
                  <a:pt x="2997311" y="1823404"/>
                </a:lnTo>
                <a:lnTo>
                  <a:pt x="2992878" y="1818640"/>
                </a:lnTo>
                <a:lnTo>
                  <a:pt x="2989331" y="1814195"/>
                </a:lnTo>
                <a:lnTo>
                  <a:pt x="2985784" y="1808799"/>
                </a:lnTo>
                <a:lnTo>
                  <a:pt x="2982533" y="1803718"/>
                </a:lnTo>
                <a:lnTo>
                  <a:pt x="2979873" y="1798321"/>
                </a:lnTo>
                <a:lnTo>
                  <a:pt x="2976917" y="1792924"/>
                </a:lnTo>
                <a:lnTo>
                  <a:pt x="2974552" y="1787526"/>
                </a:lnTo>
                <a:lnTo>
                  <a:pt x="2972484" y="1781811"/>
                </a:lnTo>
                <a:lnTo>
                  <a:pt x="2970710" y="1776095"/>
                </a:lnTo>
                <a:lnTo>
                  <a:pt x="2968937" y="1770380"/>
                </a:lnTo>
                <a:lnTo>
                  <a:pt x="2967755" y="1764665"/>
                </a:lnTo>
                <a:lnTo>
                  <a:pt x="2966868" y="1758634"/>
                </a:lnTo>
                <a:lnTo>
                  <a:pt x="2965981" y="1752919"/>
                </a:lnTo>
                <a:cubicBezTo>
                  <a:pt x="2965883" y="1750908"/>
                  <a:pt x="2965784" y="1748896"/>
                  <a:pt x="2965686" y="1746885"/>
                </a:cubicBezTo>
                <a:lnTo>
                  <a:pt x="2965686" y="1741170"/>
                </a:lnTo>
                <a:lnTo>
                  <a:pt x="2965686" y="1735139"/>
                </a:lnTo>
                <a:cubicBezTo>
                  <a:pt x="2965784" y="1733234"/>
                  <a:pt x="2965883" y="1731329"/>
                  <a:pt x="2965981" y="1729424"/>
                </a:cubicBezTo>
                <a:lnTo>
                  <a:pt x="2966868" y="1723074"/>
                </a:lnTo>
                <a:lnTo>
                  <a:pt x="2967755" y="1717358"/>
                </a:lnTo>
                <a:lnTo>
                  <a:pt x="2968937" y="1711643"/>
                </a:lnTo>
                <a:lnTo>
                  <a:pt x="2970710" y="1705929"/>
                </a:lnTo>
                <a:lnTo>
                  <a:pt x="2972484" y="1700214"/>
                </a:lnTo>
                <a:lnTo>
                  <a:pt x="2974552" y="1694816"/>
                </a:lnTo>
                <a:lnTo>
                  <a:pt x="2976917" y="1689101"/>
                </a:lnTo>
                <a:lnTo>
                  <a:pt x="2979873" y="1683703"/>
                </a:lnTo>
                <a:lnTo>
                  <a:pt x="2982533" y="1678305"/>
                </a:lnTo>
                <a:lnTo>
                  <a:pt x="2985784" y="1673226"/>
                </a:lnTo>
                <a:lnTo>
                  <a:pt x="2989331" y="1668145"/>
                </a:lnTo>
                <a:lnTo>
                  <a:pt x="2992878" y="1663066"/>
                </a:lnTo>
                <a:lnTo>
                  <a:pt x="2997311" y="1658621"/>
                </a:lnTo>
                <a:lnTo>
                  <a:pt x="3001744" y="1653859"/>
                </a:lnTo>
                <a:lnTo>
                  <a:pt x="3006178" y="1649414"/>
                </a:lnTo>
                <a:lnTo>
                  <a:pt x="3010907" y="1645603"/>
                </a:lnTo>
                <a:lnTo>
                  <a:pt x="3015932" y="1641794"/>
                </a:lnTo>
                <a:lnTo>
                  <a:pt x="3020956" y="1637984"/>
                </a:lnTo>
                <a:lnTo>
                  <a:pt x="3025981" y="1634809"/>
                </a:lnTo>
                <a:lnTo>
                  <a:pt x="3031596" y="1631950"/>
                </a:lnTo>
                <a:lnTo>
                  <a:pt x="3036916" y="1629094"/>
                </a:lnTo>
                <a:lnTo>
                  <a:pt x="3042532" y="1626871"/>
                </a:lnTo>
                <a:lnTo>
                  <a:pt x="3047852" y="1624649"/>
                </a:lnTo>
                <a:lnTo>
                  <a:pt x="3053764" y="1623061"/>
                </a:lnTo>
                <a:lnTo>
                  <a:pt x="3059379" y="1621155"/>
                </a:lnTo>
                <a:lnTo>
                  <a:pt x="3065291" y="1620204"/>
                </a:lnTo>
                <a:lnTo>
                  <a:pt x="3070906" y="1618934"/>
                </a:lnTo>
                <a:lnTo>
                  <a:pt x="3077113" y="1618299"/>
                </a:lnTo>
                <a:lnTo>
                  <a:pt x="3082729" y="1617981"/>
                </a:lnTo>
                <a:lnTo>
                  <a:pt x="3088936" y="1617981"/>
                </a:lnTo>
                <a:lnTo>
                  <a:pt x="3094552" y="1617981"/>
                </a:lnTo>
                <a:lnTo>
                  <a:pt x="3100758" y="1618299"/>
                </a:lnTo>
                <a:lnTo>
                  <a:pt x="3106670" y="1618934"/>
                </a:lnTo>
                <a:lnTo>
                  <a:pt x="3112285" y="1620204"/>
                </a:lnTo>
                <a:lnTo>
                  <a:pt x="3117901" y="1621155"/>
                </a:lnTo>
                <a:lnTo>
                  <a:pt x="3123812" y="1623061"/>
                </a:lnTo>
                <a:lnTo>
                  <a:pt x="3129428" y="1624649"/>
                </a:lnTo>
                <a:lnTo>
                  <a:pt x="3135339" y="1626871"/>
                </a:lnTo>
                <a:lnTo>
                  <a:pt x="3140660" y="1629094"/>
                </a:lnTo>
                <a:lnTo>
                  <a:pt x="3145980" y="1631950"/>
                </a:lnTo>
                <a:lnTo>
                  <a:pt x="3151300" y="1634809"/>
                </a:lnTo>
                <a:lnTo>
                  <a:pt x="3156324" y="1637984"/>
                </a:lnTo>
                <a:lnTo>
                  <a:pt x="3161349" y="1641794"/>
                </a:lnTo>
                <a:lnTo>
                  <a:pt x="3166374" y="1645603"/>
                </a:lnTo>
                <a:lnTo>
                  <a:pt x="3171102" y="1649414"/>
                </a:lnTo>
                <a:lnTo>
                  <a:pt x="3175832" y="1653859"/>
                </a:lnTo>
                <a:lnTo>
                  <a:pt x="3844692" y="2322830"/>
                </a:lnTo>
                <a:lnTo>
                  <a:pt x="3849421" y="2326958"/>
                </a:lnTo>
                <a:lnTo>
                  <a:pt x="3854150" y="2331085"/>
                </a:lnTo>
                <a:lnTo>
                  <a:pt x="3859175" y="2334895"/>
                </a:lnTo>
                <a:lnTo>
                  <a:pt x="3864199" y="2338705"/>
                </a:lnTo>
                <a:lnTo>
                  <a:pt x="3869224" y="2341880"/>
                </a:lnTo>
                <a:lnTo>
                  <a:pt x="3874544" y="2344738"/>
                </a:lnTo>
                <a:lnTo>
                  <a:pt x="3879864" y="2347595"/>
                </a:lnTo>
                <a:lnTo>
                  <a:pt x="3885775" y="2349818"/>
                </a:lnTo>
                <a:lnTo>
                  <a:pt x="3891096" y="2351723"/>
                </a:lnTo>
                <a:lnTo>
                  <a:pt x="3896711" y="2353628"/>
                </a:lnTo>
                <a:lnTo>
                  <a:pt x="3902623" y="2355534"/>
                </a:lnTo>
                <a:lnTo>
                  <a:pt x="3908238" y="2356485"/>
                </a:lnTo>
                <a:lnTo>
                  <a:pt x="3914150" y="2357755"/>
                </a:lnTo>
                <a:lnTo>
                  <a:pt x="3920061" y="2358391"/>
                </a:lnTo>
                <a:lnTo>
                  <a:pt x="3925972" y="2358708"/>
                </a:lnTo>
                <a:lnTo>
                  <a:pt x="3931883" y="2358708"/>
                </a:lnTo>
                <a:lnTo>
                  <a:pt x="3937795" y="2358708"/>
                </a:lnTo>
                <a:lnTo>
                  <a:pt x="3943706" y="2358391"/>
                </a:lnTo>
                <a:lnTo>
                  <a:pt x="3949617" y="2357755"/>
                </a:lnTo>
                <a:lnTo>
                  <a:pt x="3955233" y="2356485"/>
                </a:lnTo>
                <a:lnTo>
                  <a:pt x="3961144" y="2355534"/>
                </a:lnTo>
                <a:lnTo>
                  <a:pt x="3966760" y="2353628"/>
                </a:lnTo>
                <a:lnTo>
                  <a:pt x="3972671" y="2351723"/>
                </a:lnTo>
                <a:lnTo>
                  <a:pt x="3978287" y="2349818"/>
                </a:lnTo>
                <a:lnTo>
                  <a:pt x="3983607" y="2347595"/>
                </a:lnTo>
                <a:lnTo>
                  <a:pt x="3989223" y="2344738"/>
                </a:lnTo>
                <a:lnTo>
                  <a:pt x="3994543" y="2341880"/>
                </a:lnTo>
                <a:lnTo>
                  <a:pt x="3999567" y="2338705"/>
                </a:lnTo>
                <a:lnTo>
                  <a:pt x="4004888" y="2334895"/>
                </a:lnTo>
                <a:lnTo>
                  <a:pt x="4009617" y="2331085"/>
                </a:lnTo>
                <a:lnTo>
                  <a:pt x="4014346" y="2326958"/>
                </a:lnTo>
                <a:lnTo>
                  <a:pt x="4018779" y="2322830"/>
                </a:lnTo>
                <a:lnTo>
                  <a:pt x="4023213" y="2318068"/>
                </a:lnTo>
                <a:lnTo>
                  <a:pt x="4027646" y="2313306"/>
                </a:lnTo>
                <a:lnTo>
                  <a:pt x="4031193" y="2308544"/>
                </a:lnTo>
                <a:lnTo>
                  <a:pt x="4034740" y="2303463"/>
                </a:lnTo>
                <a:lnTo>
                  <a:pt x="4037991" y="2298384"/>
                </a:lnTo>
                <a:lnTo>
                  <a:pt x="4040946" y="2292985"/>
                </a:lnTo>
                <a:lnTo>
                  <a:pt x="4043606" y="2287588"/>
                </a:lnTo>
                <a:lnTo>
                  <a:pt x="4046267" y="2281873"/>
                </a:lnTo>
                <a:lnTo>
                  <a:pt x="4048040" y="2276476"/>
                </a:lnTo>
                <a:lnTo>
                  <a:pt x="4050109" y="2270761"/>
                </a:lnTo>
                <a:lnTo>
                  <a:pt x="4051587" y="2265046"/>
                </a:lnTo>
                <a:lnTo>
                  <a:pt x="4052769" y="2259331"/>
                </a:lnTo>
                <a:lnTo>
                  <a:pt x="4053656" y="2253298"/>
                </a:lnTo>
                <a:lnTo>
                  <a:pt x="4054542" y="2247266"/>
                </a:lnTo>
                <a:cubicBezTo>
                  <a:pt x="4054641" y="2245362"/>
                  <a:pt x="4054739" y="2243456"/>
                  <a:pt x="4054838" y="2241551"/>
                </a:cubicBezTo>
                <a:cubicBezTo>
                  <a:pt x="4054936" y="2239540"/>
                  <a:pt x="4055035" y="2237530"/>
                  <a:pt x="4055133" y="2235519"/>
                </a:cubicBezTo>
                <a:cubicBezTo>
                  <a:pt x="4055035" y="2233614"/>
                  <a:pt x="4054936" y="2231709"/>
                  <a:pt x="4054838" y="2229804"/>
                </a:cubicBezTo>
                <a:cubicBezTo>
                  <a:pt x="4054739" y="2227793"/>
                  <a:pt x="4054641" y="2225781"/>
                  <a:pt x="4054542" y="2223770"/>
                </a:cubicBezTo>
                <a:lnTo>
                  <a:pt x="4053656" y="2217739"/>
                </a:lnTo>
                <a:lnTo>
                  <a:pt x="4052769" y="2212024"/>
                </a:lnTo>
                <a:lnTo>
                  <a:pt x="4051587" y="2206309"/>
                </a:lnTo>
                <a:lnTo>
                  <a:pt x="4050109" y="2200593"/>
                </a:lnTo>
                <a:lnTo>
                  <a:pt x="4048040" y="2194878"/>
                </a:lnTo>
                <a:lnTo>
                  <a:pt x="4046267" y="2189163"/>
                </a:lnTo>
                <a:lnTo>
                  <a:pt x="4043606" y="2183765"/>
                </a:lnTo>
                <a:lnTo>
                  <a:pt x="4040946" y="2178368"/>
                </a:lnTo>
                <a:lnTo>
                  <a:pt x="4037991" y="2172970"/>
                </a:lnTo>
                <a:lnTo>
                  <a:pt x="4034740" y="2167890"/>
                </a:lnTo>
                <a:lnTo>
                  <a:pt x="4031193" y="2162494"/>
                </a:lnTo>
                <a:lnTo>
                  <a:pt x="4027646" y="2157730"/>
                </a:lnTo>
                <a:lnTo>
                  <a:pt x="4023213" y="2153285"/>
                </a:lnTo>
                <a:lnTo>
                  <a:pt x="4018779" y="2148523"/>
                </a:lnTo>
                <a:lnTo>
                  <a:pt x="3632182" y="1761490"/>
                </a:lnTo>
                <a:lnTo>
                  <a:pt x="3435928" y="1565276"/>
                </a:lnTo>
                <a:lnTo>
                  <a:pt x="3431198" y="1560514"/>
                </a:lnTo>
                <a:lnTo>
                  <a:pt x="3427356" y="1555751"/>
                </a:lnTo>
                <a:lnTo>
                  <a:pt x="3423218" y="1550671"/>
                </a:lnTo>
                <a:lnTo>
                  <a:pt x="3420262" y="1545909"/>
                </a:lnTo>
                <a:lnTo>
                  <a:pt x="3417012" y="1540829"/>
                </a:lnTo>
                <a:lnTo>
                  <a:pt x="3413760" y="1535430"/>
                </a:lnTo>
                <a:lnTo>
                  <a:pt x="3411100" y="1530034"/>
                </a:lnTo>
                <a:lnTo>
                  <a:pt x="3408736" y="1524635"/>
                </a:lnTo>
                <a:lnTo>
                  <a:pt x="3406371" y="1518920"/>
                </a:lnTo>
                <a:lnTo>
                  <a:pt x="3404598" y="1513205"/>
                </a:lnTo>
                <a:lnTo>
                  <a:pt x="3403120" y="1507174"/>
                </a:lnTo>
                <a:lnTo>
                  <a:pt x="3401938" y="1501459"/>
                </a:lnTo>
                <a:lnTo>
                  <a:pt x="3401051" y="1495744"/>
                </a:lnTo>
                <a:lnTo>
                  <a:pt x="3400460" y="1489710"/>
                </a:lnTo>
                <a:lnTo>
                  <a:pt x="3399869" y="1483995"/>
                </a:lnTo>
                <a:cubicBezTo>
                  <a:pt x="3399770" y="1482090"/>
                  <a:pt x="3399672" y="1480186"/>
                  <a:pt x="3399573" y="1478281"/>
                </a:cubicBezTo>
                <a:cubicBezTo>
                  <a:pt x="3399672" y="1476270"/>
                  <a:pt x="3399770" y="1474260"/>
                  <a:pt x="3399869" y="1472249"/>
                </a:cubicBezTo>
                <a:lnTo>
                  <a:pt x="3400460" y="1466215"/>
                </a:lnTo>
                <a:lnTo>
                  <a:pt x="3401051" y="1460183"/>
                </a:lnTo>
                <a:lnTo>
                  <a:pt x="3401938" y="1454468"/>
                </a:lnTo>
                <a:lnTo>
                  <a:pt x="3403120" y="1448754"/>
                </a:lnTo>
                <a:lnTo>
                  <a:pt x="3404598" y="1443039"/>
                </a:lnTo>
                <a:lnTo>
                  <a:pt x="3406371" y="1437324"/>
                </a:lnTo>
                <a:lnTo>
                  <a:pt x="3408736" y="1431609"/>
                </a:lnTo>
                <a:lnTo>
                  <a:pt x="3411100" y="1426211"/>
                </a:lnTo>
                <a:lnTo>
                  <a:pt x="3413760" y="1420814"/>
                </a:lnTo>
                <a:lnTo>
                  <a:pt x="3417012" y="1415416"/>
                </a:lnTo>
                <a:lnTo>
                  <a:pt x="3420262" y="1410336"/>
                </a:lnTo>
                <a:lnTo>
                  <a:pt x="3423218" y="1405256"/>
                </a:lnTo>
                <a:lnTo>
                  <a:pt x="3427356" y="1400175"/>
                </a:lnTo>
                <a:lnTo>
                  <a:pt x="3431198" y="1395731"/>
                </a:lnTo>
                <a:lnTo>
                  <a:pt x="3435928" y="1390969"/>
                </a:lnTo>
                <a:lnTo>
                  <a:pt x="3440361" y="1386524"/>
                </a:lnTo>
                <a:lnTo>
                  <a:pt x="3445386" y="1382396"/>
                </a:lnTo>
                <a:lnTo>
                  <a:pt x="3449819" y="1378585"/>
                </a:lnTo>
                <a:lnTo>
                  <a:pt x="3454844" y="1375094"/>
                </a:lnTo>
                <a:lnTo>
                  <a:pt x="3460459" y="1371919"/>
                </a:lnTo>
                <a:lnTo>
                  <a:pt x="3465780" y="1369061"/>
                </a:lnTo>
                <a:lnTo>
                  <a:pt x="3471100" y="1366204"/>
                </a:lnTo>
                <a:lnTo>
                  <a:pt x="3476420" y="1363980"/>
                </a:lnTo>
                <a:lnTo>
                  <a:pt x="3482331" y="1361759"/>
                </a:lnTo>
                <a:lnTo>
                  <a:pt x="3487947" y="1360170"/>
                </a:lnTo>
                <a:lnTo>
                  <a:pt x="3493858" y="1358265"/>
                </a:lnTo>
                <a:lnTo>
                  <a:pt x="3499474" y="1357314"/>
                </a:lnTo>
                <a:lnTo>
                  <a:pt x="3505385" y="1356043"/>
                </a:lnTo>
                <a:lnTo>
                  <a:pt x="3511001" y="1355409"/>
                </a:lnTo>
                <a:lnTo>
                  <a:pt x="3517208" y="1355090"/>
                </a:lnTo>
                <a:lnTo>
                  <a:pt x="3522823" y="1354773"/>
                </a:lnTo>
                <a:lnTo>
                  <a:pt x="3529030" y="1355090"/>
                </a:lnTo>
                <a:lnTo>
                  <a:pt x="3534646" y="1355409"/>
                </a:lnTo>
                <a:lnTo>
                  <a:pt x="3540557" y="1356043"/>
                </a:lnTo>
                <a:lnTo>
                  <a:pt x="3546468" y="1357314"/>
                </a:lnTo>
                <a:lnTo>
                  <a:pt x="3552380" y="1358265"/>
                </a:lnTo>
                <a:lnTo>
                  <a:pt x="3557995" y="1360170"/>
                </a:lnTo>
                <a:lnTo>
                  <a:pt x="3563906" y="1361759"/>
                </a:lnTo>
                <a:lnTo>
                  <a:pt x="3569227" y="1363980"/>
                </a:lnTo>
                <a:lnTo>
                  <a:pt x="3574842" y="1366204"/>
                </a:lnTo>
                <a:lnTo>
                  <a:pt x="3580458" y="1369061"/>
                </a:lnTo>
                <a:lnTo>
                  <a:pt x="3585778" y="1371919"/>
                </a:lnTo>
                <a:lnTo>
                  <a:pt x="3590803" y="1375094"/>
                </a:lnTo>
                <a:lnTo>
                  <a:pt x="3595828" y="1378585"/>
                </a:lnTo>
                <a:lnTo>
                  <a:pt x="3600852" y="1382396"/>
                </a:lnTo>
                <a:lnTo>
                  <a:pt x="3605581" y="1386524"/>
                </a:lnTo>
                <a:lnTo>
                  <a:pt x="3610014" y="1390969"/>
                </a:lnTo>
                <a:lnTo>
                  <a:pt x="3817500" y="1598296"/>
                </a:lnTo>
                <a:lnTo>
                  <a:pt x="3821934" y="1602423"/>
                </a:lnTo>
                <a:lnTo>
                  <a:pt x="3826663" y="1606869"/>
                </a:lnTo>
                <a:lnTo>
                  <a:pt x="3831687" y="1610361"/>
                </a:lnTo>
                <a:lnTo>
                  <a:pt x="3836712" y="1613854"/>
                </a:lnTo>
                <a:lnTo>
                  <a:pt x="3841736" y="1617345"/>
                </a:lnTo>
                <a:lnTo>
                  <a:pt x="3847352" y="1620204"/>
                </a:lnTo>
                <a:lnTo>
                  <a:pt x="3852672" y="1623061"/>
                </a:lnTo>
                <a:lnTo>
                  <a:pt x="3857992" y="1625283"/>
                </a:lnTo>
                <a:lnTo>
                  <a:pt x="3863608" y="1627189"/>
                </a:lnTo>
                <a:lnTo>
                  <a:pt x="3869519" y="1629094"/>
                </a:lnTo>
                <a:lnTo>
                  <a:pt x="3875135" y="1630998"/>
                </a:lnTo>
                <a:lnTo>
                  <a:pt x="3881046" y="1631950"/>
                </a:lnTo>
                <a:lnTo>
                  <a:pt x="3886662" y="1632904"/>
                </a:lnTo>
                <a:lnTo>
                  <a:pt x="3892869" y="1633856"/>
                </a:lnTo>
                <a:lnTo>
                  <a:pt x="3898485" y="1634174"/>
                </a:lnTo>
                <a:lnTo>
                  <a:pt x="3904396" y="1634174"/>
                </a:lnTo>
                <a:lnTo>
                  <a:pt x="3910307" y="1634174"/>
                </a:lnTo>
                <a:lnTo>
                  <a:pt x="3916219" y="1633856"/>
                </a:lnTo>
                <a:lnTo>
                  <a:pt x="3922425" y="1632904"/>
                </a:lnTo>
                <a:lnTo>
                  <a:pt x="3928041" y="1631950"/>
                </a:lnTo>
                <a:lnTo>
                  <a:pt x="3933657" y="1630998"/>
                </a:lnTo>
                <a:lnTo>
                  <a:pt x="3939568" y="1629094"/>
                </a:lnTo>
                <a:lnTo>
                  <a:pt x="3945184" y="1627189"/>
                </a:lnTo>
                <a:lnTo>
                  <a:pt x="3950799" y="1625283"/>
                </a:lnTo>
                <a:lnTo>
                  <a:pt x="3956415" y="1623061"/>
                </a:lnTo>
                <a:lnTo>
                  <a:pt x="3961735" y="1620204"/>
                </a:lnTo>
                <a:lnTo>
                  <a:pt x="3967055" y="1617345"/>
                </a:lnTo>
                <a:lnTo>
                  <a:pt x="3972376" y="1613854"/>
                </a:lnTo>
                <a:lnTo>
                  <a:pt x="3977400" y="1610361"/>
                </a:lnTo>
                <a:lnTo>
                  <a:pt x="3982425" y="1606869"/>
                </a:lnTo>
                <a:lnTo>
                  <a:pt x="3986858" y="1602423"/>
                </a:lnTo>
                <a:lnTo>
                  <a:pt x="3991587" y="1598296"/>
                </a:lnTo>
                <a:lnTo>
                  <a:pt x="3996021" y="1593533"/>
                </a:lnTo>
                <a:lnTo>
                  <a:pt x="4000159" y="1588771"/>
                </a:lnTo>
                <a:lnTo>
                  <a:pt x="4003705" y="1583691"/>
                </a:lnTo>
                <a:lnTo>
                  <a:pt x="4007548" y="1578928"/>
                </a:lnTo>
                <a:lnTo>
                  <a:pt x="4010799" y="1573849"/>
                </a:lnTo>
                <a:lnTo>
                  <a:pt x="4013459" y="1568451"/>
                </a:lnTo>
                <a:lnTo>
                  <a:pt x="4016415" y="1563054"/>
                </a:lnTo>
                <a:lnTo>
                  <a:pt x="4018484" y="1557339"/>
                </a:lnTo>
                <a:lnTo>
                  <a:pt x="4020848" y="1551941"/>
                </a:lnTo>
                <a:lnTo>
                  <a:pt x="4022621" y="1546226"/>
                </a:lnTo>
                <a:lnTo>
                  <a:pt x="4024395" y="1540511"/>
                </a:lnTo>
                <a:lnTo>
                  <a:pt x="4025282" y="1534478"/>
                </a:lnTo>
                <a:lnTo>
                  <a:pt x="4026464" y="1528763"/>
                </a:lnTo>
                <a:lnTo>
                  <a:pt x="4027055" y="1522731"/>
                </a:lnTo>
                <a:lnTo>
                  <a:pt x="4027646" y="1517016"/>
                </a:lnTo>
                <a:lnTo>
                  <a:pt x="4027646" y="1510984"/>
                </a:lnTo>
                <a:lnTo>
                  <a:pt x="4027646" y="1505268"/>
                </a:lnTo>
                <a:lnTo>
                  <a:pt x="4027055" y="1499553"/>
                </a:lnTo>
                <a:lnTo>
                  <a:pt x="4026464" y="1493204"/>
                </a:lnTo>
                <a:lnTo>
                  <a:pt x="4025282" y="1487489"/>
                </a:lnTo>
                <a:lnTo>
                  <a:pt x="4024395" y="1481773"/>
                </a:lnTo>
                <a:lnTo>
                  <a:pt x="4022621" y="1476058"/>
                </a:lnTo>
                <a:lnTo>
                  <a:pt x="4020848" y="1470343"/>
                </a:lnTo>
                <a:lnTo>
                  <a:pt x="4018484" y="1464629"/>
                </a:lnTo>
                <a:lnTo>
                  <a:pt x="4016415" y="1459231"/>
                </a:lnTo>
                <a:lnTo>
                  <a:pt x="4013459" y="1453834"/>
                </a:lnTo>
                <a:lnTo>
                  <a:pt x="4010799" y="1448436"/>
                </a:lnTo>
                <a:lnTo>
                  <a:pt x="4007548" y="1443356"/>
                </a:lnTo>
                <a:lnTo>
                  <a:pt x="4003705" y="1438275"/>
                </a:lnTo>
                <a:lnTo>
                  <a:pt x="4000159" y="1433195"/>
                </a:lnTo>
                <a:lnTo>
                  <a:pt x="3996021" y="1428751"/>
                </a:lnTo>
                <a:lnTo>
                  <a:pt x="3991587" y="1423988"/>
                </a:lnTo>
                <a:lnTo>
                  <a:pt x="3323022" y="755333"/>
                </a:lnTo>
                <a:lnTo>
                  <a:pt x="3316815" y="748348"/>
                </a:lnTo>
                <a:lnTo>
                  <a:pt x="3310904" y="741045"/>
                </a:lnTo>
                <a:lnTo>
                  <a:pt x="3305584" y="733108"/>
                </a:lnTo>
                <a:lnTo>
                  <a:pt x="3300855" y="725170"/>
                </a:lnTo>
                <a:lnTo>
                  <a:pt x="3297308" y="716915"/>
                </a:lnTo>
                <a:lnTo>
                  <a:pt x="3293761" y="708660"/>
                </a:lnTo>
                <a:lnTo>
                  <a:pt x="3291101" y="699770"/>
                </a:lnTo>
                <a:lnTo>
                  <a:pt x="3289328" y="691198"/>
                </a:lnTo>
                <a:lnTo>
                  <a:pt x="259652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5FFD27D7-FEE3-4A38-ADDC-B39156DF7F4D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722141" y="4797425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C5BE35B-92F2-4840-B88A-906665E6F9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889076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C8B37-AF59-4E96-B36D-87B4BAA7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3983" y="6356350"/>
            <a:ext cx="2743200" cy="365125"/>
          </a:xfr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B75BA-DEDF-49E5-BC2F-916385CD6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60377" y="6356350"/>
            <a:ext cx="2743200" cy="365125"/>
          </a:xfrm>
        </p:spPr>
        <p:txBody>
          <a:bodyPr/>
          <a:lstStyle/>
          <a:p>
            <a:fld id="{1513E0AC-52E7-4010-9D37-41BE9980884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34219B5-DFA3-43F2-8C08-FC13A0B1282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813224" y="0"/>
            <a:ext cx="4228038" cy="4051300"/>
          </a:xfrm>
          <a:custGeom>
            <a:avLst/>
            <a:gdLst>
              <a:gd name="T0" fmla="*/ 6294 w 14307"/>
              <a:gd name="T1" fmla="*/ 4745 h 12762"/>
              <a:gd name="T2" fmla="*/ 14184 w 14307"/>
              <a:gd name="T3" fmla="*/ 12090 h 12762"/>
              <a:gd name="T4" fmla="*/ 14213 w 14307"/>
              <a:gd name="T5" fmla="*/ 12121 h 12762"/>
              <a:gd name="T6" fmla="*/ 14238 w 14307"/>
              <a:gd name="T7" fmla="*/ 12153 h 12762"/>
              <a:gd name="T8" fmla="*/ 14259 w 14307"/>
              <a:gd name="T9" fmla="*/ 12185 h 12762"/>
              <a:gd name="T10" fmla="*/ 14277 w 14307"/>
              <a:gd name="T11" fmla="*/ 12221 h 12762"/>
              <a:gd name="T12" fmla="*/ 14290 w 14307"/>
              <a:gd name="T13" fmla="*/ 12257 h 12762"/>
              <a:gd name="T14" fmla="*/ 14300 w 14307"/>
              <a:gd name="T15" fmla="*/ 12294 h 12762"/>
              <a:gd name="T16" fmla="*/ 14306 w 14307"/>
              <a:gd name="T17" fmla="*/ 12331 h 12762"/>
              <a:gd name="T18" fmla="*/ 14307 w 14307"/>
              <a:gd name="T19" fmla="*/ 12369 h 12762"/>
              <a:gd name="T20" fmla="*/ 14306 w 14307"/>
              <a:gd name="T21" fmla="*/ 12407 h 12762"/>
              <a:gd name="T22" fmla="*/ 14300 w 14307"/>
              <a:gd name="T23" fmla="*/ 12445 h 12762"/>
              <a:gd name="T24" fmla="*/ 14290 w 14307"/>
              <a:gd name="T25" fmla="*/ 12481 h 12762"/>
              <a:gd name="T26" fmla="*/ 14277 w 14307"/>
              <a:gd name="T27" fmla="*/ 12517 h 12762"/>
              <a:gd name="T28" fmla="*/ 14259 w 14307"/>
              <a:gd name="T29" fmla="*/ 12552 h 12762"/>
              <a:gd name="T30" fmla="*/ 14238 w 14307"/>
              <a:gd name="T31" fmla="*/ 12586 h 12762"/>
              <a:gd name="T32" fmla="*/ 14213 w 14307"/>
              <a:gd name="T33" fmla="*/ 12618 h 12762"/>
              <a:gd name="T34" fmla="*/ 14184 w 14307"/>
              <a:gd name="T35" fmla="*/ 12647 h 12762"/>
              <a:gd name="T36" fmla="*/ 14168 w 14307"/>
              <a:gd name="T37" fmla="*/ 12662 h 12762"/>
              <a:gd name="T38" fmla="*/ 14135 w 14307"/>
              <a:gd name="T39" fmla="*/ 12687 h 12762"/>
              <a:gd name="T40" fmla="*/ 14100 w 14307"/>
              <a:gd name="T41" fmla="*/ 12708 h 12762"/>
              <a:gd name="T42" fmla="*/ 14063 w 14307"/>
              <a:gd name="T43" fmla="*/ 12726 h 12762"/>
              <a:gd name="T44" fmla="*/ 14024 w 14307"/>
              <a:gd name="T45" fmla="*/ 12741 h 12762"/>
              <a:gd name="T46" fmla="*/ 13985 w 14307"/>
              <a:gd name="T47" fmla="*/ 12751 h 12762"/>
              <a:gd name="T48" fmla="*/ 13945 w 14307"/>
              <a:gd name="T49" fmla="*/ 12759 h 12762"/>
              <a:gd name="T50" fmla="*/ 13905 w 14307"/>
              <a:gd name="T51" fmla="*/ 12762 h 12762"/>
              <a:gd name="T52" fmla="*/ 13864 w 14307"/>
              <a:gd name="T53" fmla="*/ 12762 h 12762"/>
              <a:gd name="T54" fmla="*/ 13824 w 14307"/>
              <a:gd name="T55" fmla="*/ 12759 h 12762"/>
              <a:gd name="T56" fmla="*/ 13784 w 14307"/>
              <a:gd name="T57" fmla="*/ 12751 h 12762"/>
              <a:gd name="T58" fmla="*/ 13745 w 14307"/>
              <a:gd name="T59" fmla="*/ 12741 h 12762"/>
              <a:gd name="T60" fmla="*/ 13707 w 14307"/>
              <a:gd name="T61" fmla="*/ 12726 h 12762"/>
              <a:gd name="T62" fmla="*/ 13669 w 14307"/>
              <a:gd name="T63" fmla="*/ 12708 h 12762"/>
              <a:gd name="T64" fmla="*/ 13634 w 14307"/>
              <a:gd name="T65" fmla="*/ 12687 h 12762"/>
              <a:gd name="T66" fmla="*/ 13601 w 14307"/>
              <a:gd name="T67" fmla="*/ 12662 h 12762"/>
              <a:gd name="T68" fmla="*/ 6294 w 14307"/>
              <a:gd name="T69" fmla="*/ 5860 h 12762"/>
              <a:gd name="T70" fmla="*/ 0 w 14307"/>
              <a:gd name="T71" fmla="*/ 0 h 12762"/>
              <a:gd name="T72" fmla="*/ 6294 w 14307"/>
              <a:gd name="T73" fmla="*/ 4745 h 12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07" h="12762">
                <a:moveTo>
                  <a:pt x="6294" y="4745"/>
                </a:moveTo>
                <a:lnTo>
                  <a:pt x="6294" y="4745"/>
                </a:lnTo>
                <a:lnTo>
                  <a:pt x="14184" y="12090"/>
                </a:lnTo>
                <a:lnTo>
                  <a:pt x="14184" y="12090"/>
                </a:lnTo>
                <a:lnTo>
                  <a:pt x="14199" y="12105"/>
                </a:lnTo>
                <a:lnTo>
                  <a:pt x="14213" y="12121"/>
                </a:lnTo>
                <a:lnTo>
                  <a:pt x="14226" y="12136"/>
                </a:lnTo>
                <a:lnTo>
                  <a:pt x="14238" y="12153"/>
                </a:lnTo>
                <a:lnTo>
                  <a:pt x="14249" y="12168"/>
                </a:lnTo>
                <a:lnTo>
                  <a:pt x="14259" y="12185"/>
                </a:lnTo>
                <a:lnTo>
                  <a:pt x="14269" y="12204"/>
                </a:lnTo>
                <a:lnTo>
                  <a:pt x="14277" y="12221"/>
                </a:lnTo>
                <a:lnTo>
                  <a:pt x="14284" y="12239"/>
                </a:lnTo>
                <a:lnTo>
                  <a:pt x="14290" y="12257"/>
                </a:lnTo>
                <a:lnTo>
                  <a:pt x="14295" y="12275"/>
                </a:lnTo>
                <a:lnTo>
                  <a:pt x="14300" y="12294"/>
                </a:lnTo>
                <a:lnTo>
                  <a:pt x="14304" y="12312"/>
                </a:lnTo>
                <a:lnTo>
                  <a:pt x="14306" y="12331"/>
                </a:lnTo>
                <a:lnTo>
                  <a:pt x="14307" y="12349"/>
                </a:lnTo>
                <a:lnTo>
                  <a:pt x="14307" y="12369"/>
                </a:lnTo>
                <a:lnTo>
                  <a:pt x="14307" y="12388"/>
                </a:lnTo>
                <a:lnTo>
                  <a:pt x="14306" y="12407"/>
                </a:lnTo>
                <a:lnTo>
                  <a:pt x="14304" y="12425"/>
                </a:lnTo>
                <a:lnTo>
                  <a:pt x="14300" y="12445"/>
                </a:lnTo>
                <a:lnTo>
                  <a:pt x="14295" y="12463"/>
                </a:lnTo>
                <a:lnTo>
                  <a:pt x="14290" y="12481"/>
                </a:lnTo>
                <a:lnTo>
                  <a:pt x="14284" y="12499"/>
                </a:lnTo>
                <a:lnTo>
                  <a:pt x="14277" y="12517"/>
                </a:lnTo>
                <a:lnTo>
                  <a:pt x="14269" y="12535"/>
                </a:lnTo>
                <a:lnTo>
                  <a:pt x="14259" y="12552"/>
                </a:lnTo>
                <a:lnTo>
                  <a:pt x="14249" y="12569"/>
                </a:lnTo>
                <a:lnTo>
                  <a:pt x="14238" y="12586"/>
                </a:lnTo>
                <a:lnTo>
                  <a:pt x="14226" y="12602"/>
                </a:lnTo>
                <a:lnTo>
                  <a:pt x="14213" y="12618"/>
                </a:lnTo>
                <a:lnTo>
                  <a:pt x="14199" y="12632"/>
                </a:lnTo>
                <a:lnTo>
                  <a:pt x="14184" y="12647"/>
                </a:lnTo>
                <a:lnTo>
                  <a:pt x="14184" y="12647"/>
                </a:lnTo>
                <a:lnTo>
                  <a:pt x="14168" y="12662"/>
                </a:lnTo>
                <a:lnTo>
                  <a:pt x="14152" y="12674"/>
                </a:lnTo>
                <a:lnTo>
                  <a:pt x="14135" y="12687"/>
                </a:lnTo>
                <a:lnTo>
                  <a:pt x="14118" y="12698"/>
                </a:lnTo>
                <a:lnTo>
                  <a:pt x="14100" y="12708"/>
                </a:lnTo>
                <a:lnTo>
                  <a:pt x="14081" y="12717"/>
                </a:lnTo>
                <a:lnTo>
                  <a:pt x="14063" y="12726"/>
                </a:lnTo>
                <a:lnTo>
                  <a:pt x="14044" y="12734"/>
                </a:lnTo>
                <a:lnTo>
                  <a:pt x="14024" y="12741"/>
                </a:lnTo>
                <a:lnTo>
                  <a:pt x="14005" y="12747"/>
                </a:lnTo>
                <a:lnTo>
                  <a:pt x="13985" y="12751"/>
                </a:lnTo>
                <a:lnTo>
                  <a:pt x="13966" y="12756"/>
                </a:lnTo>
                <a:lnTo>
                  <a:pt x="13945" y="12759"/>
                </a:lnTo>
                <a:lnTo>
                  <a:pt x="13926" y="12761"/>
                </a:lnTo>
                <a:lnTo>
                  <a:pt x="13905" y="12762"/>
                </a:lnTo>
                <a:lnTo>
                  <a:pt x="13885" y="12762"/>
                </a:lnTo>
                <a:lnTo>
                  <a:pt x="13864" y="12762"/>
                </a:lnTo>
                <a:lnTo>
                  <a:pt x="13844" y="12761"/>
                </a:lnTo>
                <a:lnTo>
                  <a:pt x="13824" y="12759"/>
                </a:lnTo>
                <a:lnTo>
                  <a:pt x="13804" y="12756"/>
                </a:lnTo>
                <a:lnTo>
                  <a:pt x="13784" y="12751"/>
                </a:lnTo>
                <a:lnTo>
                  <a:pt x="13764" y="12747"/>
                </a:lnTo>
                <a:lnTo>
                  <a:pt x="13745" y="12741"/>
                </a:lnTo>
                <a:lnTo>
                  <a:pt x="13725" y="12734"/>
                </a:lnTo>
                <a:lnTo>
                  <a:pt x="13707" y="12726"/>
                </a:lnTo>
                <a:lnTo>
                  <a:pt x="13688" y="12717"/>
                </a:lnTo>
                <a:lnTo>
                  <a:pt x="13669" y="12708"/>
                </a:lnTo>
                <a:lnTo>
                  <a:pt x="13652" y="12698"/>
                </a:lnTo>
                <a:lnTo>
                  <a:pt x="13634" y="12687"/>
                </a:lnTo>
                <a:lnTo>
                  <a:pt x="13617" y="12674"/>
                </a:lnTo>
                <a:lnTo>
                  <a:pt x="13601" y="12662"/>
                </a:lnTo>
                <a:lnTo>
                  <a:pt x="13586" y="12647"/>
                </a:lnTo>
                <a:lnTo>
                  <a:pt x="6294" y="5860"/>
                </a:lnTo>
                <a:lnTo>
                  <a:pt x="6294" y="5860"/>
                </a:lnTo>
                <a:lnTo>
                  <a:pt x="0" y="0"/>
                </a:lnTo>
                <a:lnTo>
                  <a:pt x="1196" y="0"/>
                </a:lnTo>
                <a:lnTo>
                  <a:pt x="6294" y="47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06F6042F-C838-41FA-937E-9A918923DB1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731974" y="5837238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85A81A-1E89-48A3-B9FE-0A671F3D4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3625" y="3062287"/>
            <a:ext cx="4139952" cy="2387600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24D900-431F-491D-97C0-C35C95FD11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63625" y="5541962"/>
            <a:ext cx="4139952" cy="117951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06D5F-434D-4332-8327-E038BF507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B84787CE-0F06-4333-A55B-CA1886ED566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436410" y="685800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">
            <a:extLst>
              <a:ext uri="{FF2B5EF4-FFF2-40B4-BE49-F238E27FC236}">
                <a16:creationId xmlns:a16="http://schemas.microsoft.com/office/drawing/2014/main" id="{B68EAFD4-FBC7-43E4-B42F-8116B3CCED5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5204876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609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2E49280-C724-4F3D-BF4F-057B5FBA7E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5" r="13409"/>
          <a:stretch/>
        </p:blipFill>
        <p:spPr>
          <a:xfrm>
            <a:off x="6114234" y="0"/>
            <a:ext cx="6077765" cy="425291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461A60C-3AF9-4E35-88B6-D4D418CAFC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8565"/>
            <a:ext cx="6168008" cy="4109435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B664562-8B5C-4412-BD29-5F3F9F6D663C}"/>
              </a:ext>
            </a:extLst>
          </p:cNvPr>
          <p:cNvGrpSpPr/>
          <p:nvPr userDrawn="1"/>
        </p:nvGrpSpPr>
        <p:grpSpPr>
          <a:xfrm>
            <a:off x="0" y="1"/>
            <a:ext cx="12192000" cy="6858000"/>
            <a:chOff x="6350" y="0"/>
            <a:chExt cx="12179301" cy="6858001"/>
          </a:xfrm>
        </p:grpSpPr>
        <p:sp>
          <p:nvSpPr>
            <p:cNvPr id="21" name="AutoShape 3">
              <a:extLst>
                <a:ext uri="{FF2B5EF4-FFF2-40B4-BE49-F238E27FC236}">
                  <a16:creationId xmlns:a16="http://schemas.microsoft.com/office/drawing/2014/main" id="{34F71AEF-C50A-46C0-8058-5A9D90A18DF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350" y="0"/>
              <a:ext cx="121793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87541977-60C1-49E5-BDBB-517460413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563" y="0"/>
              <a:ext cx="595313" cy="433388"/>
            </a:xfrm>
            <a:custGeom>
              <a:avLst/>
              <a:gdLst>
                <a:gd name="T0" fmla="*/ 1873 w 1873"/>
                <a:gd name="T1" fmla="*/ 0 h 1366"/>
                <a:gd name="T2" fmla="*/ 105 w 1873"/>
                <a:gd name="T3" fmla="*/ 755 h 1366"/>
                <a:gd name="T4" fmla="*/ 92 w 1873"/>
                <a:gd name="T5" fmla="*/ 768 h 1366"/>
                <a:gd name="T6" fmla="*/ 70 w 1873"/>
                <a:gd name="T7" fmla="*/ 796 h 1366"/>
                <a:gd name="T8" fmla="*/ 50 w 1873"/>
                <a:gd name="T9" fmla="*/ 825 h 1366"/>
                <a:gd name="T10" fmla="*/ 33 w 1873"/>
                <a:gd name="T11" fmla="*/ 857 h 1366"/>
                <a:gd name="T12" fmla="*/ 20 w 1873"/>
                <a:gd name="T13" fmla="*/ 890 h 1366"/>
                <a:gd name="T14" fmla="*/ 11 w 1873"/>
                <a:gd name="T15" fmla="*/ 923 h 1366"/>
                <a:gd name="T16" fmla="*/ 4 w 1873"/>
                <a:gd name="T17" fmla="*/ 957 h 1366"/>
                <a:gd name="T18" fmla="*/ 0 w 1873"/>
                <a:gd name="T19" fmla="*/ 991 h 1366"/>
                <a:gd name="T20" fmla="*/ 0 w 1873"/>
                <a:gd name="T21" fmla="*/ 1025 h 1366"/>
                <a:gd name="T22" fmla="*/ 4 w 1873"/>
                <a:gd name="T23" fmla="*/ 1059 h 1366"/>
                <a:gd name="T24" fmla="*/ 11 w 1873"/>
                <a:gd name="T25" fmla="*/ 1093 h 1366"/>
                <a:gd name="T26" fmla="*/ 20 w 1873"/>
                <a:gd name="T27" fmla="*/ 1126 h 1366"/>
                <a:gd name="T28" fmla="*/ 33 w 1873"/>
                <a:gd name="T29" fmla="*/ 1158 h 1366"/>
                <a:gd name="T30" fmla="*/ 50 w 1873"/>
                <a:gd name="T31" fmla="*/ 1190 h 1366"/>
                <a:gd name="T32" fmla="*/ 70 w 1873"/>
                <a:gd name="T33" fmla="*/ 1219 h 1366"/>
                <a:gd name="T34" fmla="*/ 92 w 1873"/>
                <a:gd name="T35" fmla="*/ 1248 h 1366"/>
                <a:gd name="T36" fmla="*/ 105 w 1873"/>
                <a:gd name="T37" fmla="*/ 1261 h 1366"/>
                <a:gd name="T38" fmla="*/ 132 w 1873"/>
                <a:gd name="T39" fmla="*/ 1285 h 1366"/>
                <a:gd name="T40" fmla="*/ 161 w 1873"/>
                <a:gd name="T41" fmla="*/ 1306 h 1366"/>
                <a:gd name="T42" fmla="*/ 192 w 1873"/>
                <a:gd name="T43" fmla="*/ 1325 h 1366"/>
                <a:gd name="T44" fmla="*/ 223 w 1873"/>
                <a:gd name="T45" fmla="*/ 1339 h 1366"/>
                <a:gd name="T46" fmla="*/ 256 w 1873"/>
                <a:gd name="T47" fmla="*/ 1351 h 1366"/>
                <a:gd name="T48" fmla="*/ 290 w 1873"/>
                <a:gd name="T49" fmla="*/ 1359 h 1366"/>
                <a:gd name="T50" fmla="*/ 324 w 1873"/>
                <a:gd name="T51" fmla="*/ 1364 h 1366"/>
                <a:gd name="T52" fmla="*/ 358 w 1873"/>
                <a:gd name="T53" fmla="*/ 1366 h 1366"/>
                <a:gd name="T54" fmla="*/ 392 w 1873"/>
                <a:gd name="T55" fmla="*/ 1364 h 1366"/>
                <a:gd name="T56" fmla="*/ 427 w 1873"/>
                <a:gd name="T57" fmla="*/ 1359 h 1366"/>
                <a:gd name="T58" fmla="*/ 461 w 1873"/>
                <a:gd name="T59" fmla="*/ 1351 h 1366"/>
                <a:gd name="T60" fmla="*/ 493 w 1873"/>
                <a:gd name="T61" fmla="*/ 1339 h 1366"/>
                <a:gd name="T62" fmla="*/ 525 w 1873"/>
                <a:gd name="T63" fmla="*/ 1325 h 1366"/>
                <a:gd name="T64" fmla="*/ 556 w 1873"/>
                <a:gd name="T65" fmla="*/ 1306 h 1366"/>
                <a:gd name="T66" fmla="*/ 585 w 1873"/>
                <a:gd name="T67" fmla="*/ 1285 h 1366"/>
                <a:gd name="T68" fmla="*/ 612 w 1873"/>
                <a:gd name="T69" fmla="*/ 1261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73" h="1366">
                  <a:moveTo>
                    <a:pt x="612" y="1261"/>
                  </a:moveTo>
                  <a:lnTo>
                    <a:pt x="1873" y="0"/>
                  </a:lnTo>
                  <a:lnTo>
                    <a:pt x="860" y="0"/>
                  </a:lnTo>
                  <a:lnTo>
                    <a:pt x="105" y="755"/>
                  </a:lnTo>
                  <a:lnTo>
                    <a:pt x="105" y="755"/>
                  </a:lnTo>
                  <a:lnTo>
                    <a:pt x="92" y="768"/>
                  </a:lnTo>
                  <a:lnTo>
                    <a:pt x="80" y="782"/>
                  </a:lnTo>
                  <a:lnTo>
                    <a:pt x="70" y="796"/>
                  </a:lnTo>
                  <a:lnTo>
                    <a:pt x="59" y="811"/>
                  </a:lnTo>
                  <a:lnTo>
                    <a:pt x="50" y="825"/>
                  </a:lnTo>
                  <a:lnTo>
                    <a:pt x="41" y="842"/>
                  </a:lnTo>
                  <a:lnTo>
                    <a:pt x="33" y="857"/>
                  </a:lnTo>
                  <a:lnTo>
                    <a:pt x="26" y="873"/>
                  </a:lnTo>
                  <a:lnTo>
                    <a:pt x="20" y="890"/>
                  </a:lnTo>
                  <a:lnTo>
                    <a:pt x="14" y="906"/>
                  </a:lnTo>
                  <a:lnTo>
                    <a:pt x="11" y="923"/>
                  </a:lnTo>
                  <a:lnTo>
                    <a:pt x="6" y="939"/>
                  </a:lnTo>
                  <a:lnTo>
                    <a:pt x="4" y="957"/>
                  </a:lnTo>
                  <a:lnTo>
                    <a:pt x="2" y="973"/>
                  </a:lnTo>
                  <a:lnTo>
                    <a:pt x="0" y="991"/>
                  </a:lnTo>
                  <a:lnTo>
                    <a:pt x="0" y="1007"/>
                  </a:lnTo>
                  <a:lnTo>
                    <a:pt x="0" y="1025"/>
                  </a:lnTo>
                  <a:lnTo>
                    <a:pt x="2" y="1042"/>
                  </a:lnTo>
                  <a:lnTo>
                    <a:pt x="4" y="1059"/>
                  </a:lnTo>
                  <a:lnTo>
                    <a:pt x="6" y="1076"/>
                  </a:lnTo>
                  <a:lnTo>
                    <a:pt x="11" y="1093"/>
                  </a:lnTo>
                  <a:lnTo>
                    <a:pt x="14" y="1109"/>
                  </a:lnTo>
                  <a:lnTo>
                    <a:pt x="20" y="1126"/>
                  </a:lnTo>
                  <a:lnTo>
                    <a:pt x="26" y="1142"/>
                  </a:lnTo>
                  <a:lnTo>
                    <a:pt x="33" y="1158"/>
                  </a:lnTo>
                  <a:lnTo>
                    <a:pt x="41" y="1174"/>
                  </a:lnTo>
                  <a:lnTo>
                    <a:pt x="50" y="1190"/>
                  </a:lnTo>
                  <a:lnTo>
                    <a:pt x="59" y="1204"/>
                  </a:lnTo>
                  <a:lnTo>
                    <a:pt x="70" y="1219"/>
                  </a:lnTo>
                  <a:lnTo>
                    <a:pt x="80" y="1234"/>
                  </a:lnTo>
                  <a:lnTo>
                    <a:pt x="92" y="1248"/>
                  </a:lnTo>
                  <a:lnTo>
                    <a:pt x="105" y="1261"/>
                  </a:lnTo>
                  <a:lnTo>
                    <a:pt x="105" y="1261"/>
                  </a:lnTo>
                  <a:lnTo>
                    <a:pt x="119" y="1273"/>
                  </a:lnTo>
                  <a:lnTo>
                    <a:pt x="132" y="1285"/>
                  </a:lnTo>
                  <a:lnTo>
                    <a:pt x="147" y="1297"/>
                  </a:lnTo>
                  <a:lnTo>
                    <a:pt x="161" y="1306"/>
                  </a:lnTo>
                  <a:lnTo>
                    <a:pt x="176" y="1316"/>
                  </a:lnTo>
                  <a:lnTo>
                    <a:pt x="192" y="1325"/>
                  </a:lnTo>
                  <a:lnTo>
                    <a:pt x="208" y="1332"/>
                  </a:lnTo>
                  <a:lnTo>
                    <a:pt x="223" y="1339"/>
                  </a:lnTo>
                  <a:lnTo>
                    <a:pt x="240" y="1346"/>
                  </a:lnTo>
                  <a:lnTo>
                    <a:pt x="256" y="1351"/>
                  </a:lnTo>
                  <a:lnTo>
                    <a:pt x="273" y="1356"/>
                  </a:lnTo>
                  <a:lnTo>
                    <a:pt x="290" y="1359"/>
                  </a:lnTo>
                  <a:lnTo>
                    <a:pt x="307" y="1363"/>
                  </a:lnTo>
                  <a:lnTo>
                    <a:pt x="324" y="1364"/>
                  </a:lnTo>
                  <a:lnTo>
                    <a:pt x="341" y="1365"/>
                  </a:lnTo>
                  <a:lnTo>
                    <a:pt x="358" y="1366"/>
                  </a:lnTo>
                  <a:lnTo>
                    <a:pt x="376" y="1365"/>
                  </a:lnTo>
                  <a:lnTo>
                    <a:pt x="392" y="1364"/>
                  </a:lnTo>
                  <a:lnTo>
                    <a:pt x="410" y="1363"/>
                  </a:lnTo>
                  <a:lnTo>
                    <a:pt x="427" y="1359"/>
                  </a:lnTo>
                  <a:lnTo>
                    <a:pt x="444" y="1356"/>
                  </a:lnTo>
                  <a:lnTo>
                    <a:pt x="461" y="1351"/>
                  </a:lnTo>
                  <a:lnTo>
                    <a:pt x="477" y="1346"/>
                  </a:lnTo>
                  <a:lnTo>
                    <a:pt x="493" y="1339"/>
                  </a:lnTo>
                  <a:lnTo>
                    <a:pt x="510" y="1332"/>
                  </a:lnTo>
                  <a:lnTo>
                    <a:pt x="525" y="1325"/>
                  </a:lnTo>
                  <a:lnTo>
                    <a:pt x="540" y="1316"/>
                  </a:lnTo>
                  <a:lnTo>
                    <a:pt x="556" y="1306"/>
                  </a:lnTo>
                  <a:lnTo>
                    <a:pt x="571" y="1297"/>
                  </a:lnTo>
                  <a:lnTo>
                    <a:pt x="585" y="1285"/>
                  </a:lnTo>
                  <a:lnTo>
                    <a:pt x="598" y="1273"/>
                  </a:lnTo>
                  <a:lnTo>
                    <a:pt x="612" y="1261"/>
                  </a:lnTo>
                  <a:lnTo>
                    <a:pt x="612" y="126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5C6990F3-97BB-446B-939B-ADE02116C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" y="6402388"/>
              <a:ext cx="617538" cy="455613"/>
            </a:xfrm>
            <a:custGeom>
              <a:avLst/>
              <a:gdLst>
                <a:gd name="T0" fmla="*/ 0 w 1944"/>
                <a:gd name="T1" fmla="*/ 1437 h 1437"/>
                <a:gd name="T2" fmla="*/ 1839 w 1944"/>
                <a:gd name="T3" fmla="*/ 612 h 1437"/>
                <a:gd name="T4" fmla="*/ 1852 w 1944"/>
                <a:gd name="T5" fmla="*/ 599 h 1437"/>
                <a:gd name="T6" fmla="*/ 1875 w 1944"/>
                <a:gd name="T7" fmla="*/ 571 h 1437"/>
                <a:gd name="T8" fmla="*/ 1894 w 1944"/>
                <a:gd name="T9" fmla="*/ 541 h 1437"/>
                <a:gd name="T10" fmla="*/ 1910 w 1944"/>
                <a:gd name="T11" fmla="*/ 510 h 1437"/>
                <a:gd name="T12" fmla="*/ 1924 w 1944"/>
                <a:gd name="T13" fmla="*/ 477 h 1437"/>
                <a:gd name="T14" fmla="*/ 1934 w 1944"/>
                <a:gd name="T15" fmla="*/ 444 h 1437"/>
                <a:gd name="T16" fmla="*/ 1941 w 1944"/>
                <a:gd name="T17" fmla="*/ 410 h 1437"/>
                <a:gd name="T18" fmla="*/ 1943 w 1944"/>
                <a:gd name="T19" fmla="*/ 376 h 1437"/>
                <a:gd name="T20" fmla="*/ 1943 w 1944"/>
                <a:gd name="T21" fmla="*/ 342 h 1437"/>
                <a:gd name="T22" fmla="*/ 1941 w 1944"/>
                <a:gd name="T23" fmla="*/ 308 h 1437"/>
                <a:gd name="T24" fmla="*/ 1934 w 1944"/>
                <a:gd name="T25" fmla="*/ 274 h 1437"/>
                <a:gd name="T26" fmla="*/ 1924 w 1944"/>
                <a:gd name="T27" fmla="*/ 241 h 1437"/>
                <a:gd name="T28" fmla="*/ 1910 w 1944"/>
                <a:gd name="T29" fmla="*/ 208 h 1437"/>
                <a:gd name="T30" fmla="*/ 1894 w 1944"/>
                <a:gd name="T31" fmla="*/ 176 h 1437"/>
                <a:gd name="T32" fmla="*/ 1875 w 1944"/>
                <a:gd name="T33" fmla="*/ 147 h 1437"/>
                <a:gd name="T34" fmla="*/ 1852 w 1944"/>
                <a:gd name="T35" fmla="*/ 119 h 1437"/>
                <a:gd name="T36" fmla="*/ 1839 w 1944"/>
                <a:gd name="T37" fmla="*/ 106 h 1437"/>
                <a:gd name="T38" fmla="*/ 1812 w 1944"/>
                <a:gd name="T39" fmla="*/ 81 h 1437"/>
                <a:gd name="T40" fmla="*/ 1782 w 1944"/>
                <a:gd name="T41" fmla="*/ 60 h 1437"/>
                <a:gd name="T42" fmla="*/ 1752 w 1944"/>
                <a:gd name="T43" fmla="*/ 41 h 1437"/>
                <a:gd name="T44" fmla="*/ 1720 w 1944"/>
                <a:gd name="T45" fmla="*/ 27 h 1437"/>
                <a:gd name="T46" fmla="*/ 1687 w 1944"/>
                <a:gd name="T47" fmla="*/ 16 h 1437"/>
                <a:gd name="T48" fmla="*/ 1654 w 1944"/>
                <a:gd name="T49" fmla="*/ 7 h 1437"/>
                <a:gd name="T50" fmla="*/ 1620 w 1944"/>
                <a:gd name="T51" fmla="*/ 3 h 1437"/>
                <a:gd name="T52" fmla="*/ 1585 w 1944"/>
                <a:gd name="T53" fmla="*/ 0 h 1437"/>
                <a:gd name="T54" fmla="*/ 1551 w 1944"/>
                <a:gd name="T55" fmla="*/ 3 h 1437"/>
                <a:gd name="T56" fmla="*/ 1517 w 1944"/>
                <a:gd name="T57" fmla="*/ 7 h 1437"/>
                <a:gd name="T58" fmla="*/ 1484 w 1944"/>
                <a:gd name="T59" fmla="*/ 16 h 1437"/>
                <a:gd name="T60" fmla="*/ 1451 w 1944"/>
                <a:gd name="T61" fmla="*/ 27 h 1437"/>
                <a:gd name="T62" fmla="*/ 1420 w 1944"/>
                <a:gd name="T63" fmla="*/ 41 h 1437"/>
                <a:gd name="T64" fmla="*/ 1389 w 1944"/>
                <a:gd name="T65" fmla="*/ 60 h 1437"/>
                <a:gd name="T66" fmla="*/ 1360 w 1944"/>
                <a:gd name="T67" fmla="*/ 81 h 1437"/>
                <a:gd name="T68" fmla="*/ 1333 w 1944"/>
                <a:gd name="T69" fmla="*/ 106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44" h="1437">
                  <a:moveTo>
                    <a:pt x="1333" y="106"/>
                  </a:moveTo>
                  <a:lnTo>
                    <a:pt x="0" y="1437"/>
                  </a:lnTo>
                  <a:lnTo>
                    <a:pt x="1013" y="1437"/>
                  </a:lnTo>
                  <a:lnTo>
                    <a:pt x="1839" y="612"/>
                  </a:lnTo>
                  <a:lnTo>
                    <a:pt x="1839" y="612"/>
                  </a:lnTo>
                  <a:lnTo>
                    <a:pt x="1852" y="599"/>
                  </a:lnTo>
                  <a:lnTo>
                    <a:pt x="1863" y="585"/>
                  </a:lnTo>
                  <a:lnTo>
                    <a:pt x="1875" y="571"/>
                  </a:lnTo>
                  <a:lnTo>
                    <a:pt x="1884" y="556"/>
                  </a:lnTo>
                  <a:lnTo>
                    <a:pt x="1894" y="541"/>
                  </a:lnTo>
                  <a:lnTo>
                    <a:pt x="1903" y="525"/>
                  </a:lnTo>
                  <a:lnTo>
                    <a:pt x="1910" y="510"/>
                  </a:lnTo>
                  <a:lnTo>
                    <a:pt x="1917" y="493"/>
                  </a:lnTo>
                  <a:lnTo>
                    <a:pt x="1924" y="477"/>
                  </a:lnTo>
                  <a:lnTo>
                    <a:pt x="1929" y="460"/>
                  </a:lnTo>
                  <a:lnTo>
                    <a:pt x="1934" y="444"/>
                  </a:lnTo>
                  <a:lnTo>
                    <a:pt x="1937" y="428"/>
                  </a:lnTo>
                  <a:lnTo>
                    <a:pt x="1941" y="410"/>
                  </a:lnTo>
                  <a:lnTo>
                    <a:pt x="1942" y="394"/>
                  </a:lnTo>
                  <a:lnTo>
                    <a:pt x="1943" y="376"/>
                  </a:lnTo>
                  <a:lnTo>
                    <a:pt x="1944" y="360"/>
                  </a:lnTo>
                  <a:lnTo>
                    <a:pt x="1943" y="342"/>
                  </a:lnTo>
                  <a:lnTo>
                    <a:pt x="1942" y="324"/>
                  </a:lnTo>
                  <a:lnTo>
                    <a:pt x="1941" y="308"/>
                  </a:lnTo>
                  <a:lnTo>
                    <a:pt x="1937" y="290"/>
                  </a:lnTo>
                  <a:lnTo>
                    <a:pt x="1934" y="274"/>
                  </a:lnTo>
                  <a:lnTo>
                    <a:pt x="1929" y="257"/>
                  </a:lnTo>
                  <a:lnTo>
                    <a:pt x="1924" y="241"/>
                  </a:lnTo>
                  <a:lnTo>
                    <a:pt x="1917" y="225"/>
                  </a:lnTo>
                  <a:lnTo>
                    <a:pt x="1910" y="208"/>
                  </a:lnTo>
                  <a:lnTo>
                    <a:pt x="1903" y="193"/>
                  </a:lnTo>
                  <a:lnTo>
                    <a:pt x="1894" y="176"/>
                  </a:lnTo>
                  <a:lnTo>
                    <a:pt x="1884" y="162"/>
                  </a:lnTo>
                  <a:lnTo>
                    <a:pt x="1875" y="147"/>
                  </a:lnTo>
                  <a:lnTo>
                    <a:pt x="1863" y="133"/>
                  </a:lnTo>
                  <a:lnTo>
                    <a:pt x="1852" y="119"/>
                  </a:lnTo>
                  <a:lnTo>
                    <a:pt x="1839" y="106"/>
                  </a:lnTo>
                  <a:lnTo>
                    <a:pt x="1839" y="106"/>
                  </a:lnTo>
                  <a:lnTo>
                    <a:pt x="1826" y="93"/>
                  </a:lnTo>
                  <a:lnTo>
                    <a:pt x="1812" y="81"/>
                  </a:lnTo>
                  <a:lnTo>
                    <a:pt x="1798" y="70"/>
                  </a:lnTo>
                  <a:lnTo>
                    <a:pt x="1782" y="60"/>
                  </a:lnTo>
                  <a:lnTo>
                    <a:pt x="1768" y="51"/>
                  </a:lnTo>
                  <a:lnTo>
                    <a:pt x="1752" y="41"/>
                  </a:lnTo>
                  <a:lnTo>
                    <a:pt x="1737" y="34"/>
                  </a:lnTo>
                  <a:lnTo>
                    <a:pt x="1720" y="27"/>
                  </a:lnTo>
                  <a:lnTo>
                    <a:pt x="1704" y="20"/>
                  </a:lnTo>
                  <a:lnTo>
                    <a:pt x="1687" y="16"/>
                  </a:lnTo>
                  <a:lnTo>
                    <a:pt x="1671" y="11"/>
                  </a:lnTo>
                  <a:lnTo>
                    <a:pt x="1654" y="7"/>
                  </a:lnTo>
                  <a:lnTo>
                    <a:pt x="1637" y="4"/>
                  </a:lnTo>
                  <a:lnTo>
                    <a:pt x="1620" y="3"/>
                  </a:lnTo>
                  <a:lnTo>
                    <a:pt x="1603" y="2"/>
                  </a:lnTo>
                  <a:lnTo>
                    <a:pt x="1585" y="0"/>
                  </a:lnTo>
                  <a:lnTo>
                    <a:pt x="1569" y="2"/>
                  </a:lnTo>
                  <a:lnTo>
                    <a:pt x="1551" y="3"/>
                  </a:lnTo>
                  <a:lnTo>
                    <a:pt x="1535" y="4"/>
                  </a:lnTo>
                  <a:lnTo>
                    <a:pt x="1517" y="7"/>
                  </a:lnTo>
                  <a:lnTo>
                    <a:pt x="1501" y="11"/>
                  </a:lnTo>
                  <a:lnTo>
                    <a:pt x="1484" y="16"/>
                  </a:lnTo>
                  <a:lnTo>
                    <a:pt x="1468" y="20"/>
                  </a:lnTo>
                  <a:lnTo>
                    <a:pt x="1451" y="27"/>
                  </a:lnTo>
                  <a:lnTo>
                    <a:pt x="1435" y="34"/>
                  </a:lnTo>
                  <a:lnTo>
                    <a:pt x="1420" y="41"/>
                  </a:lnTo>
                  <a:lnTo>
                    <a:pt x="1403" y="51"/>
                  </a:lnTo>
                  <a:lnTo>
                    <a:pt x="1389" y="60"/>
                  </a:lnTo>
                  <a:lnTo>
                    <a:pt x="1374" y="70"/>
                  </a:lnTo>
                  <a:lnTo>
                    <a:pt x="1360" y="81"/>
                  </a:lnTo>
                  <a:lnTo>
                    <a:pt x="1346" y="93"/>
                  </a:lnTo>
                  <a:lnTo>
                    <a:pt x="1333" y="106"/>
                  </a:lnTo>
                  <a:lnTo>
                    <a:pt x="1333" y="10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79EF38B5-7EE3-4B83-901A-3CFC9AA43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0" y="0"/>
              <a:ext cx="12179300" cy="6858000"/>
            </a:xfrm>
            <a:custGeom>
              <a:avLst/>
              <a:gdLst>
                <a:gd name="T0" fmla="*/ 30872 w 38360"/>
                <a:gd name="T1" fmla="*/ 11788 h 21600"/>
                <a:gd name="T2" fmla="*/ 30767 w 38360"/>
                <a:gd name="T3" fmla="*/ 11497 h 21600"/>
                <a:gd name="T4" fmla="*/ 32772 w 38360"/>
                <a:gd name="T5" fmla="*/ 9369 h 21600"/>
                <a:gd name="T6" fmla="*/ 32827 w 38360"/>
                <a:gd name="T7" fmla="*/ 9051 h 21600"/>
                <a:gd name="T8" fmla="*/ 32616 w 38360"/>
                <a:gd name="T9" fmla="*/ 8818 h 21600"/>
                <a:gd name="T10" fmla="*/ 32296 w 38360"/>
                <a:gd name="T11" fmla="*/ 8842 h 21600"/>
                <a:gd name="T12" fmla="*/ 28382 w 38360"/>
                <a:gd name="T13" fmla="*/ 12653 h 21600"/>
                <a:gd name="T14" fmla="*/ 28069 w 38360"/>
                <a:gd name="T15" fmla="*/ 12566 h 21600"/>
                <a:gd name="T16" fmla="*/ 27950 w 38360"/>
                <a:gd name="T17" fmla="*/ 12279 h 21600"/>
                <a:gd name="T18" fmla="*/ 32028 w 38360"/>
                <a:gd name="T19" fmla="*/ 8066 h 21600"/>
                <a:gd name="T20" fmla="*/ 32098 w 38360"/>
                <a:gd name="T21" fmla="*/ 7751 h 21600"/>
                <a:gd name="T22" fmla="*/ 31900 w 38360"/>
                <a:gd name="T23" fmla="*/ 7508 h 21600"/>
                <a:gd name="T24" fmla="*/ 31578 w 38360"/>
                <a:gd name="T25" fmla="*/ 7517 h 21600"/>
                <a:gd name="T26" fmla="*/ 29539 w 38360"/>
                <a:gd name="T27" fmla="*/ 9458 h 21600"/>
                <a:gd name="T28" fmla="*/ 29223 w 38360"/>
                <a:gd name="T29" fmla="*/ 9387 h 21600"/>
                <a:gd name="T30" fmla="*/ 29091 w 38360"/>
                <a:gd name="T31" fmla="*/ 9106 h 21600"/>
                <a:gd name="T32" fmla="*/ 30056 w 38360"/>
                <a:gd name="T33" fmla="*/ 7977 h 21600"/>
                <a:gd name="T34" fmla="*/ 29937 w 38360"/>
                <a:gd name="T35" fmla="*/ 7546 h 21600"/>
                <a:gd name="T36" fmla="*/ 29619 w 38360"/>
                <a:gd name="T37" fmla="*/ 7491 h 21600"/>
                <a:gd name="T38" fmla="*/ 28788 w 38360"/>
                <a:gd name="T39" fmla="*/ 8237 h 21600"/>
                <a:gd name="T40" fmla="*/ 28467 w 38360"/>
                <a:gd name="T41" fmla="*/ 8245 h 21600"/>
                <a:gd name="T42" fmla="*/ 28268 w 38360"/>
                <a:gd name="T43" fmla="*/ 8002 h 21600"/>
                <a:gd name="T44" fmla="*/ 28338 w 38360"/>
                <a:gd name="T45" fmla="*/ 7688 h 21600"/>
                <a:gd name="T46" fmla="*/ 30575 w 38360"/>
                <a:gd name="T47" fmla="*/ 5317 h 21600"/>
                <a:gd name="T48" fmla="*/ 30468 w 38360"/>
                <a:gd name="T49" fmla="*/ 5043 h 21600"/>
                <a:gd name="T50" fmla="*/ 30160 w 38360"/>
                <a:gd name="T51" fmla="*/ 4940 h 21600"/>
                <a:gd name="T52" fmla="*/ 29566 w 38360"/>
                <a:gd name="T53" fmla="*/ 5421 h 21600"/>
                <a:gd name="T54" fmla="*/ 29247 w 38360"/>
                <a:gd name="T55" fmla="*/ 5461 h 21600"/>
                <a:gd name="T56" fmla="*/ 29025 w 38360"/>
                <a:gd name="T57" fmla="*/ 5238 h 21600"/>
                <a:gd name="T58" fmla="*/ 29065 w 38360"/>
                <a:gd name="T59" fmla="*/ 4919 h 21600"/>
                <a:gd name="T60" fmla="*/ 9256 w 38360"/>
                <a:gd name="T61" fmla="*/ 9649 h 21600"/>
                <a:gd name="T62" fmla="*/ 9512 w 38360"/>
                <a:gd name="T63" fmla="*/ 9912 h 21600"/>
                <a:gd name="T64" fmla="*/ 9442 w 38360"/>
                <a:gd name="T65" fmla="*/ 10227 h 21600"/>
                <a:gd name="T66" fmla="*/ 7446 w 38360"/>
                <a:gd name="T67" fmla="*/ 12358 h 21600"/>
                <a:gd name="T68" fmla="*/ 7566 w 38360"/>
                <a:gd name="T69" fmla="*/ 12645 h 21600"/>
                <a:gd name="T70" fmla="*/ 7877 w 38360"/>
                <a:gd name="T71" fmla="*/ 12731 h 21600"/>
                <a:gd name="T72" fmla="*/ 11792 w 38360"/>
                <a:gd name="T73" fmla="*/ 8920 h 21600"/>
                <a:gd name="T74" fmla="*/ 12112 w 38360"/>
                <a:gd name="T75" fmla="*/ 8897 h 21600"/>
                <a:gd name="T76" fmla="*/ 12324 w 38360"/>
                <a:gd name="T77" fmla="*/ 9130 h 21600"/>
                <a:gd name="T78" fmla="*/ 12269 w 38360"/>
                <a:gd name="T79" fmla="*/ 9447 h 21600"/>
                <a:gd name="T80" fmla="*/ 8181 w 38360"/>
                <a:gd name="T81" fmla="*/ 13657 h 21600"/>
                <a:gd name="T82" fmla="*/ 8285 w 38360"/>
                <a:gd name="T83" fmla="*/ 13949 h 21600"/>
                <a:gd name="T84" fmla="*/ 8593 w 38360"/>
                <a:gd name="T85" fmla="*/ 14051 h 21600"/>
                <a:gd name="T86" fmla="*/ 10636 w 38360"/>
                <a:gd name="T87" fmla="*/ 12121 h 21600"/>
                <a:gd name="T88" fmla="*/ 10955 w 38360"/>
                <a:gd name="T89" fmla="*/ 12081 h 21600"/>
                <a:gd name="T90" fmla="*/ 11178 w 38360"/>
                <a:gd name="T91" fmla="*/ 12303 h 21600"/>
                <a:gd name="T92" fmla="*/ 11138 w 38360"/>
                <a:gd name="T93" fmla="*/ 12622 h 21600"/>
                <a:gd name="T94" fmla="*/ 10255 w 38360"/>
                <a:gd name="T95" fmla="*/ 13878 h 21600"/>
                <a:gd name="T96" fmla="*/ 10548 w 38360"/>
                <a:gd name="T97" fmla="*/ 14053 h 21600"/>
                <a:gd name="T98" fmla="*/ 11412 w 38360"/>
                <a:gd name="T99" fmla="*/ 13357 h 21600"/>
                <a:gd name="T100" fmla="*/ 11703 w 38360"/>
                <a:gd name="T101" fmla="*/ 13252 h 21600"/>
                <a:gd name="T102" fmla="*/ 11972 w 38360"/>
                <a:gd name="T103" fmla="*/ 13414 h 21600"/>
                <a:gd name="T104" fmla="*/ 12010 w 38360"/>
                <a:gd name="T105" fmla="*/ 13734 h 21600"/>
                <a:gd name="T106" fmla="*/ 9740 w 38360"/>
                <a:gd name="T107" fmla="*/ 16094 h 21600"/>
                <a:gd name="T108" fmla="*/ 9763 w 38360"/>
                <a:gd name="T109" fmla="*/ 16414 h 21600"/>
                <a:gd name="T110" fmla="*/ 10006 w 38360"/>
                <a:gd name="T111" fmla="*/ 16586 h 21600"/>
                <a:gd name="T112" fmla="*/ 10319 w 38360"/>
                <a:gd name="T113" fmla="*/ 16499 h 21600"/>
                <a:gd name="T114" fmla="*/ 10921 w 38360"/>
                <a:gd name="T115" fmla="*/ 16048 h 21600"/>
                <a:gd name="T116" fmla="*/ 11201 w 38360"/>
                <a:gd name="T117" fmla="*/ 16182 h 21600"/>
                <a:gd name="T118" fmla="*/ 11273 w 38360"/>
                <a:gd name="T119" fmla="*/ 1649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360" h="21600">
                  <a:moveTo>
                    <a:pt x="31324" y="11836"/>
                  </a:moveTo>
                  <a:lnTo>
                    <a:pt x="31324" y="11836"/>
                  </a:lnTo>
                  <a:lnTo>
                    <a:pt x="31298" y="11851"/>
                  </a:lnTo>
                  <a:lnTo>
                    <a:pt x="31270" y="11864"/>
                  </a:lnTo>
                  <a:lnTo>
                    <a:pt x="31240" y="11876"/>
                  </a:lnTo>
                  <a:lnTo>
                    <a:pt x="31211" y="11884"/>
                  </a:lnTo>
                  <a:lnTo>
                    <a:pt x="31182" y="11890"/>
                  </a:lnTo>
                  <a:lnTo>
                    <a:pt x="31151" y="11892"/>
                  </a:lnTo>
                  <a:lnTo>
                    <a:pt x="31122" y="11893"/>
                  </a:lnTo>
                  <a:lnTo>
                    <a:pt x="31091" y="11891"/>
                  </a:lnTo>
                  <a:lnTo>
                    <a:pt x="31062" y="11887"/>
                  </a:lnTo>
                  <a:lnTo>
                    <a:pt x="31031" y="11880"/>
                  </a:lnTo>
                  <a:lnTo>
                    <a:pt x="31003" y="11871"/>
                  </a:lnTo>
                  <a:lnTo>
                    <a:pt x="30974" y="11859"/>
                  </a:lnTo>
                  <a:lnTo>
                    <a:pt x="30947" y="11845"/>
                  </a:lnTo>
                  <a:lnTo>
                    <a:pt x="30921" y="11829"/>
                  </a:lnTo>
                  <a:lnTo>
                    <a:pt x="30895" y="11809"/>
                  </a:lnTo>
                  <a:lnTo>
                    <a:pt x="30883" y="11798"/>
                  </a:lnTo>
                  <a:lnTo>
                    <a:pt x="30872" y="11788"/>
                  </a:lnTo>
                  <a:lnTo>
                    <a:pt x="30872" y="11788"/>
                  </a:lnTo>
                  <a:lnTo>
                    <a:pt x="30859" y="11774"/>
                  </a:lnTo>
                  <a:lnTo>
                    <a:pt x="30847" y="11760"/>
                  </a:lnTo>
                  <a:lnTo>
                    <a:pt x="30835" y="11745"/>
                  </a:lnTo>
                  <a:lnTo>
                    <a:pt x="30825" y="11730"/>
                  </a:lnTo>
                  <a:lnTo>
                    <a:pt x="30815" y="11715"/>
                  </a:lnTo>
                  <a:lnTo>
                    <a:pt x="30807" y="11700"/>
                  </a:lnTo>
                  <a:lnTo>
                    <a:pt x="30799" y="11683"/>
                  </a:lnTo>
                  <a:lnTo>
                    <a:pt x="30792" y="11668"/>
                  </a:lnTo>
                  <a:lnTo>
                    <a:pt x="30786" y="11652"/>
                  </a:lnTo>
                  <a:lnTo>
                    <a:pt x="30780" y="11634"/>
                  </a:lnTo>
                  <a:lnTo>
                    <a:pt x="30775" y="11617"/>
                  </a:lnTo>
                  <a:lnTo>
                    <a:pt x="30772" y="11600"/>
                  </a:lnTo>
                  <a:lnTo>
                    <a:pt x="30769" y="11583"/>
                  </a:lnTo>
                  <a:lnTo>
                    <a:pt x="30767" y="11566"/>
                  </a:lnTo>
                  <a:lnTo>
                    <a:pt x="30766" y="11548"/>
                  </a:lnTo>
                  <a:lnTo>
                    <a:pt x="30765" y="11531"/>
                  </a:lnTo>
                  <a:lnTo>
                    <a:pt x="30766" y="11514"/>
                  </a:lnTo>
                  <a:lnTo>
                    <a:pt x="30767" y="11497"/>
                  </a:lnTo>
                  <a:lnTo>
                    <a:pt x="30769" y="11479"/>
                  </a:lnTo>
                  <a:lnTo>
                    <a:pt x="30772" y="11461"/>
                  </a:lnTo>
                  <a:lnTo>
                    <a:pt x="30775" y="11445"/>
                  </a:lnTo>
                  <a:lnTo>
                    <a:pt x="30780" y="11429"/>
                  </a:lnTo>
                  <a:lnTo>
                    <a:pt x="30786" y="11411"/>
                  </a:lnTo>
                  <a:lnTo>
                    <a:pt x="30792" y="11394"/>
                  </a:lnTo>
                  <a:lnTo>
                    <a:pt x="30799" y="11378"/>
                  </a:lnTo>
                  <a:lnTo>
                    <a:pt x="30807" y="11363"/>
                  </a:lnTo>
                  <a:lnTo>
                    <a:pt x="30815" y="11348"/>
                  </a:lnTo>
                  <a:lnTo>
                    <a:pt x="30825" y="11332"/>
                  </a:lnTo>
                  <a:lnTo>
                    <a:pt x="30835" y="11317"/>
                  </a:lnTo>
                  <a:lnTo>
                    <a:pt x="30847" y="11303"/>
                  </a:lnTo>
                  <a:lnTo>
                    <a:pt x="30859" y="11289"/>
                  </a:lnTo>
                  <a:lnTo>
                    <a:pt x="30872" y="11275"/>
                  </a:lnTo>
                  <a:lnTo>
                    <a:pt x="32736" y="9411"/>
                  </a:lnTo>
                  <a:lnTo>
                    <a:pt x="32736" y="9411"/>
                  </a:lnTo>
                  <a:lnTo>
                    <a:pt x="32749" y="9397"/>
                  </a:lnTo>
                  <a:lnTo>
                    <a:pt x="32762" y="9383"/>
                  </a:lnTo>
                  <a:lnTo>
                    <a:pt x="32772" y="9369"/>
                  </a:lnTo>
                  <a:lnTo>
                    <a:pt x="32783" y="9353"/>
                  </a:lnTo>
                  <a:lnTo>
                    <a:pt x="32792" y="9338"/>
                  </a:lnTo>
                  <a:lnTo>
                    <a:pt x="32802" y="9323"/>
                  </a:lnTo>
                  <a:lnTo>
                    <a:pt x="32809" y="9306"/>
                  </a:lnTo>
                  <a:lnTo>
                    <a:pt x="32816" y="9290"/>
                  </a:lnTo>
                  <a:lnTo>
                    <a:pt x="32823" y="9274"/>
                  </a:lnTo>
                  <a:lnTo>
                    <a:pt x="32827" y="9257"/>
                  </a:lnTo>
                  <a:lnTo>
                    <a:pt x="32832" y="9241"/>
                  </a:lnTo>
                  <a:lnTo>
                    <a:pt x="32836" y="9223"/>
                  </a:lnTo>
                  <a:lnTo>
                    <a:pt x="32839" y="9207"/>
                  </a:lnTo>
                  <a:lnTo>
                    <a:pt x="32840" y="9189"/>
                  </a:lnTo>
                  <a:lnTo>
                    <a:pt x="32841" y="9171"/>
                  </a:lnTo>
                  <a:lnTo>
                    <a:pt x="32843" y="9154"/>
                  </a:lnTo>
                  <a:lnTo>
                    <a:pt x="32841" y="9136"/>
                  </a:lnTo>
                  <a:lnTo>
                    <a:pt x="32840" y="9120"/>
                  </a:lnTo>
                  <a:lnTo>
                    <a:pt x="32839" y="9102"/>
                  </a:lnTo>
                  <a:lnTo>
                    <a:pt x="32836" y="9085"/>
                  </a:lnTo>
                  <a:lnTo>
                    <a:pt x="32832" y="9068"/>
                  </a:lnTo>
                  <a:lnTo>
                    <a:pt x="32827" y="9051"/>
                  </a:lnTo>
                  <a:lnTo>
                    <a:pt x="32823" y="9034"/>
                  </a:lnTo>
                  <a:lnTo>
                    <a:pt x="32816" y="9018"/>
                  </a:lnTo>
                  <a:lnTo>
                    <a:pt x="32809" y="9001"/>
                  </a:lnTo>
                  <a:lnTo>
                    <a:pt x="32802" y="8986"/>
                  </a:lnTo>
                  <a:lnTo>
                    <a:pt x="32792" y="8970"/>
                  </a:lnTo>
                  <a:lnTo>
                    <a:pt x="32783" y="8954"/>
                  </a:lnTo>
                  <a:lnTo>
                    <a:pt x="32772" y="8940"/>
                  </a:lnTo>
                  <a:lnTo>
                    <a:pt x="32762" y="8925"/>
                  </a:lnTo>
                  <a:lnTo>
                    <a:pt x="32749" y="8911"/>
                  </a:lnTo>
                  <a:lnTo>
                    <a:pt x="32736" y="8898"/>
                  </a:lnTo>
                  <a:lnTo>
                    <a:pt x="32736" y="8898"/>
                  </a:lnTo>
                  <a:lnTo>
                    <a:pt x="32723" y="8885"/>
                  </a:lnTo>
                  <a:lnTo>
                    <a:pt x="32709" y="8873"/>
                  </a:lnTo>
                  <a:lnTo>
                    <a:pt x="32695" y="8862"/>
                  </a:lnTo>
                  <a:lnTo>
                    <a:pt x="32679" y="8851"/>
                  </a:lnTo>
                  <a:lnTo>
                    <a:pt x="32664" y="8842"/>
                  </a:lnTo>
                  <a:lnTo>
                    <a:pt x="32649" y="8833"/>
                  </a:lnTo>
                  <a:lnTo>
                    <a:pt x="32632" y="8825"/>
                  </a:lnTo>
                  <a:lnTo>
                    <a:pt x="32616" y="8818"/>
                  </a:lnTo>
                  <a:lnTo>
                    <a:pt x="32600" y="8812"/>
                  </a:lnTo>
                  <a:lnTo>
                    <a:pt x="32583" y="8806"/>
                  </a:lnTo>
                  <a:lnTo>
                    <a:pt x="32567" y="8802"/>
                  </a:lnTo>
                  <a:lnTo>
                    <a:pt x="32549" y="8798"/>
                  </a:lnTo>
                  <a:lnTo>
                    <a:pt x="32532" y="8796"/>
                  </a:lnTo>
                  <a:lnTo>
                    <a:pt x="32515" y="8794"/>
                  </a:lnTo>
                  <a:lnTo>
                    <a:pt x="32497" y="8792"/>
                  </a:lnTo>
                  <a:lnTo>
                    <a:pt x="32480" y="8792"/>
                  </a:lnTo>
                  <a:lnTo>
                    <a:pt x="32462" y="8792"/>
                  </a:lnTo>
                  <a:lnTo>
                    <a:pt x="32446" y="8794"/>
                  </a:lnTo>
                  <a:lnTo>
                    <a:pt x="32428" y="8796"/>
                  </a:lnTo>
                  <a:lnTo>
                    <a:pt x="32411" y="8798"/>
                  </a:lnTo>
                  <a:lnTo>
                    <a:pt x="32394" y="8802"/>
                  </a:lnTo>
                  <a:lnTo>
                    <a:pt x="32377" y="8806"/>
                  </a:lnTo>
                  <a:lnTo>
                    <a:pt x="32360" y="8812"/>
                  </a:lnTo>
                  <a:lnTo>
                    <a:pt x="32344" y="8818"/>
                  </a:lnTo>
                  <a:lnTo>
                    <a:pt x="32327" y="8825"/>
                  </a:lnTo>
                  <a:lnTo>
                    <a:pt x="32312" y="8833"/>
                  </a:lnTo>
                  <a:lnTo>
                    <a:pt x="32296" y="8842"/>
                  </a:lnTo>
                  <a:lnTo>
                    <a:pt x="32280" y="8851"/>
                  </a:lnTo>
                  <a:lnTo>
                    <a:pt x="32266" y="8862"/>
                  </a:lnTo>
                  <a:lnTo>
                    <a:pt x="32251" y="8873"/>
                  </a:lnTo>
                  <a:lnTo>
                    <a:pt x="32237" y="8885"/>
                  </a:lnTo>
                  <a:lnTo>
                    <a:pt x="32224" y="8898"/>
                  </a:lnTo>
                  <a:lnTo>
                    <a:pt x="28568" y="12553"/>
                  </a:lnTo>
                  <a:lnTo>
                    <a:pt x="28568" y="12553"/>
                  </a:lnTo>
                  <a:lnTo>
                    <a:pt x="28554" y="12566"/>
                  </a:lnTo>
                  <a:lnTo>
                    <a:pt x="28540" y="12578"/>
                  </a:lnTo>
                  <a:lnTo>
                    <a:pt x="28526" y="12589"/>
                  </a:lnTo>
                  <a:lnTo>
                    <a:pt x="28511" y="12599"/>
                  </a:lnTo>
                  <a:lnTo>
                    <a:pt x="28496" y="12609"/>
                  </a:lnTo>
                  <a:lnTo>
                    <a:pt x="28480" y="12618"/>
                  </a:lnTo>
                  <a:lnTo>
                    <a:pt x="28465" y="12626"/>
                  </a:lnTo>
                  <a:lnTo>
                    <a:pt x="28449" y="12633"/>
                  </a:lnTo>
                  <a:lnTo>
                    <a:pt x="28432" y="12639"/>
                  </a:lnTo>
                  <a:lnTo>
                    <a:pt x="28415" y="12645"/>
                  </a:lnTo>
                  <a:lnTo>
                    <a:pt x="28398" y="12648"/>
                  </a:lnTo>
                  <a:lnTo>
                    <a:pt x="28382" y="12653"/>
                  </a:lnTo>
                  <a:lnTo>
                    <a:pt x="28364" y="12655"/>
                  </a:lnTo>
                  <a:lnTo>
                    <a:pt x="28347" y="12657"/>
                  </a:lnTo>
                  <a:lnTo>
                    <a:pt x="28329" y="12659"/>
                  </a:lnTo>
                  <a:lnTo>
                    <a:pt x="28312" y="12659"/>
                  </a:lnTo>
                  <a:lnTo>
                    <a:pt x="28295" y="12659"/>
                  </a:lnTo>
                  <a:lnTo>
                    <a:pt x="28277" y="12657"/>
                  </a:lnTo>
                  <a:lnTo>
                    <a:pt x="28260" y="12655"/>
                  </a:lnTo>
                  <a:lnTo>
                    <a:pt x="28243" y="12653"/>
                  </a:lnTo>
                  <a:lnTo>
                    <a:pt x="28226" y="12648"/>
                  </a:lnTo>
                  <a:lnTo>
                    <a:pt x="28209" y="12645"/>
                  </a:lnTo>
                  <a:lnTo>
                    <a:pt x="28192" y="12639"/>
                  </a:lnTo>
                  <a:lnTo>
                    <a:pt x="28175" y="12633"/>
                  </a:lnTo>
                  <a:lnTo>
                    <a:pt x="28160" y="12626"/>
                  </a:lnTo>
                  <a:lnTo>
                    <a:pt x="28143" y="12618"/>
                  </a:lnTo>
                  <a:lnTo>
                    <a:pt x="28128" y="12609"/>
                  </a:lnTo>
                  <a:lnTo>
                    <a:pt x="28113" y="12599"/>
                  </a:lnTo>
                  <a:lnTo>
                    <a:pt x="28098" y="12589"/>
                  </a:lnTo>
                  <a:lnTo>
                    <a:pt x="28084" y="12578"/>
                  </a:lnTo>
                  <a:lnTo>
                    <a:pt x="28069" y="12566"/>
                  </a:lnTo>
                  <a:lnTo>
                    <a:pt x="28055" y="12553"/>
                  </a:lnTo>
                  <a:lnTo>
                    <a:pt x="28055" y="12553"/>
                  </a:lnTo>
                  <a:lnTo>
                    <a:pt x="28042" y="12539"/>
                  </a:lnTo>
                  <a:lnTo>
                    <a:pt x="28031" y="12525"/>
                  </a:lnTo>
                  <a:lnTo>
                    <a:pt x="28020" y="12511"/>
                  </a:lnTo>
                  <a:lnTo>
                    <a:pt x="28010" y="12495"/>
                  </a:lnTo>
                  <a:lnTo>
                    <a:pt x="28000" y="12480"/>
                  </a:lnTo>
                  <a:lnTo>
                    <a:pt x="27991" y="12465"/>
                  </a:lnTo>
                  <a:lnTo>
                    <a:pt x="27983" y="12450"/>
                  </a:lnTo>
                  <a:lnTo>
                    <a:pt x="27976" y="12433"/>
                  </a:lnTo>
                  <a:lnTo>
                    <a:pt x="27970" y="12417"/>
                  </a:lnTo>
                  <a:lnTo>
                    <a:pt x="27965" y="12399"/>
                  </a:lnTo>
                  <a:lnTo>
                    <a:pt x="27960" y="12383"/>
                  </a:lnTo>
                  <a:lnTo>
                    <a:pt x="27957" y="12366"/>
                  </a:lnTo>
                  <a:lnTo>
                    <a:pt x="27953" y="12349"/>
                  </a:lnTo>
                  <a:lnTo>
                    <a:pt x="27951" y="12331"/>
                  </a:lnTo>
                  <a:lnTo>
                    <a:pt x="27950" y="12314"/>
                  </a:lnTo>
                  <a:lnTo>
                    <a:pt x="27950" y="12297"/>
                  </a:lnTo>
                  <a:lnTo>
                    <a:pt x="27950" y="12279"/>
                  </a:lnTo>
                  <a:lnTo>
                    <a:pt x="27951" y="12262"/>
                  </a:lnTo>
                  <a:lnTo>
                    <a:pt x="27953" y="12244"/>
                  </a:lnTo>
                  <a:lnTo>
                    <a:pt x="27957" y="12228"/>
                  </a:lnTo>
                  <a:lnTo>
                    <a:pt x="27960" y="12210"/>
                  </a:lnTo>
                  <a:lnTo>
                    <a:pt x="27965" y="12194"/>
                  </a:lnTo>
                  <a:lnTo>
                    <a:pt x="27970" y="12176"/>
                  </a:lnTo>
                  <a:lnTo>
                    <a:pt x="27976" y="12160"/>
                  </a:lnTo>
                  <a:lnTo>
                    <a:pt x="27983" y="12144"/>
                  </a:lnTo>
                  <a:lnTo>
                    <a:pt x="27991" y="12128"/>
                  </a:lnTo>
                  <a:lnTo>
                    <a:pt x="28000" y="12113"/>
                  </a:lnTo>
                  <a:lnTo>
                    <a:pt x="28010" y="12098"/>
                  </a:lnTo>
                  <a:lnTo>
                    <a:pt x="28020" y="12082"/>
                  </a:lnTo>
                  <a:lnTo>
                    <a:pt x="28031" y="12068"/>
                  </a:lnTo>
                  <a:lnTo>
                    <a:pt x="28042" y="12054"/>
                  </a:lnTo>
                  <a:lnTo>
                    <a:pt x="28055" y="12040"/>
                  </a:lnTo>
                  <a:lnTo>
                    <a:pt x="32003" y="8094"/>
                  </a:lnTo>
                  <a:lnTo>
                    <a:pt x="32003" y="8094"/>
                  </a:lnTo>
                  <a:lnTo>
                    <a:pt x="32016" y="8080"/>
                  </a:lnTo>
                  <a:lnTo>
                    <a:pt x="32028" y="8066"/>
                  </a:lnTo>
                  <a:lnTo>
                    <a:pt x="32040" y="8052"/>
                  </a:lnTo>
                  <a:lnTo>
                    <a:pt x="32049" y="8036"/>
                  </a:lnTo>
                  <a:lnTo>
                    <a:pt x="32060" y="8021"/>
                  </a:lnTo>
                  <a:lnTo>
                    <a:pt x="32068" y="8006"/>
                  </a:lnTo>
                  <a:lnTo>
                    <a:pt x="32076" y="7990"/>
                  </a:lnTo>
                  <a:lnTo>
                    <a:pt x="32083" y="7974"/>
                  </a:lnTo>
                  <a:lnTo>
                    <a:pt x="32089" y="7958"/>
                  </a:lnTo>
                  <a:lnTo>
                    <a:pt x="32095" y="7940"/>
                  </a:lnTo>
                  <a:lnTo>
                    <a:pt x="32098" y="7924"/>
                  </a:lnTo>
                  <a:lnTo>
                    <a:pt x="32103" y="7906"/>
                  </a:lnTo>
                  <a:lnTo>
                    <a:pt x="32105" y="7890"/>
                  </a:lnTo>
                  <a:lnTo>
                    <a:pt x="32108" y="7872"/>
                  </a:lnTo>
                  <a:lnTo>
                    <a:pt x="32109" y="7855"/>
                  </a:lnTo>
                  <a:lnTo>
                    <a:pt x="32109" y="7837"/>
                  </a:lnTo>
                  <a:lnTo>
                    <a:pt x="32109" y="7821"/>
                  </a:lnTo>
                  <a:lnTo>
                    <a:pt x="32108" y="7803"/>
                  </a:lnTo>
                  <a:lnTo>
                    <a:pt x="32105" y="7785"/>
                  </a:lnTo>
                  <a:lnTo>
                    <a:pt x="32103" y="7768"/>
                  </a:lnTo>
                  <a:lnTo>
                    <a:pt x="32098" y="7751"/>
                  </a:lnTo>
                  <a:lnTo>
                    <a:pt x="32095" y="7735"/>
                  </a:lnTo>
                  <a:lnTo>
                    <a:pt x="32089" y="7717"/>
                  </a:lnTo>
                  <a:lnTo>
                    <a:pt x="32083" y="7701"/>
                  </a:lnTo>
                  <a:lnTo>
                    <a:pt x="32076" y="7684"/>
                  </a:lnTo>
                  <a:lnTo>
                    <a:pt x="32068" y="7669"/>
                  </a:lnTo>
                  <a:lnTo>
                    <a:pt x="32060" y="7654"/>
                  </a:lnTo>
                  <a:lnTo>
                    <a:pt x="32049" y="7639"/>
                  </a:lnTo>
                  <a:lnTo>
                    <a:pt x="32040" y="7623"/>
                  </a:lnTo>
                  <a:lnTo>
                    <a:pt x="32028" y="7609"/>
                  </a:lnTo>
                  <a:lnTo>
                    <a:pt x="32016" y="7595"/>
                  </a:lnTo>
                  <a:lnTo>
                    <a:pt x="32003" y="7581"/>
                  </a:lnTo>
                  <a:lnTo>
                    <a:pt x="32003" y="7581"/>
                  </a:lnTo>
                  <a:lnTo>
                    <a:pt x="31989" y="7568"/>
                  </a:lnTo>
                  <a:lnTo>
                    <a:pt x="31975" y="7556"/>
                  </a:lnTo>
                  <a:lnTo>
                    <a:pt x="31961" y="7545"/>
                  </a:lnTo>
                  <a:lnTo>
                    <a:pt x="31946" y="7535"/>
                  </a:lnTo>
                  <a:lnTo>
                    <a:pt x="31930" y="7525"/>
                  </a:lnTo>
                  <a:lnTo>
                    <a:pt x="31915" y="7517"/>
                  </a:lnTo>
                  <a:lnTo>
                    <a:pt x="31900" y="7508"/>
                  </a:lnTo>
                  <a:lnTo>
                    <a:pt x="31884" y="7501"/>
                  </a:lnTo>
                  <a:lnTo>
                    <a:pt x="31867" y="7495"/>
                  </a:lnTo>
                  <a:lnTo>
                    <a:pt x="31849" y="7490"/>
                  </a:lnTo>
                  <a:lnTo>
                    <a:pt x="31833" y="7486"/>
                  </a:lnTo>
                  <a:lnTo>
                    <a:pt x="31815" y="7481"/>
                  </a:lnTo>
                  <a:lnTo>
                    <a:pt x="31799" y="7479"/>
                  </a:lnTo>
                  <a:lnTo>
                    <a:pt x="31781" y="7477"/>
                  </a:lnTo>
                  <a:lnTo>
                    <a:pt x="31764" y="7475"/>
                  </a:lnTo>
                  <a:lnTo>
                    <a:pt x="31747" y="7475"/>
                  </a:lnTo>
                  <a:lnTo>
                    <a:pt x="31730" y="7475"/>
                  </a:lnTo>
                  <a:lnTo>
                    <a:pt x="31712" y="7477"/>
                  </a:lnTo>
                  <a:lnTo>
                    <a:pt x="31695" y="7479"/>
                  </a:lnTo>
                  <a:lnTo>
                    <a:pt x="31678" y="7481"/>
                  </a:lnTo>
                  <a:lnTo>
                    <a:pt x="31660" y="7486"/>
                  </a:lnTo>
                  <a:lnTo>
                    <a:pt x="31644" y="7490"/>
                  </a:lnTo>
                  <a:lnTo>
                    <a:pt x="31626" y="7495"/>
                  </a:lnTo>
                  <a:lnTo>
                    <a:pt x="31610" y="7501"/>
                  </a:lnTo>
                  <a:lnTo>
                    <a:pt x="31595" y="7508"/>
                  </a:lnTo>
                  <a:lnTo>
                    <a:pt x="31578" y="7517"/>
                  </a:lnTo>
                  <a:lnTo>
                    <a:pt x="31563" y="7525"/>
                  </a:lnTo>
                  <a:lnTo>
                    <a:pt x="31548" y="7535"/>
                  </a:lnTo>
                  <a:lnTo>
                    <a:pt x="31533" y="7545"/>
                  </a:lnTo>
                  <a:lnTo>
                    <a:pt x="31518" y="7556"/>
                  </a:lnTo>
                  <a:lnTo>
                    <a:pt x="31504" y="7568"/>
                  </a:lnTo>
                  <a:lnTo>
                    <a:pt x="31490" y="7581"/>
                  </a:lnTo>
                  <a:lnTo>
                    <a:pt x="29709" y="9363"/>
                  </a:lnTo>
                  <a:lnTo>
                    <a:pt x="29709" y="9363"/>
                  </a:lnTo>
                  <a:lnTo>
                    <a:pt x="29695" y="9376"/>
                  </a:lnTo>
                  <a:lnTo>
                    <a:pt x="29681" y="9387"/>
                  </a:lnTo>
                  <a:lnTo>
                    <a:pt x="29667" y="9398"/>
                  </a:lnTo>
                  <a:lnTo>
                    <a:pt x="29652" y="9409"/>
                  </a:lnTo>
                  <a:lnTo>
                    <a:pt x="29637" y="9418"/>
                  </a:lnTo>
                  <a:lnTo>
                    <a:pt x="29621" y="9427"/>
                  </a:lnTo>
                  <a:lnTo>
                    <a:pt x="29605" y="9436"/>
                  </a:lnTo>
                  <a:lnTo>
                    <a:pt x="29589" y="9443"/>
                  </a:lnTo>
                  <a:lnTo>
                    <a:pt x="29572" y="9448"/>
                  </a:lnTo>
                  <a:lnTo>
                    <a:pt x="29556" y="9453"/>
                  </a:lnTo>
                  <a:lnTo>
                    <a:pt x="29539" y="9458"/>
                  </a:lnTo>
                  <a:lnTo>
                    <a:pt x="29522" y="9461"/>
                  </a:lnTo>
                  <a:lnTo>
                    <a:pt x="29505" y="9465"/>
                  </a:lnTo>
                  <a:lnTo>
                    <a:pt x="29488" y="9467"/>
                  </a:lnTo>
                  <a:lnTo>
                    <a:pt x="29470" y="9468"/>
                  </a:lnTo>
                  <a:lnTo>
                    <a:pt x="29452" y="9468"/>
                  </a:lnTo>
                  <a:lnTo>
                    <a:pt x="29435" y="9468"/>
                  </a:lnTo>
                  <a:lnTo>
                    <a:pt x="29418" y="9467"/>
                  </a:lnTo>
                  <a:lnTo>
                    <a:pt x="29401" y="9465"/>
                  </a:lnTo>
                  <a:lnTo>
                    <a:pt x="29383" y="9463"/>
                  </a:lnTo>
                  <a:lnTo>
                    <a:pt x="29367" y="9458"/>
                  </a:lnTo>
                  <a:lnTo>
                    <a:pt x="29349" y="9453"/>
                  </a:lnTo>
                  <a:lnTo>
                    <a:pt x="29333" y="9448"/>
                  </a:lnTo>
                  <a:lnTo>
                    <a:pt x="29316" y="9443"/>
                  </a:lnTo>
                  <a:lnTo>
                    <a:pt x="29300" y="9436"/>
                  </a:lnTo>
                  <a:lnTo>
                    <a:pt x="29284" y="9427"/>
                  </a:lnTo>
                  <a:lnTo>
                    <a:pt x="29268" y="9418"/>
                  </a:lnTo>
                  <a:lnTo>
                    <a:pt x="29253" y="9409"/>
                  </a:lnTo>
                  <a:lnTo>
                    <a:pt x="29239" y="9398"/>
                  </a:lnTo>
                  <a:lnTo>
                    <a:pt x="29223" y="9387"/>
                  </a:lnTo>
                  <a:lnTo>
                    <a:pt x="29211" y="9376"/>
                  </a:lnTo>
                  <a:lnTo>
                    <a:pt x="29196" y="9363"/>
                  </a:lnTo>
                  <a:lnTo>
                    <a:pt x="29196" y="9363"/>
                  </a:lnTo>
                  <a:lnTo>
                    <a:pt x="29184" y="9349"/>
                  </a:lnTo>
                  <a:lnTo>
                    <a:pt x="29172" y="9335"/>
                  </a:lnTo>
                  <a:lnTo>
                    <a:pt x="29160" y="9321"/>
                  </a:lnTo>
                  <a:lnTo>
                    <a:pt x="29149" y="9305"/>
                  </a:lnTo>
                  <a:lnTo>
                    <a:pt x="29140" y="9290"/>
                  </a:lnTo>
                  <a:lnTo>
                    <a:pt x="29132" y="9275"/>
                  </a:lnTo>
                  <a:lnTo>
                    <a:pt x="29124" y="9258"/>
                  </a:lnTo>
                  <a:lnTo>
                    <a:pt x="29117" y="9243"/>
                  </a:lnTo>
                  <a:lnTo>
                    <a:pt x="29111" y="9227"/>
                  </a:lnTo>
                  <a:lnTo>
                    <a:pt x="29105" y="9209"/>
                  </a:lnTo>
                  <a:lnTo>
                    <a:pt x="29100" y="9193"/>
                  </a:lnTo>
                  <a:lnTo>
                    <a:pt x="29097" y="9175"/>
                  </a:lnTo>
                  <a:lnTo>
                    <a:pt x="29094" y="9159"/>
                  </a:lnTo>
                  <a:lnTo>
                    <a:pt x="29092" y="9141"/>
                  </a:lnTo>
                  <a:lnTo>
                    <a:pt x="29091" y="9123"/>
                  </a:lnTo>
                  <a:lnTo>
                    <a:pt x="29091" y="9106"/>
                  </a:lnTo>
                  <a:lnTo>
                    <a:pt x="29091" y="9089"/>
                  </a:lnTo>
                  <a:lnTo>
                    <a:pt x="29092" y="9072"/>
                  </a:lnTo>
                  <a:lnTo>
                    <a:pt x="29094" y="9054"/>
                  </a:lnTo>
                  <a:lnTo>
                    <a:pt x="29097" y="9036"/>
                  </a:lnTo>
                  <a:lnTo>
                    <a:pt x="29100" y="9020"/>
                  </a:lnTo>
                  <a:lnTo>
                    <a:pt x="29105" y="9004"/>
                  </a:lnTo>
                  <a:lnTo>
                    <a:pt x="29111" y="8986"/>
                  </a:lnTo>
                  <a:lnTo>
                    <a:pt x="29117" y="8970"/>
                  </a:lnTo>
                  <a:lnTo>
                    <a:pt x="29124" y="8953"/>
                  </a:lnTo>
                  <a:lnTo>
                    <a:pt x="29132" y="8938"/>
                  </a:lnTo>
                  <a:lnTo>
                    <a:pt x="29140" y="8923"/>
                  </a:lnTo>
                  <a:lnTo>
                    <a:pt x="29149" y="8907"/>
                  </a:lnTo>
                  <a:lnTo>
                    <a:pt x="29160" y="8892"/>
                  </a:lnTo>
                  <a:lnTo>
                    <a:pt x="29172" y="8878"/>
                  </a:lnTo>
                  <a:lnTo>
                    <a:pt x="29184" y="8864"/>
                  </a:lnTo>
                  <a:lnTo>
                    <a:pt x="29196" y="8850"/>
                  </a:lnTo>
                  <a:lnTo>
                    <a:pt x="30044" y="8002"/>
                  </a:lnTo>
                  <a:lnTo>
                    <a:pt x="30044" y="8002"/>
                  </a:lnTo>
                  <a:lnTo>
                    <a:pt x="30056" y="7977"/>
                  </a:lnTo>
                  <a:lnTo>
                    <a:pt x="30066" y="7951"/>
                  </a:lnTo>
                  <a:lnTo>
                    <a:pt x="30073" y="7923"/>
                  </a:lnTo>
                  <a:lnTo>
                    <a:pt x="30079" y="7896"/>
                  </a:lnTo>
                  <a:lnTo>
                    <a:pt x="30083" y="7867"/>
                  </a:lnTo>
                  <a:lnTo>
                    <a:pt x="30084" y="7839"/>
                  </a:lnTo>
                  <a:lnTo>
                    <a:pt x="30083" y="7812"/>
                  </a:lnTo>
                  <a:lnTo>
                    <a:pt x="30080" y="7784"/>
                  </a:lnTo>
                  <a:lnTo>
                    <a:pt x="30076" y="7756"/>
                  </a:lnTo>
                  <a:lnTo>
                    <a:pt x="30067" y="7729"/>
                  </a:lnTo>
                  <a:lnTo>
                    <a:pt x="30058" y="7703"/>
                  </a:lnTo>
                  <a:lnTo>
                    <a:pt x="30048" y="7676"/>
                  </a:lnTo>
                  <a:lnTo>
                    <a:pt x="30033" y="7651"/>
                  </a:lnTo>
                  <a:lnTo>
                    <a:pt x="30017" y="7627"/>
                  </a:lnTo>
                  <a:lnTo>
                    <a:pt x="29999" y="7605"/>
                  </a:lnTo>
                  <a:lnTo>
                    <a:pt x="29979" y="7582"/>
                  </a:lnTo>
                  <a:lnTo>
                    <a:pt x="29979" y="7582"/>
                  </a:lnTo>
                  <a:lnTo>
                    <a:pt x="29965" y="7569"/>
                  </a:lnTo>
                  <a:lnTo>
                    <a:pt x="29951" y="7558"/>
                  </a:lnTo>
                  <a:lnTo>
                    <a:pt x="29937" y="7546"/>
                  </a:lnTo>
                  <a:lnTo>
                    <a:pt x="29922" y="7535"/>
                  </a:lnTo>
                  <a:lnTo>
                    <a:pt x="29907" y="7526"/>
                  </a:lnTo>
                  <a:lnTo>
                    <a:pt x="29891" y="7518"/>
                  </a:lnTo>
                  <a:lnTo>
                    <a:pt x="29875" y="7509"/>
                  </a:lnTo>
                  <a:lnTo>
                    <a:pt x="29860" y="7502"/>
                  </a:lnTo>
                  <a:lnTo>
                    <a:pt x="29842" y="7497"/>
                  </a:lnTo>
                  <a:lnTo>
                    <a:pt x="29826" y="7491"/>
                  </a:lnTo>
                  <a:lnTo>
                    <a:pt x="29809" y="7486"/>
                  </a:lnTo>
                  <a:lnTo>
                    <a:pt x="29792" y="7482"/>
                  </a:lnTo>
                  <a:lnTo>
                    <a:pt x="29775" y="7480"/>
                  </a:lnTo>
                  <a:lnTo>
                    <a:pt x="29758" y="7478"/>
                  </a:lnTo>
                  <a:lnTo>
                    <a:pt x="29740" y="7477"/>
                  </a:lnTo>
                  <a:lnTo>
                    <a:pt x="29722" y="7475"/>
                  </a:lnTo>
                  <a:lnTo>
                    <a:pt x="29706" y="7477"/>
                  </a:lnTo>
                  <a:lnTo>
                    <a:pt x="29688" y="7478"/>
                  </a:lnTo>
                  <a:lnTo>
                    <a:pt x="29671" y="7480"/>
                  </a:lnTo>
                  <a:lnTo>
                    <a:pt x="29653" y="7482"/>
                  </a:lnTo>
                  <a:lnTo>
                    <a:pt x="29637" y="7486"/>
                  </a:lnTo>
                  <a:lnTo>
                    <a:pt x="29619" y="7491"/>
                  </a:lnTo>
                  <a:lnTo>
                    <a:pt x="29603" y="7497"/>
                  </a:lnTo>
                  <a:lnTo>
                    <a:pt x="29586" y="7502"/>
                  </a:lnTo>
                  <a:lnTo>
                    <a:pt x="29570" y="7509"/>
                  </a:lnTo>
                  <a:lnTo>
                    <a:pt x="29554" y="7518"/>
                  </a:lnTo>
                  <a:lnTo>
                    <a:pt x="29538" y="7526"/>
                  </a:lnTo>
                  <a:lnTo>
                    <a:pt x="29523" y="7535"/>
                  </a:lnTo>
                  <a:lnTo>
                    <a:pt x="29509" y="7546"/>
                  </a:lnTo>
                  <a:lnTo>
                    <a:pt x="29495" y="7558"/>
                  </a:lnTo>
                  <a:lnTo>
                    <a:pt x="29481" y="7569"/>
                  </a:lnTo>
                  <a:lnTo>
                    <a:pt x="29466" y="7582"/>
                  </a:lnTo>
                  <a:lnTo>
                    <a:pt x="29154" y="7894"/>
                  </a:lnTo>
                  <a:lnTo>
                    <a:pt x="28876" y="8173"/>
                  </a:lnTo>
                  <a:lnTo>
                    <a:pt x="28876" y="8173"/>
                  </a:lnTo>
                  <a:lnTo>
                    <a:pt x="28863" y="8186"/>
                  </a:lnTo>
                  <a:lnTo>
                    <a:pt x="28849" y="8197"/>
                  </a:lnTo>
                  <a:lnTo>
                    <a:pt x="28834" y="8208"/>
                  </a:lnTo>
                  <a:lnTo>
                    <a:pt x="28820" y="8218"/>
                  </a:lnTo>
                  <a:lnTo>
                    <a:pt x="28804" y="8228"/>
                  </a:lnTo>
                  <a:lnTo>
                    <a:pt x="28788" y="8237"/>
                  </a:lnTo>
                  <a:lnTo>
                    <a:pt x="28773" y="8245"/>
                  </a:lnTo>
                  <a:lnTo>
                    <a:pt x="28756" y="8252"/>
                  </a:lnTo>
                  <a:lnTo>
                    <a:pt x="28740" y="8258"/>
                  </a:lnTo>
                  <a:lnTo>
                    <a:pt x="28723" y="8263"/>
                  </a:lnTo>
                  <a:lnTo>
                    <a:pt x="28706" y="8268"/>
                  </a:lnTo>
                  <a:lnTo>
                    <a:pt x="28689" y="8272"/>
                  </a:lnTo>
                  <a:lnTo>
                    <a:pt x="28672" y="8275"/>
                  </a:lnTo>
                  <a:lnTo>
                    <a:pt x="28654" y="8277"/>
                  </a:lnTo>
                  <a:lnTo>
                    <a:pt x="28638" y="8278"/>
                  </a:lnTo>
                  <a:lnTo>
                    <a:pt x="28620" y="8278"/>
                  </a:lnTo>
                  <a:lnTo>
                    <a:pt x="28602" y="8278"/>
                  </a:lnTo>
                  <a:lnTo>
                    <a:pt x="28585" y="8277"/>
                  </a:lnTo>
                  <a:lnTo>
                    <a:pt x="28568" y="8275"/>
                  </a:lnTo>
                  <a:lnTo>
                    <a:pt x="28551" y="8272"/>
                  </a:lnTo>
                  <a:lnTo>
                    <a:pt x="28533" y="8268"/>
                  </a:lnTo>
                  <a:lnTo>
                    <a:pt x="28517" y="8263"/>
                  </a:lnTo>
                  <a:lnTo>
                    <a:pt x="28500" y="8258"/>
                  </a:lnTo>
                  <a:lnTo>
                    <a:pt x="28484" y="8252"/>
                  </a:lnTo>
                  <a:lnTo>
                    <a:pt x="28467" y="8245"/>
                  </a:lnTo>
                  <a:lnTo>
                    <a:pt x="28451" y="8237"/>
                  </a:lnTo>
                  <a:lnTo>
                    <a:pt x="28436" y="8228"/>
                  </a:lnTo>
                  <a:lnTo>
                    <a:pt x="28420" y="8218"/>
                  </a:lnTo>
                  <a:lnTo>
                    <a:pt x="28405" y="8208"/>
                  </a:lnTo>
                  <a:lnTo>
                    <a:pt x="28391" y="8197"/>
                  </a:lnTo>
                  <a:lnTo>
                    <a:pt x="28377" y="8186"/>
                  </a:lnTo>
                  <a:lnTo>
                    <a:pt x="28364" y="8173"/>
                  </a:lnTo>
                  <a:lnTo>
                    <a:pt x="28364" y="8173"/>
                  </a:lnTo>
                  <a:lnTo>
                    <a:pt x="28351" y="8159"/>
                  </a:lnTo>
                  <a:lnTo>
                    <a:pt x="28338" y="8144"/>
                  </a:lnTo>
                  <a:lnTo>
                    <a:pt x="28328" y="8130"/>
                  </a:lnTo>
                  <a:lnTo>
                    <a:pt x="28317" y="8115"/>
                  </a:lnTo>
                  <a:lnTo>
                    <a:pt x="28308" y="8100"/>
                  </a:lnTo>
                  <a:lnTo>
                    <a:pt x="28298" y="8085"/>
                  </a:lnTo>
                  <a:lnTo>
                    <a:pt x="28291" y="8068"/>
                  </a:lnTo>
                  <a:lnTo>
                    <a:pt x="28284" y="8053"/>
                  </a:lnTo>
                  <a:lnTo>
                    <a:pt x="28277" y="8036"/>
                  </a:lnTo>
                  <a:lnTo>
                    <a:pt x="28273" y="8019"/>
                  </a:lnTo>
                  <a:lnTo>
                    <a:pt x="28268" y="8002"/>
                  </a:lnTo>
                  <a:lnTo>
                    <a:pt x="28264" y="7985"/>
                  </a:lnTo>
                  <a:lnTo>
                    <a:pt x="28261" y="7968"/>
                  </a:lnTo>
                  <a:lnTo>
                    <a:pt x="28258" y="7951"/>
                  </a:lnTo>
                  <a:lnTo>
                    <a:pt x="28257" y="7933"/>
                  </a:lnTo>
                  <a:lnTo>
                    <a:pt x="28257" y="7916"/>
                  </a:lnTo>
                  <a:lnTo>
                    <a:pt x="28257" y="7899"/>
                  </a:lnTo>
                  <a:lnTo>
                    <a:pt x="28258" y="7882"/>
                  </a:lnTo>
                  <a:lnTo>
                    <a:pt x="28261" y="7864"/>
                  </a:lnTo>
                  <a:lnTo>
                    <a:pt x="28264" y="7846"/>
                  </a:lnTo>
                  <a:lnTo>
                    <a:pt x="28268" y="7830"/>
                  </a:lnTo>
                  <a:lnTo>
                    <a:pt x="28273" y="7813"/>
                  </a:lnTo>
                  <a:lnTo>
                    <a:pt x="28277" y="7796"/>
                  </a:lnTo>
                  <a:lnTo>
                    <a:pt x="28284" y="7779"/>
                  </a:lnTo>
                  <a:lnTo>
                    <a:pt x="28291" y="7763"/>
                  </a:lnTo>
                  <a:lnTo>
                    <a:pt x="28298" y="7748"/>
                  </a:lnTo>
                  <a:lnTo>
                    <a:pt x="28308" y="7732"/>
                  </a:lnTo>
                  <a:lnTo>
                    <a:pt x="28317" y="7717"/>
                  </a:lnTo>
                  <a:lnTo>
                    <a:pt x="28328" y="7702"/>
                  </a:lnTo>
                  <a:lnTo>
                    <a:pt x="28338" y="7688"/>
                  </a:lnTo>
                  <a:lnTo>
                    <a:pt x="28351" y="7674"/>
                  </a:lnTo>
                  <a:lnTo>
                    <a:pt x="28364" y="7660"/>
                  </a:lnTo>
                  <a:lnTo>
                    <a:pt x="30468" y="5555"/>
                  </a:lnTo>
                  <a:lnTo>
                    <a:pt x="30468" y="5555"/>
                  </a:lnTo>
                  <a:lnTo>
                    <a:pt x="30481" y="5542"/>
                  </a:lnTo>
                  <a:lnTo>
                    <a:pt x="30494" y="5528"/>
                  </a:lnTo>
                  <a:lnTo>
                    <a:pt x="30504" y="5513"/>
                  </a:lnTo>
                  <a:lnTo>
                    <a:pt x="30515" y="5499"/>
                  </a:lnTo>
                  <a:lnTo>
                    <a:pt x="30524" y="5484"/>
                  </a:lnTo>
                  <a:lnTo>
                    <a:pt x="30534" y="5467"/>
                  </a:lnTo>
                  <a:lnTo>
                    <a:pt x="30541" y="5452"/>
                  </a:lnTo>
                  <a:lnTo>
                    <a:pt x="30548" y="5436"/>
                  </a:lnTo>
                  <a:lnTo>
                    <a:pt x="30555" y="5419"/>
                  </a:lnTo>
                  <a:lnTo>
                    <a:pt x="30559" y="5403"/>
                  </a:lnTo>
                  <a:lnTo>
                    <a:pt x="30564" y="5385"/>
                  </a:lnTo>
                  <a:lnTo>
                    <a:pt x="30568" y="5369"/>
                  </a:lnTo>
                  <a:lnTo>
                    <a:pt x="30571" y="5351"/>
                  </a:lnTo>
                  <a:lnTo>
                    <a:pt x="30572" y="5333"/>
                  </a:lnTo>
                  <a:lnTo>
                    <a:pt x="30575" y="5317"/>
                  </a:lnTo>
                  <a:lnTo>
                    <a:pt x="30575" y="5299"/>
                  </a:lnTo>
                  <a:lnTo>
                    <a:pt x="30575" y="5282"/>
                  </a:lnTo>
                  <a:lnTo>
                    <a:pt x="30572" y="5264"/>
                  </a:lnTo>
                  <a:lnTo>
                    <a:pt x="30571" y="5248"/>
                  </a:lnTo>
                  <a:lnTo>
                    <a:pt x="30568" y="5230"/>
                  </a:lnTo>
                  <a:lnTo>
                    <a:pt x="30564" y="5212"/>
                  </a:lnTo>
                  <a:lnTo>
                    <a:pt x="30559" y="5196"/>
                  </a:lnTo>
                  <a:lnTo>
                    <a:pt x="30555" y="5180"/>
                  </a:lnTo>
                  <a:lnTo>
                    <a:pt x="30548" y="5163"/>
                  </a:lnTo>
                  <a:lnTo>
                    <a:pt x="30541" y="5147"/>
                  </a:lnTo>
                  <a:lnTo>
                    <a:pt x="30534" y="5130"/>
                  </a:lnTo>
                  <a:lnTo>
                    <a:pt x="30524" y="5115"/>
                  </a:lnTo>
                  <a:lnTo>
                    <a:pt x="30515" y="5100"/>
                  </a:lnTo>
                  <a:lnTo>
                    <a:pt x="30504" y="5085"/>
                  </a:lnTo>
                  <a:lnTo>
                    <a:pt x="30494" y="5070"/>
                  </a:lnTo>
                  <a:lnTo>
                    <a:pt x="30481" y="5056"/>
                  </a:lnTo>
                  <a:lnTo>
                    <a:pt x="30468" y="5043"/>
                  </a:lnTo>
                  <a:lnTo>
                    <a:pt x="30468" y="5043"/>
                  </a:lnTo>
                  <a:lnTo>
                    <a:pt x="30468" y="5043"/>
                  </a:lnTo>
                  <a:lnTo>
                    <a:pt x="30455" y="5031"/>
                  </a:lnTo>
                  <a:lnTo>
                    <a:pt x="30441" y="5018"/>
                  </a:lnTo>
                  <a:lnTo>
                    <a:pt x="30427" y="5007"/>
                  </a:lnTo>
                  <a:lnTo>
                    <a:pt x="30411" y="4997"/>
                  </a:lnTo>
                  <a:lnTo>
                    <a:pt x="30396" y="4987"/>
                  </a:lnTo>
                  <a:lnTo>
                    <a:pt x="30381" y="4978"/>
                  </a:lnTo>
                  <a:lnTo>
                    <a:pt x="30364" y="4971"/>
                  </a:lnTo>
                  <a:lnTo>
                    <a:pt x="30348" y="4964"/>
                  </a:lnTo>
                  <a:lnTo>
                    <a:pt x="30332" y="4957"/>
                  </a:lnTo>
                  <a:lnTo>
                    <a:pt x="30315" y="4952"/>
                  </a:lnTo>
                  <a:lnTo>
                    <a:pt x="30299" y="4947"/>
                  </a:lnTo>
                  <a:lnTo>
                    <a:pt x="30281" y="4944"/>
                  </a:lnTo>
                  <a:lnTo>
                    <a:pt x="30265" y="4940"/>
                  </a:lnTo>
                  <a:lnTo>
                    <a:pt x="30247" y="4939"/>
                  </a:lnTo>
                  <a:lnTo>
                    <a:pt x="30229" y="4937"/>
                  </a:lnTo>
                  <a:lnTo>
                    <a:pt x="30212" y="4937"/>
                  </a:lnTo>
                  <a:lnTo>
                    <a:pt x="30194" y="4937"/>
                  </a:lnTo>
                  <a:lnTo>
                    <a:pt x="30178" y="4939"/>
                  </a:lnTo>
                  <a:lnTo>
                    <a:pt x="30160" y="4940"/>
                  </a:lnTo>
                  <a:lnTo>
                    <a:pt x="30143" y="4944"/>
                  </a:lnTo>
                  <a:lnTo>
                    <a:pt x="30126" y="4947"/>
                  </a:lnTo>
                  <a:lnTo>
                    <a:pt x="30109" y="4952"/>
                  </a:lnTo>
                  <a:lnTo>
                    <a:pt x="30092" y="4957"/>
                  </a:lnTo>
                  <a:lnTo>
                    <a:pt x="30076" y="4964"/>
                  </a:lnTo>
                  <a:lnTo>
                    <a:pt x="30059" y="4971"/>
                  </a:lnTo>
                  <a:lnTo>
                    <a:pt x="30044" y="4978"/>
                  </a:lnTo>
                  <a:lnTo>
                    <a:pt x="30028" y="4987"/>
                  </a:lnTo>
                  <a:lnTo>
                    <a:pt x="30012" y="4997"/>
                  </a:lnTo>
                  <a:lnTo>
                    <a:pt x="29998" y="5007"/>
                  </a:lnTo>
                  <a:lnTo>
                    <a:pt x="29983" y="5018"/>
                  </a:lnTo>
                  <a:lnTo>
                    <a:pt x="29969" y="5031"/>
                  </a:lnTo>
                  <a:lnTo>
                    <a:pt x="29956" y="5043"/>
                  </a:lnTo>
                  <a:lnTo>
                    <a:pt x="29624" y="5374"/>
                  </a:lnTo>
                  <a:lnTo>
                    <a:pt x="29624" y="5374"/>
                  </a:lnTo>
                  <a:lnTo>
                    <a:pt x="29610" y="5387"/>
                  </a:lnTo>
                  <a:lnTo>
                    <a:pt x="29596" y="5400"/>
                  </a:lnTo>
                  <a:lnTo>
                    <a:pt x="29581" y="5411"/>
                  </a:lnTo>
                  <a:lnTo>
                    <a:pt x="29566" y="5421"/>
                  </a:lnTo>
                  <a:lnTo>
                    <a:pt x="29551" y="5431"/>
                  </a:lnTo>
                  <a:lnTo>
                    <a:pt x="29536" y="5440"/>
                  </a:lnTo>
                  <a:lnTo>
                    <a:pt x="29520" y="5447"/>
                  </a:lnTo>
                  <a:lnTo>
                    <a:pt x="29504" y="5454"/>
                  </a:lnTo>
                  <a:lnTo>
                    <a:pt x="29488" y="5461"/>
                  </a:lnTo>
                  <a:lnTo>
                    <a:pt x="29471" y="5466"/>
                  </a:lnTo>
                  <a:lnTo>
                    <a:pt x="29454" y="5471"/>
                  </a:lnTo>
                  <a:lnTo>
                    <a:pt x="29437" y="5474"/>
                  </a:lnTo>
                  <a:lnTo>
                    <a:pt x="29419" y="5478"/>
                  </a:lnTo>
                  <a:lnTo>
                    <a:pt x="29402" y="5480"/>
                  </a:lnTo>
                  <a:lnTo>
                    <a:pt x="29384" y="5481"/>
                  </a:lnTo>
                  <a:lnTo>
                    <a:pt x="29368" y="5481"/>
                  </a:lnTo>
                  <a:lnTo>
                    <a:pt x="29350" y="5481"/>
                  </a:lnTo>
                  <a:lnTo>
                    <a:pt x="29333" y="5480"/>
                  </a:lnTo>
                  <a:lnTo>
                    <a:pt x="29315" y="5478"/>
                  </a:lnTo>
                  <a:lnTo>
                    <a:pt x="29299" y="5474"/>
                  </a:lnTo>
                  <a:lnTo>
                    <a:pt x="29281" y="5471"/>
                  </a:lnTo>
                  <a:lnTo>
                    <a:pt x="29265" y="5466"/>
                  </a:lnTo>
                  <a:lnTo>
                    <a:pt x="29247" y="5461"/>
                  </a:lnTo>
                  <a:lnTo>
                    <a:pt x="29230" y="5454"/>
                  </a:lnTo>
                  <a:lnTo>
                    <a:pt x="29215" y="5447"/>
                  </a:lnTo>
                  <a:lnTo>
                    <a:pt x="29199" y="5440"/>
                  </a:lnTo>
                  <a:lnTo>
                    <a:pt x="29184" y="5431"/>
                  </a:lnTo>
                  <a:lnTo>
                    <a:pt x="29168" y="5421"/>
                  </a:lnTo>
                  <a:lnTo>
                    <a:pt x="29153" y="5411"/>
                  </a:lnTo>
                  <a:lnTo>
                    <a:pt x="29139" y="5400"/>
                  </a:lnTo>
                  <a:lnTo>
                    <a:pt x="29125" y="5387"/>
                  </a:lnTo>
                  <a:lnTo>
                    <a:pt x="29111" y="5374"/>
                  </a:lnTo>
                  <a:lnTo>
                    <a:pt x="29111" y="5374"/>
                  </a:lnTo>
                  <a:lnTo>
                    <a:pt x="29098" y="5362"/>
                  </a:lnTo>
                  <a:lnTo>
                    <a:pt x="29086" y="5347"/>
                  </a:lnTo>
                  <a:lnTo>
                    <a:pt x="29076" y="5333"/>
                  </a:lnTo>
                  <a:lnTo>
                    <a:pt x="29065" y="5318"/>
                  </a:lnTo>
                  <a:lnTo>
                    <a:pt x="29056" y="5303"/>
                  </a:lnTo>
                  <a:lnTo>
                    <a:pt x="29046" y="5288"/>
                  </a:lnTo>
                  <a:lnTo>
                    <a:pt x="29038" y="5271"/>
                  </a:lnTo>
                  <a:lnTo>
                    <a:pt x="29031" y="5255"/>
                  </a:lnTo>
                  <a:lnTo>
                    <a:pt x="29025" y="5238"/>
                  </a:lnTo>
                  <a:lnTo>
                    <a:pt x="29020" y="5222"/>
                  </a:lnTo>
                  <a:lnTo>
                    <a:pt x="29016" y="5205"/>
                  </a:lnTo>
                  <a:lnTo>
                    <a:pt x="29012" y="5188"/>
                  </a:lnTo>
                  <a:lnTo>
                    <a:pt x="29009" y="5171"/>
                  </a:lnTo>
                  <a:lnTo>
                    <a:pt x="29006" y="5154"/>
                  </a:lnTo>
                  <a:lnTo>
                    <a:pt x="29005" y="5136"/>
                  </a:lnTo>
                  <a:lnTo>
                    <a:pt x="29005" y="5119"/>
                  </a:lnTo>
                  <a:lnTo>
                    <a:pt x="29005" y="5101"/>
                  </a:lnTo>
                  <a:lnTo>
                    <a:pt x="29006" y="5085"/>
                  </a:lnTo>
                  <a:lnTo>
                    <a:pt x="29009" y="5067"/>
                  </a:lnTo>
                  <a:lnTo>
                    <a:pt x="29012" y="5049"/>
                  </a:lnTo>
                  <a:lnTo>
                    <a:pt x="29016" y="5033"/>
                  </a:lnTo>
                  <a:lnTo>
                    <a:pt x="29020" y="5015"/>
                  </a:lnTo>
                  <a:lnTo>
                    <a:pt x="29025" y="4999"/>
                  </a:lnTo>
                  <a:lnTo>
                    <a:pt x="29031" y="4982"/>
                  </a:lnTo>
                  <a:lnTo>
                    <a:pt x="29039" y="4966"/>
                  </a:lnTo>
                  <a:lnTo>
                    <a:pt x="29046" y="4951"/>
                  </a:lnTo>
                  <a:lnTo>
                    <a:pt x="29056" y="4934"/>
                  </a:lnTo>
                  <a:lnTo>
                    <a:pt x="29065" y="4919"/>
                  </a:lnTo>
                  <a:lnTo>
                    <a:pt x="29076" y="4905"/>
                  </a:lnTo>
                  <a:lnTo>
                    <a:pt x="29086" y="4890"/>
                  </a:lnTo>
                  <a:lnTo>
                    <a:pt x="29098" y="4876"/>
                  </a:lnTo>
                  <a:lnTo>
                    <a:pt x="29111" y="4863"/>
                  </a:lnTo>
                  <a:lnTo>
                    <a:pt x="33974" y="0"/>
                  </a:lnTo>
                  <a:lnTo>
                    <a:pt x="0" y="0"/>
                  </a:lnTo>
                  <a:lnTo>
                    <a:pt x="0" y="18728"/>
                  </a:lnTo>
                  <a:lnTo>
                    <a:pt x="8964" y="9694"/>
                  </a:lnTo>
                  <a:lnTo>
                    <a:pt x="8964" y="9694"/>
                  </a:lnTo>
                  <a:lnTo>
                    <a:pt x="8991" y="9679"/>
                  </a:lnTo>
                  <a:lnTo>
                    <a:pt x="9019" y="9666"/>
                  </a:lnTo>
                  <a:lnTo>
                    <a:pt x="9047" y="9654"/>
                  </a:lnTo>
                  <a:lnTo>
                    <a:pt x="9077" y="9646"/>
                  </a:lnTo>
                  <a:lnTo>
                    <a:pt x="9106" y="9640"/>
                  </a:lnTo>
                  <a:lnTo>
                    <a:pt x="9137" y="9637"/>
                  </a:lnTo>
                  <a:lnTo>
                    <a:pt x="9167" y="9636"/>
                  </a:lnTo>
                  <a:lnTo>
                    <a:pt x="9196" y="9639"/>
                  </a:lnTo>
                  <a:lnTo>
                    <a:pt x="9227" y="9642"/>
                  </a:lnTo>
                  <a:lnTo>
                    <a:pt x="9256" y="9649"/>
                  </a:lnTo>
                  <a:lnTo>
                    <a:pt x="9286" y="9659"/>
                  </a:lnTo>
                  <a:lnTo>
                    <a:pt x="9314" y="9670"/>
                  </a:lnTo>
                  <a:lnTo>
                    <a:pt x="9341" y="9684"/>
                  </a:lnTo>
                  <a:lnTo>
                    <a:pt x="9368" y="9701"/>
                  </a:lnTo>
                  <a:lnTo>
                    <a:pt x="9392" y="9721"/>
                  </a:lnTo>
                  <a:lnTo>
                    <a:pt x="9405" y="9731"/>
                  </a:lnTo>
                  <a:lnTo>
                    <a:pt x="9417" y="9742"/>
                  </a:lnTo>
                  <a:lnTo>
                    <a:pt x="9417" y="9742"/>
                  </a:lnTo>
                  <a:lnTo>
                    <a:pt x="9430" y="9756"/>
                  </a:lnTo>
                  <a:lnTo>
                    <a:pt x="9442" y="9770"/>
                  </a:lnTo>
                  <a:lnTo>
                    <a:pt x="9452" y="9784"/>
                  </a:lnTo>
                  <a:lnTo>
                    <a:pt x="9463" y="9799"/>
                  </a:lnTo>
                  <a:lnTo>
                    <a:pt x="9472" y="9815"/>
                  </a:lnTo>
                  <a:lnTo>
                    <a:pt x="9482" y="9830"/>
                  </a:lnTo>
                  <a:lnTo>
                    <a:pt x="9489" y="9846"/>
                  </a:lnTo>
                  <a:lnTo>
                    <a:pt x="9496" y="9862"/>
                  </a:lnTo>
                  <a:lnTo>
                    <a:pt x="9503" y="9878"/>
                  </a:lnTo>
                  <a:lnTo>
                    <a:pt x="9508" y="9896"/>
                  </a:lnTo>
                  <a:lnTo>
                    <a:pt x="9512" y="9912"/>
                  </a:lnTo>
                  <a:lnTo>
                    <a:pt x="9516" y="9930"/>
                  </a:lnTo>
                  <a:lnTo>
                    <a:pt x="9519" y="9946"/>
                  </a:lnTo>
                  <a:lnTo>
                    <a:pt x="9522" y="9964"/>
                  </a:lnTo>
                  <a:lnTo>
                    <a:pt x="9523" y="9981"/>
                  </a:lnTo>
                  <a:lnTo>
                    <a:pt x="9523" y="9999"/>
                  </a:lnTo>
                  <a:lnTo>
                    <a:pt x="9523" y="10015"/>
                  </a:lnTo>
                  <a:lnTo>
                    <a:pt x="9522" y="10033"/>
                  </a:lnTo>
                  <a:lnTo>
                    <a:pt x="9519" y="10051"/>
                  </a:lnTo>
                  <a:lnTo>
                    <a:pt x="9516" y="10068"/>
                  </a:lnTo>
                  <a:lnTo>
                    <a:pt x="9512" y="10085"/>
                  </a:lnTo>
                  <a:lnTo>
                    <a:pt x="9508" y="10101"/>
                  </a:lnTo>
                  <a:lnTo>
                    <a:pt x="9503" y="10119"/>
                  </a:lnTo>
                  <a:lnTo>
                    <a:pt x="9496" y="10135"/>
                  </a:lnTo>
                  <a:lnTo>
                    <a:pt x="9489" y="10152"/>
                  </a:lnTo>
                  <a:lnTo>
                    <a:pt x="9482" y="10167"/>
                  </a:lnTo>
                  <a:lnTo>
                    <a:pt x="9472" y="10182"/>
                  </a:lnTo>
                  <a:lnTo>
                    <a:pt x="9463" y="10197"/>
                  </a:lnTo>
                  <a:lnTo>
                    <a:pt x="9452" y="10213"/>
                  </a:lnTo>
                  <a:lnTo>
                    <a:pt x="9442" y="10227"/>
                  </a:lnTo>
                  <a:lnTo>
                    <a:pt x="9430" y="10241"/>
                  </a:lnTo>
                  <a:lnTo>
                    <a:pt x="9417" y="10255"/>
                  </a:lnTo>
                  <a:lnTo>
                    <a:pt x="7552" y="12119"/>
                  </a:lnTo>
                  <a:lnTo>
                    <a:pt x="7552" y="12119"/>
                  </a:lnTo>
                  <a:lnTo>
                    <a:pt x="7539" y="12133"/>
                  </a:lnTo>
                  <a:lnTo>
                    <a:pt x="7527" y="12147"/>
                  </a:lnTo>
                  <a:lnTo>
                    <a:pt x="7515" y="12161"/>
                  </a:lnTo>
                  <a:lnTo>
                    <a:pt x="7506" y="12176"/>
                  </a:lnTo>
                  <a:lnTo>
                    <a:pt x="7495" y="12191"/>
                  </a:lnTo>
                  <a:lnTo>
                    <a:pt x="7487" y="12207"/>
                  </a:lnTo>
                  <a:lnTo>
                    <a:pt x="7479" y="12223"/>
                  </a:lnTo>
                  <a:lnTo>
                    <a:pt x="7472" y="12240"/>
                  </a:lnTo>
                  <a:lnTo>
                    <a:pt x="7466" y="12256"/>
                  </a:lnTo>
                  <a:lnTo>
                    <a:pt x="7460" y="12272"/>
                  </a:lnTo>
                  <a:lnTo>
                    <a:pt x="7457" y="12289"/>
                  </a:lnTo>
                  <a:lnTo>
                    <a:pt x="7452" y="12306"/>
                  </a:lnTo>
                  <a:lnTo>
                    <a:pt x="7450" y="12323"/>
                  </a:lnTo>
                  <a:lnTo>
                    <a:pt x="7447" y="12341"/>
                  </a:lnTo>
                  <a:lnTo>
                    <a:pt x="7446" y="12358"/>
                  </a:lnTo>
                  <a:lnTo>
                    <a:pt x="7446" y="12376"/>
                  </a:lnTo>
                  <a:lnTo>
                    <a:pt x="7446" y="12393"/>
                  </a:lnTo>
                  <a:lnTo>
                    <a:pt x="7447" y="12410"/>
                  </a:lnTo>
                  <a:lnTo>
                    <a:pt x="7450" y="12427"/>
                  </a:lnTo>
                  <a:lnTo>
                    <a:pt x="7452" y="12445"/>
                  </a:lnTo>
                  <a:lnTo>
                    <a:pt x="7457" y="12461"/>
                  </a:lnTo>
                  <a:lnTo>
                    <a:pt x="7460" y="12479"/>
                  </a:lnTo>
                  <a:lnTo>
                    <a:pt x="7466" y="12495"/>
                  </a:lnTo>
                  <a:lnTo>
                    <a:pt x="7472" y="12512"/>
                  </a:lnTo>
                  <a:lnTo>
                    <a:pt x="7479" y="12528"/>
                  </a:lnTo>
                  <a:lnTo>
                    <a:pt x="7487" y="12544"/>
                  </a:lnTo>
                  <a:lnTo>
                    <a:pt x="7495" y="12560"/>
                  </a:lnTo>
                  <a:lnTo>
                    <a:pt x="7506" y="12575"/>
                  </a:lnTo>
                  <a:lnTo>
                    <a:pt x="7515" y="12589"/>
                  </a:lnTo>
                  <a:lnTo>
                    <a:pt x="7527" y="12605"/>
                  </a:lnTo>
                  <a:lnTo>
                    <a:pt x="7539" y="12618"/>
                  </a:lnTo>
                  <a:lnTo>
                    <a:pt x="7552" y="12632"/>
                  </a:lnTo>
                  <a:lnTo>
                    <a:pt x="7552" y="12632"/>
                  </a:lnTo>
                  <a:lnTo>
                    <a:pt x="7566" y="12645"/>
                  </a:lnTo>
                  <a:lnTo>
                    <a:pt x="7580" y="12656"/>
                  </a:lnTo>
                  <a:lnTo>
                    <a:pt x="7594" y="12668"/>
                  </a:lnTo>
                  <a:lnTo>
                    <a:pt x="7609" y="12679"/>
                  </a:lnTo>
                  <a:lnTo>
                    <a:pt x="7625" y="12688"/>
                  </a:lnTo>
                  <a:lnTo>
                    <a:pt x="7640" y="12696"/>
                  </a:lnTo>
                  <a:lnTo>
                    <a:pt x="7655" y="12704"/>
                  </a:lnTo>
                  <a:lnTo>
                    <a:pt x="7672" y="12711"/>
                  </a:lnTo>
                  <a:lnTo>
                    <a:pt x="7688" y="12717"/>
                  </a:lnTo>
                  <a:lnTo>
                    <a:pt x="7706" y="12723"/>
                  </a:lnTo>
                  <a:lnTo>
                    <a:pt x="7722" y="12728"/>
                  </a:lnTo>
                  <a:lnTo>
                    <a:pt x="7738" y="12731"/>
                  </a:lnTo>
                  <a:lnTo>
                    <a:pt x="7756" y="12734"/>
                  </a:lnTo>
                  <a:lnTo>
                    <a:pt x="7774" y="12736"/>
                  </a:lnTo>
                  <a:lnTo>
                    <a:pt x="7791" y="12737"/>
                  </a:lnTo>
                  <a:lnTo>
                    <a:pt x="7808" y="12737"/>
                  </a:lnTo>
                  <a:lnTo>
                    <a:pt x="7825" y="12737"/>
                  </a:lnTo>
                  <a:lnTo>
                    <a:pt x="7843" y="12736"/>
                  </a:lnTo>
                  <a:lnTo>
                    <a:pt x="7861" y="12734"/>
                  </a:lnTo>
                  <a:lnTo>
                    <a:pt x="7877" y="12731"/>
                  </a:lnTo>
                  <a:lnTo>
                    <a:pt x="7895" y="12728"/>
                  </a:lnTo>
                  <a:lnTo>
                    <a:pt x="7911" y="12723"/>
                  </a:lnTo>
                  <a:lnTo>
                    <a:pt x="7929" y="12717"/>
                  </a:lnTo>
                  <a:lnTo>
                    <a:pt x="7945" y="12711"/>
                  </a:lnTo>
                  <a:lnTo>
                    <a:pt x="7960" y="12704"/>
                  </a:lnTo>
                  <a:lnTo>
                    <a:pt x="7977" y="12696"/>
                  </a:lnTo>
                  <a:lnTo>
                    <a:pt x="7992" y="12688"/>
                  </a:lnTo>
                  <a:lnTo>
                    <a:pt x="8007" y="12679"/>
                  </a:lnTo>
                  <a:lnTo>
                    <a:pt x="8023" y="12668"/>
                  </a:lnTo>
                  <a:lnTo>
                    <a:pt x="8037" y="12656"/>
                  </a:lnTo>
                  <a:lnTo>
                    <a:pt x="8051" y="12645"/>
                  </a:lnTo>
                  <a:lnTo>
                    <a:pt x="8065" y="12632"/>
                  </a:lnTo>
                  <a:lnTo>
                    <a:pt x="11720" y="8977"/>
                  </a:lnTo>
                  <a:lnTo>
                    <a:pt x="11720" y="8977"/>
                  </a:lnTo>
                  <a:lnTo>
                    <a:pt x="11733" y="8964"/>
                  </a:lnTo>
                  <a:lnTo>
                    <a:pt x="11747" y="8952"/>
                  </a:lnTo>
                  <a:lnTo>
                    <a:pt x="11761" y="8940"/>
                  </a:lnTo>
                  <a:lnTo>
                    <a:pt x="11777" y="8931"/>
                  </a:lnTo>
                  <a:lnTo>
                    <a:pt x="11792" y="8920"/>
                  </a:lnTo>
                  <a:lnTo>
                    <a:pt x="11807" y="8912"/>
                  </a:lnTo>
                  <a:lnTo>
                    <a:pt x="11824" y="8904"/>
                  </a:lnTo>
                  <a:lnTo>
                    <a:pt x="11840" y="8897"/>
                  </a:lnTo>
                  <a:lnTo>
                    <a:pt x="11857" y="8891"/>
                  </a:lnTo>
                  <a:lnTo>
                    <a:pt x="11873" y="8885"/>
                  </a:lnTo>
                  <a:lnTo>
                    <a:pt x="11889" y="8882"/>
                  </a:lnTo>
                  <a:lnTo>
                    <a:pt x="11907" y="8877"/>
                  </a:lnTo>
                  <a:lnTo>
                    <a:pt x="11925" y="8875"/>
                  </a:lnTo>
                  <a:lnTo>
                    <a:pt x="11941" y="8872"/>
                  </a:lnTo>
                  <a:lnTo>
                    <a:pt x="11959" y="8871"/>
                  </a:lnTo>
                  <a:lnTo>
                    <a:pt x="11976" y="8871"/>
                  </a:lnTo>
                  <a:lnTo>
                    <a:pt x="11994" y="8871"/>
                  </a:lnTo>
                  <a:lnTo>
                    <a:pt x="12011" y="8872"/>
                  </a:lnTo>
                  <a:lnTo>
                    <a:pt x="12028" y="8875"/>
                  </a:lnTo>
                  <a:lnTo>
                    <a:pt x="12046" y="8877"/>
                  </a:lnTo>
                  <a:lnTo>
                    <a:pt x="12062" y="8882"/>
                  </a:lnTo>
                  <a:lnTo>
                    <a:pt x="12080" y="8885"/>
                  </a:lnTo>
                  <a:lnTo>
                    <a:pt x="12096" y="8891"/>
                  </a:lnTo>
                  <a:lnTo>
                    <a:pt x="12112" y="8897"/>
                  </a:lnTo>
                  <a:lnTo>
                    <a:pt x="12129" y="8904"/>
                  </a:lnTo>
                  <a:lnTo>
                    <a:pt x="12145" y="8912"/>
                  </a:lnTo>
                  <a:lnTo>
                    <a:pt x="12161" y="8920"/>
                  </a:lnTo>
                  <a:lnTo>
                    <a:pt x="12176" y="8931"/>
                  </a:lnTo>
                  <a:lnTo>
                    <a:pt x="12190" y="8940"/>
                  </a:lnTo>
                  <a:lnTo>
                    <a:pt x="12205" y="8952"/>
                  </a:lnTo>
                  <a:lnTo>
                    <a:pt x="12219" y="8964"/>
                  </a:lnTo>
                  <a:lnTo>
                    <a:pt x="12232" y="8977"/>
                  </a:lnTo>
                  <a:lnTo>
                    <a:pt x="12232" y="8977"/>
                  </a:lnTo>
                  <a:lnTo>
                    <a:pt x="12245" y="8991"/>
                  </a:lnTo>
                  <a:lnTo>
                    <a:pt x="12257" y="9005"/>
                  </a:lnTo>
                  <a:lnTo>
                    <a:pt x="12269" y="9019"/>
                  </a:lnTo>
                  <a:lnTo>
                    <a:pt x="12279" y="9034"/>
                  </a:lnTo>
                  <a:lnTo>
                    <a:pt x="12289" y="9049"/>
                  </a:lnTo>
                  <a:lnTo>
                    <a:pt x="12297" y="9065"/>
                  </a:lnTo>
                  <a:lnTo>
                    <a:pt x="12305" y="9080"/>
                  </a:lnTo>
                  <a:lnTo>
                    <a:pt x="12312" y="9096"/>
                  </a:lnTo>
                  <a:lnTo>
                    <a:pt x="12318" y="9113"/>
                  </a:lnTo>
                  <a:lnTo>
                    <a:pt x="12324" y="9130"/>
                  </a:lnTo>
                  <a:lnTo>
                    <a:pt x="12328" y="9147"/>
                  </a:lnTo>
                  <a:lnTo>
                    <a:pt x="12332" y="9163"/>
                  </a:lnTo>
                  <a:lnTo>
                    <a:pt x="12334" y="9181"/>
                  </a:lnTo>
                  <a:lnTo>
                    <a:pt x="12337" y="9198"/>
                  </a:lnTo>
                  <a:lnTo>
                    <a:pt x="12338" y="9216"/>
                  </a:lnTo>
                  <a:lnTo>
                    <a:pt x="12339" y="9232"/>
                  </a:lnTo>
                  <a:lnTo>
                    <a:pt x="12338" y="9250"/>
                  </a:lnTo>
                  <a:lnTo>
                    <a:pt x="12337" y="9268"/>
                  </a:lnTo>
                  <a:lnTo>
                    <a:pt x="12334" y="9285"/>
                  </a:lnTo>
                  <a:lnTo>
                    <a:pt x="12332" y="9302"/>
                  </a:lnTo>
                  <a:lnTo>
                    <a:pt x="12328" y="9319"/>
                  </a:lnTo>
                  <a:lnTo>
                    <a:pt x="12324" y="9336"/>
                  </a:lnTo>
                  <a:lnTo>
                    <a:pt x="12318" y="9353"/>
                  </a:lnTo>
                  <a:lnTo>
                    <a:pt x="12312" y="9370"/>
                  </a:lnTo>
                  <a:lnTo>
                    <a:pt x="12305" y="9385"/>
                  </a:lnTo>
                  <a:lnTo>
                    <a:pt x="12297" y="9402"/>
                  </a:lnTo>
                  <a:lnTo>
                    <a:pt x="12289" y="9417"/>
                  </a:lnTo>
                  <a:lnTo>
                    <a:pt x="12279" y="9432"/>
                  </a:lnTo>
                  <a:lnTo>
                    <a:pt x="12269" y="9447"/>
                  </a:lnTo>
                  <a:lnTo>
                    <a:pt x="12257" y="9461"/>
                  </a:lnTo>
                  <a:lnTo>
                    <a:pt x="12245" y="9475"/>
                  </a:lnTo>
                  <a:lnTo>
                    <a:pt x="12232" y="9490"/>
                  </a:lnTo>
                  <a:lnTo>
                    <a:pt x="8285" y="13436"/>
                  </a:lnTo>
                  <a:lnTo>
                    <a:pt x="8285" y="13436"/>
                  </a:lnTo>
                  <a:lnTo>
                    <a:pt x="8273" y="13450"/>
                  </a:lnTo>
                  <a:lnTo>
                    <a:pt x="8261" y="13464"/>
                  </a:lnTo>
                  <a:lnTo>
                    <a:pt x="8249" y="13478"/>
                  </a:lnTo>
                  <a:lnTo>
                    <a:pt x="8239" y="13493"/>
                  </a:lnTo>
                  <a:lnTo>
                    <a:pt x="8229" y="13508"/>
                  </a:lnTo>
                  <a:lnTo>
                    <a:pt x="8221" y="13524"/>
                  </a:lnTo>
                  <a:lnTo>
                    <a:pt x="8213" y="13540"/>
                  </a:lnTo>
                  <a:lnTo>
                    <a:pt x="8206" y="13555"/>
                  </a:lnTo>
                  <a:lnTo>
                    <a:pt x="8200" y="13572"/>
                  </a:lnTo>
                  <a:lnTo>
                    <a:pt x="8194" y="13589"/>
                  </a:lnTo>
                  <a:lnTo>
                    <a:pt x="8189" y="13606"/>
                  </a:lnTo>
                  <a:lnTo>
                    <a:pt x="8186" y="13623"/>
                  </a:lnTo>
                  <a:lnTo>
                    <a:pt x="8182" y="13640"/>
                  </a:lnTo>
                  <a:lnTo>
                    <a:pt x="8181" y="13657"/>
                  </a:lnTo>
                  <a:lnTo>
                    <a:pt x="8180" y="13675"/>
                  </a:lnTo>
                  <a:lnTo>
                    <a:pt x="8179" y="13693"/>
                  </a:lnTo>
                  <a:lnTo>
                    <a:pt x="8180" y="13709"/>
                  </a:lnTo>
                  <a:lnTo>
                    <a:pt x="8181" y="13727"/>
                  </a:lnTo>
                  <a:lnTo>
                    <a:pt x="8182" y="13744"/>
                  </a:lnTo>
                  <a:lnTo>
                    <a:pt x="8186" y="13762"/>
                  </a:lnTo>
                  <a:lnTo>
                    <a:pt x="8189" y="13778"/>
                  </a:lnTo>
                  <a:lnTo>
                    <a:pt x="8194" y="13795"/>
                  </a:lnTo>
                  <a:lnTo>
                    <a:pt x="8200" y="13812"/>
                  </a:lnTo>
                  <a:lnTo>
                    <a:pt x="8206" y="13829"/>
                  </a:lnTo>
                  <a:lnTo>
                    <a:pt x="8213" y="13845"/>
                  </a:lnTo>
                  <a:lnTo>
                    <a:pt x="8221" y="13860"/>
                  </a:lnTo>
                  <a:lnTo>
                    <a:pt x="8229" y="13876"/>
                  </a:lnTo>
                  <a:lnTo>
                    <a:pt x="8239" y="13891"/>
                  </a:lnTo>
                  <a:lnTo>
                    <a:pt x="8249" y="13906"/>
                  </a:lnTo>
                  <a:lnTo>
                    <a:pt x="8261" y="13920"/>
                  </a:lnTo>
                  <a:lnTo>
                    <a:pt x="8273" y="13934"/>
                  </a:lnTo>
                  <a:lnTo>
                    <a:pt x="8285" y="13949"/>
                  </a:lnTo>
                  <a:lnTo>
                    <a:pt x="8285" y="13949"/>
                  </a:lnTo>
                  <a:lnTo>
                    <a:pt x="8298" y="13961"/>
                  </a:lnTo>
                  <a:lnTo>
                    <a:pt x="8312" y="13973"/>
                  </a:lnTo>
                  <a:lnTo>
                    <a:pt x="8327" y="13985"/>
                  </a:lnTo>
                  <a:lnTo>
                    <a:pt x="8342" y="13994"/>
                  </a:lnTo>
                  <a:lnTo>
                    <a:pt x="8357" y="14005"/>
                  </a:lnTo>
                  <a:lnTo>
                    <a:pt x="8372" y="14013"/>
                  </a:lnTo>
                  <a:lnTo>
                    <a:pt x="8389" y="14021"/>
                  </a:lnTo>
                  <a:lnTo>
                    <a:pt x="8405" y="14028"/>
                  </a:lnTo>
                  <a:lnTo>
                    <a:pt x="8422" y="14034"/>
                  </a:lnTo>
                  <a:lnTo>
                    <a:pt x="8438" y="14040"/>
                  </a:lnTo>
                  <a:lnTo>
                    <a:pt x="8456" y="14044"/>
                  </a:lnTo>
                  <a:lnTo>
                    <a:pt x="8472" y="14048"/>
                  </a:lnTo>
                  <a:lnTo>
                    <a:pt x="8490" y="14051"/>
                  </a:lnTo>
                  <a:lnTo>
                    <a:pt x="8506" y="14053"/>
                  </a:lnTo>
                  <a:lnTo>
                    <a:pt x="8524" y="14054"/>
                  </a:lnTo>
                  <a:lnTo>
                    <a:pt x="8541" y="14054"/>
                  </a:lnTo>
                  <a:lnTo>
                    <a:pt x="8559" y="14054"/>
                  </a:lnTo>
                  <a:lnTo>
                    <a:pt x="8577" y="14053"/>
                  </a:lnTo>
                  <a:lnTo>
                    <a:pt x="8593" y="14051"/>
                  </a:lnTo>
                  <a:lnTo>
                    <a:pt x="8611" y="14048"/>
                  </a:lnTo>
                  <a:lnTo>
                    <a:pt x="8628" y="14044"/>
                  </a:lnTo>
                  <a:lnTo>
                    <a:pt x="8645" y="14040"/>
                  </a:lnTo>
                  <a:lnTo>
                    <a:pt x="8661" y="14034"/>
                  </a:lnTo>
                  <a:lnTo>
                    <a:pt x="8678" y="14028"/>
                  </a:lnTo>
                  <a:lnTo>
                    <a:pt x="8694" y="14021"/>
                  </a:lnTo>
                  <a:lnTo>
                    <a:pt x="8710" y="14013"/>
                  </a:lnTo>
                  <a:lnTo>
                    <a:pt x="8726" y="14005"/>
                  </a:lnTo>
                  <a:lnTo>
                    <a:pt x="8741" y="13994"/>
                  </a:lnTo>
                  <a:lnTo>
                    <a:pt x="8756" y="13985"/>
                  </a:lnTo>
                  <a:lnTo>
                    <a:pt x="8770" y="13973"/>
                  </a:lnTo>
                  <a:lnTo>
                    <a:pt x="8784" y="13961"/>
                  </a:lnTo>
                  <a:lnTo>
                    <a:pt x="8797" y="13949"/>
                  </a:lnTo>
                  <a:lnTo>
                    <a:pt x="10579" y="12167"/>
                  </a:lnTo>
                  <a:lnTo>
                    <a:pt x="10579" y="12167"/>
                  </a:lnTo>
                  <a:lnTo>
                    <a:pt x="10592" y="12154"/>
                  </a:lnTo>
                  <a:lnTo>
                    <a:pt x="10606" y="12142"/>
                  </a:lnTo>
                  <a:lnTo>
                    <a:pt x="10622" y="12132"/>
                  </a:lnTo>
                  <a:lnTo>
                    <a:pt x="10636" y="12121"/>
                  </a:lnTo>
                  <a:lnTo>
                    <a:pt x="10651" y="12112"/>
                  </a:lnTo>
                  <a:lnTo>
                    <a:pt x="10667" y="12102"/>
                  </a:lnTo>
                  <a:lnTo>
                    <a:pt x="10683" y="12094"/>
                  </a:lnTo>
                  <a:lnTo>
                    <a:pt x="10699" y="12087"/>
                  </a:lnTo>
                  <a:lnTo>
                    <a:pt x="10715" y="12081"/>
                  </a:lnTo>
                  <a:lnTo>
                    <a:pt x="10732" y="12076"/>
                  </a:lnTo>
                  <a:lnTo>
                    <a:pt x="10750" y="12072"/>
                  </a:lnTo>
                  <a:lnTo>
                    <a:pt x="10766" y="12067"/>
                  </a:lnTo>
                  <a:lnTo>
                    <a:pt x="10784" y="12065"/>
                  </a:lnTo>
                  <a:lnTo>
                    <a:pt x="10801" y="12062"/>
                  </a:lnTo>
                  <a:lnTo>
                    <a:pt x="10818" y="12061"/>
                  </a:lnTo>
                  <a:lnTo>
                    <a:pt x="10835" y="12061"/>
                  </a:lnTo>
                  <a:lnTo>
                    <a:pt x="10853" y="12061"/>
                  </a:lnTo>
                  <a:lnTo>
                    <a:pt x="10870" y="12062"/>
                  </a:lnTo>
                  <a:lnTo>
                    <a:pt x="10888" y="12065"/>
                  </a:lnTo>
                  <a:lnTo>
                    <a:pt x="10904" y="12067"/>
                  </a:lnTo>
                  <a:lnTo>
                    <a:pt x="10922" y="12072"/>
                  </a:lnTo>
                  <a:lnTo>
                    <a:pt x="10939" y="12076"/>
                  </a:lnTo>
                  <a:lnTo>
                    <a:pt x="10955" y="12081"/>
                  </a:lnTo>
                  <a:lnTo>
                    <a:pt x="10971" y="12087"/>
                  </a:lnTo>
                  <a:lnTo>
                    <a:pt x="10988" y="12094"/>
                  </a:lnTo>
                  <a:lnTo>
                    <a:pt x="11004" y="12102"/>
                  </a:lnTo>
                  <a:lnTo>
                    <a:pt x="11020" y="12112"/>
                  </a:lnTo>
                  <a:lnTo>
                    <a:pt x="11035" y="12121"/>
                  </a:lnTo>
                  <a:lnTo>
                    <a:pt x="11050" y="12132"/>
                  </a:lnTo>
                  <a:lnTo>
                    <a:pt x="11064" y="12142"/>
                  </a:lnTo>
                  <a:lnTo>
                    <a:pt x="11078" y="12154"/>
                  </a:lnTo>
                  <a:lnTo>
                    <a:pt x="11092" y="12167"/>
                  </a:lnTo>
                  <a:lnTo>
                    <a:pt x="11092" y="12167"/>
                  </a:lnTo>
                  <a:lnTo>
                    <a:pt x="11104" y="12181"/>
                  </a:lnTo>
                  <a:lnTo>
                    <a:pt x="11117" y="12195"/>
                  </a:lnTo>
                  <a:lnTo>
                    <a:pt x="11128" y="12209"/>
                  </a:lnTo>
                  <a:lnTo>
                    <a:pt x="11138" y="12224"/>
                  </a:lnTo>
                  <a:lnTo>
                    <a:pt x="11147" y="12240"/>
                  </a:lnTo>
                  <a:lnTo>
                    <a:pt x="11157" y="12255"/>
                  </a:lnTo>
                  <a:lnTo>
                    <a:pt x="11164" y="12271"/>
                  </a:lnTo>
                  <a:lnTo>
                    <a:pt x="11171" y="12287"/>
                  </a:lnTo>
                  <a:lnTo>
                    <a:pt x="11178" y="12303"/>
                  </a:lnTo>
                  <a:lnTo>
                    <a:pt x="11183" y="12321"/>
                  </a:lnTo>
                  <a:lnTo>
                    <a:pt x="11187" y="12337"/>
                  </a:lnTo>
                  <a:lnTo>
                    <a:pt x="11191" y="12355"/>
                  </a:lnTo>
                  <a:lnTo>
                    <a:pt x="11194" y="12371"/>
                  </a:lnTo>
                  <a:lnTo>
                    <a:pt x="11197" y="12389"/>
                  </a:lnTo>
                  <a:lnTo>
                    <a:pt x="11198" y="12406"/>
                  </a:lnTo>
                  <a:lnTo>
                    <a:pt x="11198" y="12424"/>
                  </a:lnTo>
                  <a:lnTo>
                    <a:pt x="11198" y="12440"/>
                  </a:lnTo>
                  <a:lnTo>
                    <a:pt x="11197" y="12458"/>
                  </a:lnTo>
                  <a:lnTo>
                    <a:pt x="11194" y="12475"/>
                  </a:lnTo>
                  <a:lnTo>
                    <a:pt x="11191" y="12493"/>
                  </a:lnTo>
                  <a:lnTo>
                    <a:pt x="11187" y="12510"/>
                  </a:lnTo>
                  <a:lnTo>
                    <a:pt x="11183" y="12526"/>
                  </a:lnTo>
                  <a:lnTo>
                    <a:pt x="11178" y="12544"/>
                  </a:lnTo>
                  <a:lnTo>
                    <a:pt x="11171" y="12560"/>
                  </a:lnTo>
                  <a:lnTo>
                    <a:pt x="11164" y="12576"/>
                  </a:lnTo>
                  <a:lnTo>
                    <a:pt x="11157" y="12592"/>
                  </a:lnTo>
                  <a:lnTo>
                    <a:pt x="11147" y="12607"/>
                  </a:lnTo>
                  <a:lnTo>
                    <a:pt x="11138" y="12622"/>
                  </a:lnTo>
                  <a:lnTo>
                    <a:pt x="11128" y="12637"/>
                  </a:lnTo>
                  <a:lnTo>
                    <a:pt x="11117" y="12652"/>
                  </a:lnTo>
                  <a:lnTo>
                    <a:pt x="11104" y="12666"/>
                  </a:lnTo>
                  <a:lnTo>
                    <a:pt x="11092" y="12680"/>
                  </a:lnTo>
                  <a:lnTo>
                    <a:pt x="10245" y="13527"/>
                  </a:lnTo>
                  <a:lnTo>
                    <a:pt x="10245" y="13527"/>
                  </a:lnTo>
                  <a:lnTo>
                    <a:pt x="10232" y="13553"/>
                  </a:lnTo>
                  <a:lnTo>
                    <a:pt x="10222" y="13579"/>
                  </a:lnTo>
                  <a:lnTo>
                    <a:pt x="10214" y="13607"/>
                  </a:lnTo>
                  <a:lnTo>
                    <a:pt x="10210" y="13634"/>
                  </a:lnTo>
                  <a:lnTo>
                    <a:pt x="10206" y="13662"/>
                  </a:lnTo>
                  <a:lnTo>
                    <a:pt x="10204" y="13690"/>
                  </a:lnTo>
                  <a:lnTo>
                    <a:pt x="10205" y="13717"/>
                  </a:lnTo>
                  <a:lnTo>
                    <a:pt x="10208" y="13745"/>
                  </a:lnTo>
                  <a:lnTo>
                    <a:pt x="10213" y="13774"/>
                  </a:lnTo>
                  <a:lnTo>
                    <a:pt x="10220" y="13801"/>
                  </a:lnTo>
                  <a:lnTo>
                    <a:pt x="10229" y="13826"/>
                  </a:lnTo>
                  <a:lnTo>
                    <a:pt x="10241" y="13853"/>
                  </a:lnTo>
                  <a:lnTo>
                    <a:pt x="10255" y="13878"/>
                  </a:lnTo>
                  <a:lnTo>
                    <a:pt x="10271" y="13903"/>
                  </a:lnTo>
                  <a:lnTo>
                    <a:pt x="10289" y="13925"/>
                  </a:lnTo>
                  <a:lnTo>
                    <a:pt x="10309" y="13947"/>
                  </a:lnTo>
                  <a:lnTo>
                    <a:pt x="10309" y="13947"/>
                  </a:lnTo>
                  <a:lnTo>
                    <a:pt x="10322" y="13960"/>
                  </a:lnTo>
                  <a:lnTo>
                    <a:pt x="10336" y="13972"/>
                  </a:lnTo>
                  <a:lnTo>
                    <a:pt x="10352" y="13984"/>
                  </a:lnTo>
                  <a:lnTo>
                    <a:pt x="10366" y="13994"/>
                  </a:lnTo>
                  <a:lnTo>
                    <a:pt x="10381" y="14004"/>
                  </a:lnTo>
                  <a:lnTo>
                    <a:pt x="10397" y="14012"/>
                  </a:lnTo>
                  <a:lnTo>
                    <a:pt x="10413" y="14020"/>
                  </a:lnTo>
                  <a:lnTo>
                    <a:pt x="10429" y="14027"/>
                  </a:lnTo>
                  <a:lnTo>
                    <a:pt x="10445" y="14033"/>
                  </a:lnTo>
                  <a:lnTo>
                    <a:pt x="10462" y="14039"/>
                  </a:lnTo>
                  <a:lnTo>
                    <a:pt x="10480" y="14044"/>
                  </a:lnTo>
                  <a:lnTo>
                    <a:pt x="10496" y="14047"/>
                  </a:lnTo>
                  <a:lnTo>
                    <a:pt x="10514" y="14049"/>
                  </a:lnTo>
                  <a:lnTo>
                    <a:pt x="10531" y="14052"/>
                  </a:lnTo>
                  <a:lnTo>
                    <a:pt x="10548" y="14053"/>
                  </a:lnTo>
                  <a:lnTo>
                    <a:pt x="10565" y="14054"/>
                  </a:lnTo>
                  <a:lnTo>
                    <a:pt x="10583" y="14053"/>
                  </a:lnTo>
                  <a:lnTo>
                    <a:pt x="10600" y="14052"/>
                  </a:lnTo>
                  <a:lnTo>
                    <a:pt x="10617" y="14049"/>
                  </a:lnTo>
                  <a:lnTo>
                    <a:pt x="10634" y="14047"/>
                  </a:lnTo>
                  <a:lnTo>
                    <a:pt x="10652" y="14044"/>
                  </a:lnTo>
                  <a:lnTo>
                    <a:pt x="10669" y="14039"/>
                  </a:lnTo>
                  <a:lnTo>
                    <a:pt x="10685" y="14033"/>
                  </a:lnTo>
                  <a:lnTo>
                    <a:pt x="10701" y="14027"/>
                  </a:lnTo>
                  <a:lnTo>
                    <a:pt x="10718" y="14020"/>
                  </a:lnTo>
                  <a:lnTo>
                    <a:pt x="10734" y="14012"/>
                  </a:lnTo>
                  <a:lnTo>
                    <a:pt x="10750" y="14004"/>
                  </a:lnTo>
                  <a:lnTo>
                    <a:pt x="10765" y="13994"/>
                  </a:lnTo>
                  <a:lnTo>
                    <a:pt x="10780" y="13984"/>
                  </a:lnTo>
                  <a:lnTo>
                    <a:pt x="10794" y="13972"/>
                  </a:lnTo>
                  <a:lnTo>
                    <a:pt x="10808" y="13960"/>
                  </a:lnTo>
                  <a:lnTo>
                    <a:pt x="10821" y="13947"/>
                  </a:lnTo>
                  <a:lnTo>
                    <a:pt x="11135" y="13635"/>
                  </a:lnTo>
                  <a:lnTo>
                    <a:pt x="11412" y="13357"/>
                  </a:lnTo>
                  <a:lnTo>
                    <a:pt x="11412" y="13357"/>
                  </a:lnTo>
                  <a:lnTo>
                    <a:pt x="11426" y="13344"/>
                  </a:lnTo>
                  <a:lnTo>
                    <a:pt x="11440" y="13332"/>
                  </a:lnTo>
                  <a:lnTo>
                    <a:pt x="11454" y="13322"/>
                  </a:lnTo>
                  <a:lnTo>
                    <a:pt x="11469" y="13311"/>
                  </a:lnTo>
                  <a:lnTo>
                    <a:pt x="11484" y="13302"/>
                  </a:lnTo>
                  <a:lnTo>
                    <a:pt x="11500" y="13292"/>
                  </a:lnTo>
                  <a:lnTo>
                    <a:pt x="11516" y="13284"/>
                  </a:lnTo>
                  <a:lnTo>
                    <a:pt x="11533" y="13277"/>
                  </a:lnTo>
                  <a:lnTo>
                    <a:pt x="11549" y="13271"/>
                  </a:lnTo>
                  <a:lnTo>
                    <a:pt x="11565" y="13267"/>
                  </a:lnTo>
                  <a:lnTo>
                    <a:pt x="11582" y="13262"/>
                  </a:lnTo>
                  <a:lnTo>
                    <a:pt x="11599" y="13257"/>
                  </a:lnTo>
                  <a:lnTo>
                    <a:pt x="11616" y="13255"/>
                  </a:lnTo>
                  <a:lnTo>
                    <a:pt x="11633" y="13252"/>
                  </a:lnTo>
                  <a:lnTo>
                    <a:pt x="11651" y="13251"/>
                  </a:lnTo>
                  <a:lnTo>
                    <a:pt x="11669" y="13251"/>
                  </a:lnTo>
                  <a:lnTo>
                    <a:pt x="11686" y="13251"/>
                  </a:lnTo>
                  <a:lnTo>
                    <a:pt x="11703" y="13252"/>
                  </a:lnTo>
                  <a:lnTo>
                    <a:pt x="11720" y="13255"/>
                  </a:lnTo>
                  <a:lnTo>
                    <a:pt x="11738" y="13257"/>
                  </a:lnTo>
                  <a:lnTo>
                    <a:pt x="11754" y="13262"/>
                  </a:lnTo>
                  <a:lnTo>
                    <a:pt x="11772" y="13267"/>
                  </a:lnTo>
                  <a:lnTo>
                    <a:pt x="11788" y="13271"/>
                  </a:lnTo>
                  <a:lnTo>
                    <a:pt x="11805" y="13277"/>
                  </a:lnTo>
                  <a:lnTo>
                    <a:pt x="11821" y="13284"/>
                  </a:lnTo>
                  <a:lnTo>
                    <a:pt x="11837" y="13292"/>
                  </a:lnTo>
                  <a:lnTo>
                    <a:pt x="11853" y="13302"/>
                  </a:lnTo>
                  <a:lnTo>
                    <a:pt x="11868" y="13311"/>
                  </a:lnTo>
                  <a:lnTo>
                    <a:pt x="11882" y="13322"/>
                  </a:lnTo>
                  <a:lnTo>
                    <a:pt x="11898" y="13332"/>
                  </a:lnTo>
                  <a:lnTo>
                    <a:pt x="11912" y="13344"/>
                  </a:lnTo>
                  <a:lnTo>
                    <a:pt x="11925" y="13357"/>
                  </a:lnTo>
                  <a:lnTo>
                    <a:pt x="11925" y="13357"/>
                  </a:lnTo>
                  <a:lnTo>
                    <a:pt x="11938" y="13371"/>
                  </a:lnTo>
                  <a:lnTo>
                    <a:pt x="11949" y="13385"/>
                  </a:lnTo>
                  <a:lnTo>
                    <a:pt x="11961" y="13399"/>
                  </a:lnTo>
                  <a:lnTo>
                    <a:pt x="11972" y="13414"/>
                  </a:lnTo>
                  <a:lnTo>
                    <a:pt x="11981" y="13430"/>
                  </a:lnTo>
                  <a:lnTo>
                    <a:pt x="11989" y="13445"/>
                  </a:lnTo>
                  <a:lnTo>
                    <a:pt x="11997" y="13461"/>
                  </a:lnTo>
                  <a:lnTo>
                    <a:pt x="12004" y="13477"/>
                  </a:lnTo>
                  <a:lnTo>
                    <a:pt x="12010" y="13493"/>
                  </a:lnTo>
                  <a:lnTo>
                    <a:pt x="12016" y="13511"/>
                  </a:lnTo>
                  <a:lnTo>
                    <a:pt x="12021" y="13527"/>
                  </a:lnTo>
                  <a:lnTo>
                    <a:pt x="12024" y="13545"/>
                  </a:lnTo>
                  <a:lnTo>
                    <a:pt x="12027" y="13561"/>
                  </a:lnTo>
                  <a:lnTo>
                    <a:pt x="12029" y="13579"/>
                  </a:lnTo>
                  <a:lnTo>
                    <a:pt x="12030" y="13596"/>
                  </a:lnTo>
                  <a:lnTo>
                    <a:pt x="12030" y="13614"/>
                  </a:lnTo>
                  <a:lnTo>
                    <a:pt x="12030" y="13630"/>
                  </a:lnTo>
                  <a:lnTo>
                    <a:pt x="12029" y="13648"/>
                  </a:lnTo>
                  <a:lnTo>
                    <a:pt x="12027" y="13666"/>
                  </a:lnTo>
                  <a:lnTo>
                    <a:pt x="12024" y="13683"/>
                  </a:lnTo>
                  <a:lnTo>
                    <a:pt x="12021" y="13700"/>
                  </a:lnTo>
                  <a:lnTo>
                    <a:pt x="12016" y="13716"/>
                  </a:lnTo>
                  <a:lnTo>
                    <a:pt x="12010" y="13734"/>
                  </a:lnTo>
                  <a:lnTo>
                    <a:pt x="12004" y="13750"/>
                  </a:lnTo>
                  <a:lnTo>
                    <a:pt x="11997" y="13767"/>
                  </a:lnTo>
                  <a:lnTo>
                    <a:pt x="11989" y="13782"/>
                  </a:lnTo>
                  <a:lnTo>
                    <a:pt x="11981" y="13797"/>
                  </a:lnTo>
                  <a:lnTo>
                    <a:pt x="11972" y="13812"/>
                  </a:lnTo>
                  <a:lnTo>
                    <a:pt x="11961" y="13828"/>
                  </a:lnTo>
                  <a:lnTo>
                    <a:pt x="11949" y="13842"/>
                  </a:lnTo>
                  <a:lnTo>
                    <a:pt x="11938" y="13856"/>
                  </a:lnTo>
                  <a:lnTo>
                    <a:pt x="11925" y="13870"/>
                  </a:lnTo>
                  <a:lnTo>
                    <a:pt x="9820" y="15974"/>
                  </a:lnTo>
                  <a:lnTo>
                    <a:pt x="9820" y="15974"/>
                  </a:lnTo>
                  <a:lnTo>
                    <a:pt x="9807" y="15987"/>
                  </a:lnTo>
                  <a:lnTo>
                    <a:pt x="9795" y="16001"/>
                  </a:lnTo>
                  <a:lnTo>
                    <a:pt x="9783" y="16017"/>
                  </a:lnTo>
                  <a:lnTo>
                    <a:pt x="9773" y="16031"/>
                  </a:lnTo>
                  <a:lnTo>
                    <a:pt x="9763" y="16046"/>
                  </a:lnTo>
                  <a:lnTo>
                    <a:pt x="9755" y="16062"/>
                  </a:lnTo>
                  <a:lnTo>
                    <a:pt x="9747" y="16078"/>
                  </a:lnTo>
                  <a:lnTo>
                    <a:pt x="9740" y="16094"/>
                  </a:lnTo>
                  <a:lnTo>
                    <a:pt x="9734" y="16111"/>
                  </a:lnTo>
                  <a:lnTo>
                    <a:pt x="9728" y="16127"/>
                  </a:lnTo>
                  <a:lnTo>
                    <a:pt x="9724" y="16145"/>
                  </a:lnTo>
                  <a:lnTo>
                    <a:pt x="9720" y="16161"/>
                  </a:lnTo>
                  <a:lnTo>
                    <a:pt x="9718" y="16179"/>
                  </a:lnTo>
                  <a:lnTo>
                    <a:pt x="9715" y="16196"/>
                  </a:lnTo>
                  <a:lnTo>
                    <a:pt x="9714" y="16213"/>
                  </a:lnTo>
                  <a:lnTo>
                    <a:pt x="9714" y="16230"/>
                  </a:lnTo>
                  <a:lnTo>
                    <a:pt x="9714" y="16248"/>
                  </a:lnTo>
                  <a:lnTo>
                    <a:pt x="9715" y="16265"/>
                  </a:lnTo>
                  <a:lnTo>
                    <a:pt x="9718" y="16282"/>
                  </a:lnTo>
                  <a:lnTo>
                    <a:pt x="9720" y="16299"/>
                  </a:lnTo>
                  <a:lnTo>
                    <a:pt x="9724" y="16317"/>
                  </a:lnTo>
                  <a:lnTo>
                    <a:pt x="9728" y="16334"/>
                  </a:lnTo>
                  <a:lnTo>
                    <a:pt x="9734" y="16350"/>
                  </a:lnTo>
                  <a:lnTo>
                    <a:pt x="9740" y="16366"/>
                  </a:lnTo>
                  <a:lnTo>
                    <a:pt x="9747" y="16383"/>
                  </a:lnTo>
                  <a:lnTo>
                    <a:pt x="9755" y="16399"/>
                  </a:lnTo>
                  <a:lnTo>
                    <a:pt x="9763" y="16414"/>
                  </a:lnTo>
                  <a:lnTo>
                    <a:pt x="9773" y="16430"/>
                  </a:lnTo>
                  <a:lnTo>
                    <a:pt x="9783" y="16445"/>
                  </a:lnTo>
                  <a:lnTo>
                    <a:pt x="9795" y="16459"/>
                  </a:lnTo>
                  <a:lnTo>
                    <a:pt x="9807" y="16473"/>
                  </a:lnTo>
                  <a:lnTo>
                    <a:pt x="9820" y="16486"/>
                  </a:lnTo>
                  <a:lnTo>
                    <a:pt x="9820" y="16486"/>
                  </a:lnTo>
                  <a:lnTo>
                    <a:pt x="9820" y="16486"/>
                  </a:lnTo>
                  <a:lnTo>
                    <a:pt x="9834" y="16499"/>
                  </a:lnTo>
                  <a:lnTo>
                    <a:pt x="9847" y="16512"/>
                  </a:lnTo>
                  <a:lnTo>
                    <a:pt x="9862" y="16522"/>
                  </a:lnTo>
                  <a:lnTo>
                    <a:pt x="9876" y="16533"/>
                  </a:lnTo>
                  <a:lnTo>
                    <a:pt x="9891" y="16542"/>
                  </a:lnTo>
                  <a:lnTo>
                    <a:pt x="9908" y="16552"/>
                  </a:lnTo>
                  <a:lnTo>
                    <a:pt x="9923" y="16559"/>
                  </a:lnTo>
                  <a:lnTo>
                    <a:pt x="9940" y="16566"/>
                  </a:lnTo>
                  <a:lnTo>
                    <a:pt x="9956" y="16573"/>
                  </a:lnTo>
                  <a:lnTo>
                    <a:pt x="9972" y="16578"/>
                  </a:lnTo>
                  <a:lnTo>
                    <a:pt x="9990" y="16582"/>
                  </a:lnTo>
                  <a:lnTo>
                    <a:pt x="10006" y="16586"/>
                  </a:lnTo>
                  <a:lnTo>
                    <a:pt x="10024" y="16589"/>
                  </a:lnTo>
                  <a:lnTo>
                    <a:pt x="10042" y="16591"/>
                  </a:lnTo>
                  <a:lnTo>
                    <a:pt x="10059" y="16593"/>
                  </a:lnTo>
                  <a:lnTo>
                    <a:pt x="10076" y="16593"/>
                  </a:lnTo>
                  <a:lnTo>
                    <a:pt x="10093" y="16593"/>
                  </a:lnTo>
                  <a:lnTo>
                    <a:pt x="10111" y="16591"/>
                  </a:lnTo>
                  <a:lnTo>
                    <a:pt x="10129" y="16589"/>
                  </a:lnTo>
                  <a:lnTo>
                    <a:pt x="10145" y="16586"/>
                  </a:lnTo>
                  <a:lnTo>
                    <a:pt x="10163" y="16582"/>
                  </a:lnTo>
                  <a:lnTo>
                    <a:pt x="10179" y="16578"/>
                  </a:lnTo>
                  <a:lnTo>
                    <a:pt x="10195" y="16573"/>
                  </a:lnTo>
                  <a:lnTo>
                    <a:pt x="10213" y="16566"/>
                  </a:lnTo>
                  <a:lnTo>
                    <a:pt x="10228" y="16559"/>
                  </a:lnTo>
                  <a:lnTo>
                    <a:pt x="10245" y="16552"/>
                  </a:lnTo>
                  <a:lnTo>
                    <a:pt x="10260" y="16542"/>
                  </a:lnTo>
                  <a:lnTo>
                    <a:pt x="10275" y="16533"/>
                  </a:lnTo>
                  <a:lnTo>
                    <a:pt x="10291" y="16522"/>
                  </a:lnTo>
                  <a:lnTo>
                    <a:pt x="10305" y="16512"/>
                  </a:lnTo>
                  <a:lnTo>
                    <a:pt x="10319" y="16499"/>
                  </a:lnTo>
                  <a:lnTo>
                    <a:pt x="10333" y="16486"/>
                  </a:lnTo>
                  <a:lnTo>
                    <a:pt x="10665" y="16155"/>
                  </a:lnTo>
                  <a:lnTo>
                    <a:pt x="10665" y="16155"/>
                  </a:lnTo>
                  <a:lnTo>
                    <a:pt x="10678" y="16142"/>
                  </a:lnTo>
                  <a:lnTo>
                    <a:pt x="10692" y="16129"/>
                  </a:lnTo>
                  <a:lnTo>
                    <a:pt x="10706" y="16119"/>
                  </a:lnTo>
                  <a:lnTo>
                    <a:pt x="10721" y="16108"/>
                  </a:lnTo>
                  <a:lnTo>
                    <a:pt x="10737" y="16099"/>
                  </a:lnTo>
                  <a:lnTo>
                    <a:pt x="10752" y="16089"/>
                  </a:lnTo>
                  <a:lnTo>
                    <a:pt x="10768" y="16082"/>
                  </a:lnTo>
                  <a:lnTo>
                    <a:pt x="10785" y="16075"/>
                  </a:lnTo>
                  <a:lnTo>
                    <a:pt x="10801" y="16068"/>
                  </a:lnTo>
                  <a:lnTo>
                    <a:pt x="10818" y="16064"/>
                  </a:lnTo>
                  <a:lnTo>
                    <a:pt x="10834" y="16059"/>
                  </a:lnTo>
                  <a:lnTo>
                    <a:pt x="10852" y="16055"/>
                  </a:lnTo>
                  <a:lnTo>
                    <a:pt x="10869" y="16052"/>
                  </a:lnTo>
                  <a:lnTo>
                    <a:pt x="10886" y="16049"/>
                  </a:lnTo>
                  <a:lnTo>
                    <a:pt x="10903" y="16048"/>
                  </a:lnTo>
                  <a:lnTo>
                    <a:pt x="10921" y="16048"/>
                  </a:lnTo>
                  <a:lnTo>
                    <a:pt x="10939" y="16048"/>
                  </a:lnTo>
                  <a:lnTo>
                    <a:pt x="10956" y="16049"/>
                  </a:lnTo>
                  <a:lnTo>
                    <a:pt x="10973" y="16052"/>
                  </a:lnTo>
                  <a:lnTo>
                    <a:pt x="10990" y="16055"/>
                  </a:lnTo>
                  <a:lnTo>
                    <a:pt x="11007" y="16059"/>
                  </a:lnTo>
                  <a:lnTo>
                    <a:pt x="11024" y="16064"/>
                  </a:lnTo>
                  <a:lnTo>
                    <a:pt x="11041" y="16068"/>
                  </a:lnTo>
                  <a:lnTo>
                    <a:pt x="11057" y="16075"/>
                  </a:lnTo>
                  <a:lnTo>
                    <a:pt x="11074" y="16082"/>
                  </a:lnTo>
                  <a:lnTo>
                    <a:pt x="11089" y="16089"/>
                  </a:lnTo>
                  <a:lnTo>
                    <a:pt x="11105" y="16099"/>
                  </a:lnTo>
                  <a:lnTo>
                    <a:pt x="11120" y="16108"/>
                  </a:lnTo>
                  <a:lnTo>
                    <a:pt x="11135" y="16119"/>
                  </a:lnTo>
                  <a:lnTo>
                    <a:pt x="11150" y="16129"/>
                  </a:lnTo>
                  <a:lnTo>
                    <a:pt x="11164" y="16142"/>
                  </a:lnTo>
                  <a:lnTo>
                    <a:pt x="11177" y="16155"/>
                  </a:lnTo>
                  <a:lnTo>
                    <a:pt x="11177" y="16155"/>
                  </a:lnTo>
                  <a:lnTo>
                    <a:pt x="11190" y="16168"/>
                  </a:lnTo>
                  <a:lnTo>
                    <a:pt x="11201" y="16182"/>
                  </a:lnTo>
                  <a:lnTo>
                    <a:pt x="11213" y="16196"/>
                  </a:lnTo>
                  <a:lnTo>
                    <a:pt x="11224" y="16211"/>
                  </a:lnTo>
                  <a:lnTo>
                    <a:pt x="11233" y="16227"/>
                  </a:lnTo>
                  <a:lnTo>
                    <a:pt x="11241" y="16242"/>
                  </a:lnTo>
                  <a:lnTo>
                    <a:pt x="11250" y="16258"/>
                  </a:lnTo>
                  <a:lnTo>
                    <a:pt x="11257" y="16275"/>
                  </a:lnTo>
                  <a:lnTo>
                    <a:pt x="11263" y="16291"/>
                  </a:lnTo>
                  <a:lnTo>
                    <a:pt x="11268" y="16308"/>
                  </a:lnTo>
                  <a:lnTo>
                    <a:pt x="11273" y="16324"/>
                  </a:lnTo>
                  <a:lnTo>
                    <a:pt x="11277" y="16342"/>
                  </a:lnTo>
                  <a:lnTo>
                    <a:pt x="11279" y="16358"/>
                  </a:lnTo>
                  <a:lnTo>
                    <a:pt x="11281" y="16376"/>
                  </a:lnTo>
                  <a:lnTo>
                    <a:pt x="11282" y="16393"/>
                  </a:lnTo>
                  <a:lnTo>
                    <a:pt x="11284" y="16411"/>
                  </a:lnTo>
                  <a:lnTo>
                    <a:pt x="11282" y="16429"/>
                  </a:lnTo>
                  <a:lnTo>
                    <a:pt x="11281" y="16445"/>
                  </a:lnTo>
                  <a:lnTo>
                    <a:pt x="11279" y="16463"/>
                  </a:lnTo>
                  <a:lnTo>
                    <a:pt x="11277" y="16480"/>
                  </a:lnTo>
                  <a:lnTo>
                    <a:pt x="11273" y="16497"/>
                  </a:lnTo>
                  <a:lnTo>
                    <a:pt x="11268" y="16514"/>
                  </a:lnTo>
                  <a:lnTo>
                    <a:pt x="11263" y="16531"/>
                  </a:lnTo>
                  <a:lnTo>
                    <a:pt x="11257" y="16547"/>
                  </a:lnTo>
                  <a:lnTo>
                    <a:pt x="11250" y="16564"/>
                  </a:lnTo>
                  <a:lnTo>
                    <a:pt x="11241" y="16579"/>
                  </a:lnTo>
                  <a:lnTo>
                    <a:pt x="11233" y="16595"/>
                  </a:lnTo>
                  <a:lnTo>
                    <a:pt x="11224" y="16611"/>
                  </a:lnTo>
                  <a:lnTo>
                    <a:pt x="11213" y="16625"/>
                  </a:lnTo>
                  <a:lnTo>
                    <a:pt x="11201" y="16640"/>
                  </a:lnTo>
                  <a:lnTo>
                    <a:pt x="11190" y="16654"/>
                  </a:lnTo>
                  <a:lnTo>
                    <a:pt x="11177" y="16667"/>
                  </a:lnTo>
                  <a:lnTo>
                    <a:pt x="6243" y="21600"/>
                  </a:lnTo>
                  <a:lnTo>
                    <a:pt x="38360" y="21600"/>
                  </a:lnTo>
                  <a:lnTo>
                    <a:pt x="38360" y="4745"/>
                  </a:lnTo>
                  <a:lnTo>
                    <a:pt x="31324" y="118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99924383-696E-4743-8DDE-479092B95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6888" y="0"/>
              <a:ext cx="892175" cy="727075"/>
            </a:xfrm>
            <a:custGeom>
              <a:avLst/>
              <a:gdLst>
                <a:gd name="T0" fmla="*/ 104 w 2812"/>
                <a:gd name="T1" fmla="*/ 2183 h 2288"/>
                <a:gd name="T2" fmla="*/ 131 w 2812"/>
                <a:gd name="T3" fmla="*/ 2208 h 2288"/>
                <a:gd name="T4" fmla="*/ 161 w 2812"/>
                <a:gd name="T5" fmla="*/ 2229 h 2288"/>
                <a:gd name="T6" fmla="*/ 191 w 2812"/>
                <a:gd name="T7" fmla="*/ 2247 h 2288"/>
                <a:gd name="T8" fmla="*/ 223 w 2812"/>
                <a:gd name="T9" fmla="*/ 2262 h 2288"/>
                <a:gd name="T10" fmla="*/ 256 w 2812"/>
                <a:gd name="T11" fmla="*/ 2273 h 2288"/>
                <a:gd name="T12" fmla="*/ 290 w 2812"/>
                <a:gd name="T13" fmla="*/ 2282 h 2288"/>
                <a:gd name="T14" fmla="*/ 324 w 2812"/>
                <a:gd name="T15" fmla="*/ 2286 h 2288"/>
                <a:gd name="T16" fmla="*/ 358 w 2812"/>
                <a:gd name="T17" fmla="*/ 2288 h 2288"/>
                <a:gd name="T18" fmla="*/ 392 w 2812"/>
                <a:gd name="T19" fmla="*/ 2286 h 2288"/>
                <a:gd name="T20" fmla="*/ 426 w 2812"/>
                <a:gd name="T21" fmla="*/ 2282 h 2288"/>
                <a:gd name="T22" fmla="*/ 460 w 2812"/>
                <a:gd name="T23" fmla="*/ 2273 h 2288"/>
                <a:gd name="T24" fmla="*/ 493 w 2812"/>
                <a:gd name="T25" fmla="*/ 2262 h 2288"/>
                <a:gd name="T26" fmla="*/ 524 w 2812"/>
                <a:gd name="T27" fmla="*/ 2247 h 2288"/>
                <a:gd name="T28" fmla="*/ 555 w 2812"/>
                <a:gd name="T29" fmla="*/ 2229 h 2288"/>
                <a:gd name="T30" fmla="*/ 583 w 2812"/>
                <a:gd name="T31" fmla="*/ 2208 h 2288"/>
                <a:gd name="T32" fmla="*/ 611 w 2812"/>
                <a:gd name="T33" fmla="*/ 2183 h 2288"/>
                <a:gd name="T34" fmla="*/ 1778 w 2812"/>
                <a:gd name="T35" fmla="*/ 0 h 2288"/>
                <a:gd name="T36" fmla="*/ 104 w 2812"/>
                <a:gd name="T37" fmla="*/ 1676 h 2288"/>
                <a:gd name="T38" fmla="*/ 80 w 2812"/>
                <a:gd name="T39" fmla="*/ 1704 h 2288"/>
                <a:gd name="T40" fmla="*/ 58 w 2812"/>
                <a:gd name="T41" fmla="*/ 1732 h 2288"/>
                <a:gd name="T42" fmla="*/ 41 w 2812"/>
                <a:gd name="T43" fmla="*/ 1763 h 2288"/>
                <a:gd name="T44" fmla="*/ 26 w 2812"/>
                <a:gd name="T45" fmla="*/ 1795 h 2288"/>
                <a:gd name="T46" fmla="*/ 14 w 2812"/>
                <a:gd name="T47" fmla="*/ 1827 h 2288"/>
                <a:gd name="T48" fmla="*/ 6 w 2812"/>
                <a:gd name="T49" fmla="*/ 1862 h 2288"/>
                <a:gd name="T50" fmla="*/ 1 w 2812"/>
                <a:gd name="T51" fmla="*/ 1896 h 2288"/>
                <a:gd name="T52" fmla="*/ 0 w 2812"/>
                <a:gd name="T53" fmla="*/ 1930 h 2288"/>
                <a:gd name="T54" fmla="*/ 1 w 2812"/>
                <a:gd name="T55" fmla="*/ 1964 h 2288"/>
                <a:gd name="T56" fmla="*/ 6 w 2812"/>
                <a:gd name="T57" fmla="*/ 1998 h 2288"/>
                <a:gd name="T58" fmla="*/ 14 w 2812"/>
                <a:gd name="T59" fmla="*/ 2032 h 2288"/>
                <a:gd name="T60" fmla="*/ 26 w 2812"/>
                <a:gd name="T61" fmla="*/ 2065 h 2288"/>
                <a:gd name="T62" fmla="*/ 41 w 2812"/>
                <a:gd name="T63" fmla="*/ 2096 h 2288"/>
                <a:gd name="T64" fmla="*/ 58 w 2812"/>
                <a:gd name="T65" fmla="*/ 2127 h 2288"/>
                <a:gd name="T66" fmla="*/ 80 w 2812"/>
                <a:gd name="T67" fmla="*/ 2156 h 2288"/>
                <a:gd name="T68" fmla="*/ 104 w 2812"/>
                <a:gd name="T69" fmla="*/ 2183 h 2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12" h="2288">
                  <a:moveTo>
                    <a:pt x="104" y="2183"/>
                  </a:moveTo>
                  <a:lnTo>
                    <a:pt x="104" y="2183"/>
                  </a:lnTo>
                  <a:lnTo>
                    <a:pt x="117" y="2196"/>
                  </a:lnTo>
                  <a:lnTo>
                    <a:pt x="131" y="2208"/>
                  </a:lnTo>
                  <a:lnTo>
                    <a:pt x="145" y="2218"/>
                  </a:lnTo>
                  <a:lnTo>
                    <a:pt x="161" y="2229"/>
                  </a:lnTo>
                  <a:lnTo>
                    <a:pt x="176" y="2238"/>
                  </a:lnTo>
                  <a:lnTo>
                    <a:pt x="191" y="2247"/>
                  </a:lnTo>
                  <a:lnTo>
                    <a:pt x="206" y="2255"/>
                  </a:lnTo>
                  <a:lnTo>
                    <a:pt x="223" y="2262"/>
                  </a:lnTo>
                  <a:lnTo>
                    <a:pt x="239" y="2268"/>
                  </a:lnTo>
                  <a:lnTo>
                    <a:pt x="256" y="2273"/>
                  </a:lnTo>
                  <a:lnTo>
                    <a:pt x="272" y="2278"/>
                  </a:lnTo>
                  <a:lnTo>
                    <a:pt x="290" y="2282"/>
                  </a:lnTo>
                  <a:lnTo>
                    <a:pt x="306" y="2284"/>
                  </a:lnTo>
                  <a:lnTo>
                    <a:pt x="324" y="2286"/>
                  </a:lnTo>
                  <a:lnTo>
                    <a:pt x="340" y="2288"/>
                  </a:lnTo>
                  <a:lnTo>
                    <a:pt x="358" y="2288"/>
                  </a:lnTo>
                  <a:lnTo>
                    <a:pt x="374" y="2288"/>
                  </a:lnTo>
                  <a:lnTo>
                    <a:pt x="392" y="2286"/>
                  </a:lnTo>
                  <a:lnTo>
                    <a:pt x="409" y="2284"/>
                  </a:lnTo>
                  <a:lnTo>
                    <a:pt x="426" y="2282"/>
                  </a:lnTo>
                  <a:lnTo>
                    <a:pt x="442" y="2278"/>
                  </a:lnTo>
                  <a:lnTo>
                    <a:pt x="460" y="2273"/>
                  </a:lnTo>
                  <a:lnTo>
                    <a:pt x="476" y="2268"/>
                  </a:lnTo>
                  <a:lnTo>
                    <a:pt x="493" y="2262"/>
                  </a:lnTo>
                  <a:lnTo>
                    <a:pt x="508" y="2255"/>
                  </a:lnTo>
                  <a:lnTo>
                    <a:pt x="524" y="2247"/>
                  </a:lnTo>
                  <a:lnTo>
                    <a:pt x="540" y="2238"/>
                  </a:lnTo>
                  <a:lnTo>
                    <a:pt x="555" y="2229"/>
                  </a:lnTo>
                  <a:lnTo>
                    <a:pt x="569" y="2218"/>
                  </a:lnTo>
                  <a:lnTo>
                    <a:pt x="583" y="2208"/>
                  </a:lnTo>
                  <a:lnTo>
                    <a:pt x="597" y="2196"/>
                  </a:lnTo>
                  <a:lnTo>
                    <a:pt x="611" y="2183"/>
                  </a:lnTo>
                  <a:lnTo>
                    <a:pt x="2812" y="0"/>
                  </a:lnTo>
                  <a:lnTo>
                    <a:pt x="1778" y="0"/>
                  </a:lnTo>
                  <a:lnTo>
                    <a:pt x="104" y="1676"/>
                  </a:lnTo>
                  <a:lnTo>
                    <a:pt x="104" y="1676"/>
                  </a:lnTo>
                  <a:lnTo>
                    <a:pt x="91" y="1690"/>
                  </a:lnTo>
                  <a:lnTo>
                    <a:pt x="80" y="1704"/>
                  </a:lnTo>
                  <a:lnTo>
                    <a:pt x="69" y="1718"/>
                  </a:lnTo>
                  <a:lnTo>
                    <a:pt x="58" y="1732"/>
                  </a:lnTo>
                  <a:lnTo>
                    <a:pt x="49" y="1748"/>
                  </a:lnTo>
                  <a:lnTo>
                    <a:pt x="41" y="1763"/>
                  </a:lnTo>
                  <a:lnTo>
                    <a:pt x="33" y="1779"/>
                  </a:lnTo>
                  <a:lnTo>
                    <a:pt x="26" y="1795"/>
                  </a:lnTo>
                  <a:lnTo>
                    <a:pt x="20" y="1811"/>
                  </a:lnTo>
                  <a:lnTo>
                    <a:pt x="14" y="1827"/>
                  </a:lnTo>
                  <a:lnTo>
                    <a:pt x="9" y="1845"/>
                  </a:lnTo>
                  <a:lnTo>
                    <a:pt x="6" y="1862"/>
                  </a:lnTo>
                  <a:lnTo>
                    <a:pt x="3" y="1878"/>
                  </a:lnTo>
                  <a:lnTo>
                    <a:pt x="1" y="1896"/>
                  </a:lnTo>
                  <a:lnTo>
                    <a:pt x="0" y="1913"/>
                  </a:lnTo>
                  <a:lnTo>
                    <a:pt x="0" y="1930"/>
                  </a:lnTo>
                  <a:lnTo>
                    <a:pt x="0" y="1947"/>
                  </a:lnTo>
                  <a:lnTo>
                    <a:pt x="1" y="1964"/>
                  </a:lnTo>
                  <a:lnTo>
                    <a:pt x="3" y="1981"/>
                  </a:lnTo>
                  <a:lnTo>
                    <a:pt x="6" y="1998"/>
                  </a:lnTo>
                  <a:lnTo>
                    <a:pt x="9" y="2015"/>
                  </a:lnTo>
                  <a:lnTo>
                    <a:pt x="14" y="2032"/>
                  </a:lnTo>
                  <a:lnTo>
                    <a:pt x="20" y="2048"/>
                  </a:lnTo>
                  <a:lnTo>
                    <a:pt x="26" y="2065"/>
                  </a:lnTo>
                  <a:lnTo>
                    <a:pt x="33" y="2081"/>
                  </a:lnTo>
                  <a:lnTo>
                    <a:pt x="41" y="2096"/>
                  </a:lnTo>
                  <a:lnTo>
                    <a:pt x="49" y="2112"/>
                  </a:lnTo>
                  <a:lnTo>
                    <a:pt x="58" y="2127"/>
                  </a:lnTo>
                  <a:lnTo>
                    <a:pt x="69" y="2142"/>
                  </a:lnTo>
                  <a:lnTo>
                    <a:pt x="80" y="2156"/>
                  </a:lnTo>
                  <a:lnTo>
                    <a:pt x="91" y="2170"/>
                  </a:lnTo>
                  <a:lnTo>
                    <a:pt x="104" y="2183"/>
                  </a:lnTo>
                  <a:lnTo>
                    <a:pt x="104" y="218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60BD6040-2403-444E-A327-F857C7AC5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8288" y="1885950"/>
              <a:ext cx="487363" cy="650875"/>
            </a:xfrm>
            <a:custGeom>
              <a:avLst/>
              <a:gdLst>
                <a:gd name="T0" fmla="*/ 105 w 1535"/>
                <a:gd name="T1" fmla="*/ 1944 h 2050"/>
                <a:gd name="T2" fmla="*/ 133 w 1535"/>
                <a:gd name="T3" fmla="*/ 1969 h 2050"/>
                <a:gd name="T4" fmla="*/ 163 w 1535"/>
                <a:gd name="T5" fmla="*/ 1990 h 2050"/>
                <a:gd name="T6" fmla="*/ 193 w 1535"/>
                <a:gd name="T7" fmla="*/ 2009 h 2050"/>
                <a:gd name="T8" fmla="*/ 226 w 1535"/>
                <a:gd name="T9" fmla="*/ 2024 h 2050"/>
                <a:gd name="T10" fmla="*/ 259 w 1535"/>
                <a:gd name="T11" fmla="*/ 2036 h 2050"/>
                <a:gd name="T12" fmla="*/ 293 w 1535"/>
                <a:gd name="T13" fmla="*/ 2044 h 2050"/>
                <a:gd name="T14" fmla="*/ 328 w 1535"/>
                <a:gd name="T15" fmla="*/ 2049 h 2050"/>
                <a:gd name="T16" fmla="*/ 362 w 1535"/>
                <a:gd name="T17" fmla="*/ 2050 h 2050"/>
                <a:gd name="T18" fmla="*/ 397 w 1535"/>
                <a:gd name="T19" fmla="*/ 2049 h 2050"/>
                <a:gd name="T20" fmla="*/ 432 w 1535"/>
                <a:gd name="T21" fmla="*/ 2044 h 2050"/>
                <a:gd name="T22" fmla="*/ 466 w 1535"/>
                <a:gd name="T23" fmla="*/ 2036 h 2050"/>
                <a:gd name="T24" fmla="*/ 500 w 1535"/>
                <a:gd name="T25" fmla="*/ 2024 h 2050"/>
                <a:gd name="T26" fmla="*/ 531 w 1535"/>
                <a:gd name="T27" fmla="*/ 2009 h 2050"/>
                <a:gd name="T28" fmla="*/ 563 w 1535"/>
                <a:gd name="T29" fmla="*/ 1990 h 2050"/>
                <a:gd name="T30" fmla="*/ 592 w 1535"/>
                <a:gd name="T31" fmla="*/ 1969 h 2050"/>
                <a:gd name="T32" fmla="*/ 619 w 1535"/>
                <a:gd name="T33" fmla="*/ 1944 h 2050"/>
                <a:gd name="T34" fmla="*/ 1535 w 1535"/>
                <a:gd name="T35" fmla="*/ 0 h 2050"/>
                <a:gd name="T36" fmla="*/ 105 w 1535"/>
                <a:gd name="T37" fmla="*/ 1430 h 2050"/>
                <a:gd name="T38" fmla="*/ 81 w 1535"/>
                <a:gd name="T39" fmla="*/ 1457 h 2050"/>
                <a:gd name="T40" fmla="*/ 59 w 1535"/>
                <a:gd name="T41" fmla="*/ 1486 h 2050"/>
                <a:gd name="T42" fmla="*/ 41 w 1535"/>
                <a:gd name="T43" fmla="*/ 1518 h 2050"/>
                <a:gd name="T44" fmla="*/ 25 w 1535"/>
                <a:gd name="T45" fmla="*/ 1550 h 2050"/>
                <a:gd name="T46" fmla="*/ 14 w 1535"/>
                <a:gd name="T47" fmla="*/ 1584 h 2050"/>
                <a:gd name="T48" fmla="*/ 5 w 1535"/>
                <a:gd name="T49" fmla="*/ 1618 h 2050"/>
                <a:gd name="T50" fmla="*/ 1 w 1535"/>
                <a:gd name="T51" fmla="*/ 1652 h 2050"/>
                <a:gd name="T52" fmla="*/ 0 w 1535"/>
                <a:gd name="T53" fmla="*/ 1687 h 2050"/>
                <a:gd name="T54" fmla="*/ 1 w 1535"/>
                <a:gd name="T55" fmla="*/ 1721 h 2050"/>
                <a:gd name="T56" fmla="*/ 5 w 1535"/>
                <a:gd name="T57" fmla="*/ 1756 h 2050"/>
                <a:gd name="T58" fmla="*/ 14 w 1535"/>
                <a:gd name="T59" fmla="*/ 1790 h 2050"/>
                <a:gd name="T60" fmla="*/ 25 w 1535"/>
                <a:gd name="T61" fmla="*/ 1823 h 2050"/>
                <a:gd name="T62" fmla="*/ 41 w 1535"/>
                <a:gd name="T63" fmla="*/ 1856 h 2050"/>
                <a:gd name="T64" fmla="*/ 59 w 1535"/>
                <a:gd name="T65" fmla="*/ 1887 h 2050"/>
                <a:gd name="T66" fmla="*/ 81 w 1535"/>
                <a:gd name="T67" fmla="*/ 1916 h 2050"/>
                <a:gd name="T68" fmla="*/ 105 w 1535"/>
                <a:gd name="T69" fmla="*/ 1944 h 2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5" h="2050">
                  <a:moveTo>
                    <a:pt x="105" y="1944"/>
                  </a:moveTo>
                  <a:lnTo>
                    <a:pt x="105" y="1944"/>
                  </a:lnTo>
                  <a:lnTo>
                    <a:pt x="119" y="1957"/>
                  </a:lnTo>
                  <a:lnTo>
                    <a:pt x="133" y="1969"/>
                  </a:lnTo>
                  <a:lnTo>
                    <a:pt x="147" y="1980"/>
                  </a:lnTo>
                  <a:lnTo>
                    <a:pt x="163" y="1990"/>
                  </a:lnTo>
                  <a:lnTo>
                    <a:pt x="178" y="2000"/>
                  </a:lnTo>
                  <a:lnTo>
                    <a:pt x="193" y="2009"/>
                  </a:lnTo>
                  <a:lnTo>
                    <a:pt x="210" y="2017"/>
                  </a:lnTo>
                  <a:lnTo>
                    <a:pt x="226" y="2024"/>
                  </a:lnTo>
                  <a:lnTo>
                    <a:pt x="243" y="2030"/>
                  </a:lnTo>
                  <a:lnTo>
                    <a:pt x="259" y="2036"/>
                  </a:lnTo>
                  <a:lnTo>
                    <a:pt x="277" y="2040"/>
                  </a:lnTo>
                  <a:lnTo>
                    <a:pt x="293" y="2044"/>
                  </a:lnTo>
                  <a:lnTo>
                    <a:pt x="311" y="2046"/>
                  </a:lnTo>
                  <a:lnTo>
                    <a:pt x="328" y="2049"/>
                  </a:lnTo>
                  <a:lnTo>
                    <a:pt x="345" y="2050"/>
                  </a:lnTo>
                  <a:lnTo>
                    <a:pt x="362" y="2050"/>
                  </a:lnTo>
                  <a:lnTo>
                    <a:pt x="380" y="2050"/>
                  </a:lnTo>
                  <a:lnTo>
                    <a:pt x="397" y="2049"/>
                  </a:lnTo>
                  <a:lnTo>
                    <a:pt x="415" y="2046"/>
                  </a:lnTo>
                  <a:lnTo>
                    <a:pt x="432" y="2044"/>
                  </a:lnTo>
                  <a:lnTo>
                    <a:pt x="449" y="2040"/>
                  </a:lnTo>
                  <a:lnTo>
                    <a:pt x="466" y="2036"/>
                  </a:lnTo>
                  <a:lnTo>
                    <a:pt x="483" y="2030"/>
                  </a:lnTo>
                  <a:lnTo>
                    <a:pt x="500" y="2024"/>
                  </a:lnTo>
                  <a:lnTo>
                    <a:pt x="516" y="2017"/>
                  </a:lnTo>
                  <a:lnTo>
                    <a:pt x="531" y="2009"/>
                  </a:lnTo>
                  <a:lnTo>
                    <a:pt x="548" y="2000"/>
                  </a:lnTo>
                  <a:lnTo>
                    <a:pt x="563" y="1990"/>
                  </a:lnTo>
                  <a:lnTo>
                    <a:pt x="577" y="1980"/>
                  </a:lnTo>
                  <a:lnTo>
                    <a:pt x="592" y="1969"/>
                  </a:lnTo>
                  <a:lnTo>
                    <a:pt x="606" y="1957"/>
                  </a:lnTo>
                  <a:lnTo>
                    <a:pt x="619" y="1944"/>
                  </a:lnTo>
                  <a:lnTo>
                    <a:pt x="1535" y="1029"/>
                  </a:lnTo>
                  <a:lnTo>
                    <a:pt x="1535" y="0"/>
                  </a:lnTo>
                  <a:lnTo>
                    <a:pt x="105" y="1430"/>
                  </a:lnTo>
                  <a:lnTo>
                    <a:pt x="105" y="1430"/>
                  </a:lnTo>
                  <a:lnTo>
                    <a:pt x="92" y="1443"/>
                  </a:lnTo>
                  <a:lnTo>
                    <a:pt x="81" y="1457"/>
                  </a:lnTo>
                  <a:lnTo>
                    <a:pt x="70" y="1472"/>
                  </a:lnTo>
                  <a:lnTo>
                    <a:pt x="59" y="1486"/>
                  </a:lnTo>
                  <a:lnTo>
                    <a:pt x="50" y="1502"/>
                  </a:lnTo>
                  <a:lnTo>
                    <a:pt x="41" y="1518"/>
                  </a:lnTo>
                  <a:lnTo>
                    <a:pt x="32" y="1533"/>
                  </a:lnTo>
                  <a:lnTo>
                    <a:pt x="25" y="1550"/>
                  </a:lnTo>
                  <a:lnTo>
                    <a:pt x="19" y="1566"/>
                  </a:lnTo>
                  <a:lnTo>
                    <a:pt x="14" y="1584"/>
                  </a:lnTo>
                  <a:lnTo>
                    <a:pt x="10" y="1600"/>
                  </a:lnTo>
                  <a:lnTo>
                    <a:pt x="5" y="1618"/>
                  </a:lnTo>
                  <a:lnTo>
                    <a:pt x="3" y="1634"/>
                  </a:lnTo>
                  <a:lnTo>
                    <a:pt x="1" y="1652"/>
                  </a:lnTo>
                  <a:lnTo>
                    <a:pt x="0" y="1669"/>
                  </a:lnTo>
                  <a:lnTo>
                    <a:pt x="0" y="1687"/>
                  </a:lnTo>
                  <a:lnTo>
                    <a:pt x="0" y="1705"/>
                  </a:lnTo>
                  <a:lnTo>
                    <a:pt x="1" y="1721"/>
                  </a:lnTo>
                  <a:lnTo>
                    <a:pt x="3" y="1739"/>
                  </a:lnTo>
                  <a:lnTo>
                    <a:pt x="5" y="1756"/>
                  </a:lnTo>
                  <a:lnTo>
                    <a:pt x="10" y="1773"/>
                  </a:lnTo>
                  <a:lnTo>
                    <a:pt x="14" y="1790"/>
                  </a:lnTo>
                  <a:lnTo>
                    <a:pt x="19" y="1807"/>
                  </a:lnTo>
                  <a:lnTo>
                    <a:pt x="25" y="1823"/>
                  </a:lnTo>
                  <a:lnTo>
                    <a:pt x="32" y="1840"/>
                  </a:lnTo>
                  <a:lnTo>
                    <a:pt x="41" y="1856"/>
                  </a:lnTo>
                  <a:lnTo>
                    <a:pt x="50" y="1871"/>
                  </a:lnTo>
                  <a:lnTo>
                    <a:pt x="59" y="1887"/>
                  </a:lnTo>
                  <a:lnTo>
                    <a:pt x="70" y="1902"/>
                  </a:lnTo>
                  <a:lnTo>
                    <a:pt x="81" y="1916"/>
                  </a:lnTo>
                  <a:lnTo>
                    <a:pt x="92" y="1930"/>
                  </a:lnTo>
                  <a:lnTo>
                    <a:pt x="105" y="1944"/>
                  </a:lnTo>
                  <a:lnTo>
                    <a:pt x="105" y="19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92D91279-8E26-48F1-8665-209728DDB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625" y="6108700"/>
              <a:ext cx="915988" cy="749300"/>
            </a:xfrm>
            <a:custGeom>
              <a:avLst/>
              <a:gdLst>
                <a:gd name="T0" fmla="*/ 2781 w 2886"/>
                <a:gd name="T1" fmla="*/ 104 h 2358"/>
                <a:gd name="T2" fmla="*/ 2754 w 2886"/>
                <a:gd name="T3" fmla="*/ 80 h 2358"/>
                <a:gd name="T4" fmla="*/ 2725 w 2886"/>
                <a:gd name="T5" fmla="*/ 59 h 2358"/>
                <a:gd name="T6" fmla="*/ 2694 w 2886"/>
                <a:gd name="T7" fmla="*/ 41 h 2358"/>
                <a:gd name="T8" fmla="*/ 2662 w 2886"/>
                <a:gd name="T9" fmla="*/ 26 h 2358"/>
                <a:gd name="T10" fmla="*/ 2630 w 2886"/>
                <a:gd name="T11" fmla="*/ 14 h 2358"/>
                <a:gd name="T12" fmla="*/ 2596 w 2886"/>
                <a:gd name="T13" fmla="*/ 6 h 2358"/>
                <a:gd name="T14" fmla="*/ 2562 w 2886"/>
                <a:gd name="T15" fmla="*/ 1 h 2358"/>
                <a:gd name="T16" fmla="*/ 2527 w 2886"/>
                <a:gd name="T17" fmla="*/ 0 h 2358"/>
                <a:gd name="T18" fmla="*/ 2493 w 2886"/>
                <a:gd name="T19" fmla="*/ 1 h 2358"/>
                <a:gd name="T20" fmla="*/ 2459 w 2886"/>
                <a:gd name="T21" fmla="*/ 6 h 2358"/>
                <a:gd name="T22" fmla="*/ 2425 w 2886"/>
                <a:gd name="T23" fmla="*/ 14 h 2358"/>
                <a:gd name="T24" fmla="*/ 2392 w 2886"/>
                <a:gd name="T25" fmla="*/ 26 h 2358"/>
                <a:gd name="T26" fmla="*/ 2361 w 2886"/>
                <a:gd name="T27" fmla="*/ 41 h 2358"/>
                <a:gd name="T28" fmla="*/ 2330 w 2886"/>
                <a:gd name="T29" fmla="*/ 59 h 2358"/>
                <a:gd name="T30" fmla="*/ 2301 w 2886"/>
                <a:gd name="T31" fmla="*/ 80 h 2358"/>
                <a:gd name="T32" fmla="*/ 2274 w 2886"/>
                <a:gd name="T33" fmla="*/ 104 h 2358"/>
                <a:gd name="T34" fmla="*/ 1035 w 2886"/>
                <a:gd name="T35" fmla="*/ 2358 h 2358"/>
                <a:gd name="T36" fmla="*/ 2781 w 2886"/>
                <a:gd name="T37" fmla="*/ 612 h 2358"/>
                <a:gd name="T38" fmla="*/ 2806 w 2886"/>
                <a:gd name="T39" fmla="*/ 583 h 2358"/>
                <a:gd name="T40" fmla="*/ 2827 w 2886"/>
                <a:gd name="T41" fmla="*/ 555 h 2358"/>
                <a:gd name="T42" fmla="*/ 2844 w 2886"/>
                <a:gd name="T43" fmla="*/ 525 h 2358"/>
                <a:gd name="T44" fmla="*/ 2860 w 2886"/>
                <a:gd name="T45" fmla="*/ 493 h 2358"/>
                <a:gd name="T46" fmla="*/ 2871 w 2886"/>
                <a:gd name="T47" fmla="*/ 460 h 2358"/>
                <a:gd name="T48" fmla="*/ 2880 w 2886"/>
                <a:gd name="T49" fmla="*/ 426 h 2358"/>
                <a:gd name="T50" fmla="*/ 2884 w 2886"/>
                <a:gd name="T51" fmla="*/ 392 h 2358"/>
                <a:gd name="T52" fmla="*/ 2886 w 2886"/>
                <a:gd name="T53" fmla="*/ 358 h 2358"/>
                <a:gd name="T54" fmla="*/ 2884 w 2886"/>
                <a:gd name="T55" fmla="*/ 324 h 2358"/>
                <a:gd name="T56" fmla="*/ 2880 w 2886"/>
                <a:gd name="T57" fmla="*/ 290 h 2358"/>
                <a:gd name="T58" fmla="*/ 2871 w 2886"/>
                <a:gd name="T59" fmla="*/ 256 h 2358"/>
                <a:gd name="T60" fmla="*/ 2860 w 2886"/>
                <a:gd name="T61" fmla="*/ 223 h 2358"/>
                <a:gd name="T62" fmla="*/ 2844 w 2886"/>
                <a:gd name="T63" fmla="*/ 191 h 2358"/>
                <a:gd name="T64" fmla="*/ 2827 w 2886"/>
                <a:gd name="T65" fmla="*/ 161 h 2358"/>
                <a:gd name="T66" fmla="*/ 2806 w 2886"/>
                <a:gd name="T67" fmla="*/ 131 h 2358"/>
                <a:gd name="T68" fmla="*/ 2781 w 2886"/>
                <a:gd name="T69" fmla="*/ 104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86" h="2358">
                  <a:moveTo>
                    <a:pt x="2781" y="104"/>
                  </a:moveTo>
                  <a:lnTo>
                    <a:pt x="2781" y="104"/>
                  </a:lnTo>
                  <a:lnTo>
                    <a:pt x="2767" y="92"/>
                  </a:lnTo>
                  <a:lnTo>
                    <a:pt x="2754" y="80"/>
                  </a:lnTo>
                  <a:lnTo>
                    <a:pt x="2739" y="69"/>
                  </a:lnTo>
                  <a:lnTo>
                    <a:pt x="2725" y="59"/>
                  </a:lnTo>
                  <a:lnTo>
                    <a:pt x="2709" y="49"/>
                  </a:lnTo>
                  <a:lnTo>
                    <a:pt x="2694" y="41"/>
                  </a:lnTo>
                  <a:lnTo>
                    <a:pt x="2678" y="33"/>
                  </a:lnTo>
                  <a:lnTo>
                    <a:pt x="2662" y="26"/>
                  </a:lnTo>
                  <a:lnTo>
                    <a:pt x="2646" y="20"/>
                  </a:lnTo>
                  <a:lnTo>
                    <a:pt x="2630" y="14"/>
                  </a:lnTo>
                  <a:lnTo>
                    <a:pt x="2613" y="9"/>
                  </a:lnTo>
                  <a:lnTo>
                    <a:pt x="2596" y="6"/>
                  </a:lnTo>
                  <a:lnTo>
                    <a:pt x="2579" y="4"/>
                  </a:lnTo>
                  <a:lnTo>
                    <a:pt x="2562" y="1"/>
                  </a:lnTo>
                  <a:lnTo>
                    <a:pt x="2545" y="0"/>
                  </a:lnTo>
                  <a:lnTo>
                    <a:pt x="2527" y="0"/>
                  </a:lnTo>
                  <a:lnTo>
                    <a:pt x="2510" y="0"/>
                  </a:lnTo>
                  <a:lnTo>
                    <a:pt x="2493" y="1"/>
                  </a:lnTo>
                  <a:lnTo>
                    <a:pt x="2476" y="4"/>
                  </a:lnTo>
                  <a:lnTo>
                    <a:pt x="2459" y="6"/>
                  </a:lnTo>
                  <a:lnTo>
                    <a:pt x="2442" y="9"/>
                  </a:lnTo>
                  <a:lnTo>
                    <a:pt x="2425" y="14"/>
                  </a:lnTo>
                  <a:lnTo>
                    <a:pt x="2409" y="20"/>
                  </a:lnTo>
                  <a:lnTo>
                    <a:pt x="2392" y="26"/>
                  </a:lnTo>
                  <a:lnTo>
                    <a:pt x="2376" y="33"/>
                  </a:lnTo>
                  <a:lnTo>
                    <a:pt x="2361" y="41"/>
                  </a:lnTo>
                  <a:lnTo>
                    <a:pt x="2346" y="49"/>
                  </a:lnTo>
                  <a:lnTo>
                    <a:pt x="2330" y="59"/>
                  </a:lnTo>
                  <a:lnTo>
                    <a:pt x="2315" y="69"/>
                  </a:lnTo>
                  <a:lnTo>
                    <a:pt x="2301" y="80"/>
                  </a:lnTo>
                  <a:lnTo>
                    <a:pt x="2287" y="92"/>
                  </a:lnTo>
                  <a:lnTo>
                    <a:pt x="2274" y="104"/>
                  </a:lnTo>
                  <a:lnTo>
                    <a:pt x="0" y="2358"/>
                  </a:lnTo>
                  <a:lnTo>
                    <a:pt x="1035" y="2358"/>
                  </a:lnTo>
                  <a:lnTo>
                    <a:pt x="2781" y="612"/>
                  </a:lnTo>
                  <a:lnTo>
                    <a:pt x="2781" y="612"/>
                  </a:lnTo>
                  <a:lnTo>
                    <a:pt x="2794" y="597"/>
                  </a:lnTo>
                  <a:lnTo>
                    <a:pt x="2806" y="583"/>
                  </a:lnTo>
                  <a:lnTo>
                    <a:pt x="2816" y="569"/>
                  </a:lnTo>
                  <a:lnTo>
                    <a:pt x="2827" y="555"/>
                  </a:lnTo>
                  <a:lnTo>
                    <a:pt x="2836" y="540"/>
                  </a:lnTo>
                  <a:lnTo>
                    <a:pt x="2844" y="525"/>
                  </a:lnTo>
                  <a:lnTo>
                    <a:pt x="2853" y="508"/>
                  </a:lnTo>
                  <a:lnTo>
                    <a:pt x="2860" y="493"/>
                  </a:lnTo>
                  <a:lnTo>
                    <a:pt x="2866" y="477"/>
                  </a:lnTo>
                  <a:lnTo>
                    <a:pt x="2871" y="460"/>
                  </a:lnTo>
                  <a:lnTo>
                    <a:pt x="2875" y="442"/>
                  </a:lnTo>
                  <a:lnTo>
                    <a:pt x="2880" y="426"/>
                  </a:lnTo>
                  <a:lnTo>
                    <a:pt x="2882" y="410"/>
                  </a:lnTo>
                  <a:lnTo>
                    <a:pt x="2884" y="392"/>
                  </a:lnTo>
                  <a:lnTo>
                    <a:pt x="2886" y="374"/>
                  </a:lnTo>
                  <a:lnTo>
                    <a:pt x="2886" y="358"/>
                  </a:lnTo>
                  <a:lnTo>
                    <a:pt x="2886" y="340"/>
                  </a:lnTo>
                  <a:lnTo>
                    <a:pt x="2884" y="324"/>
                  </a:lnTo>
                  <a:lnTo>
                    <a:pt x="2882" y="306"/>
                  </a:lnTo>
                  <a:lnTo>
                    <a:pt x="2880" y="290"/>
                  </a:lnTo>
                  <a:lnTo>
                    <a:pt x="2875" y="272"/>
                  </a:lnTo>
                  <a:lnTo>
                    <a:pt x="2871" y="256"/>
                  </a:lnTo>
                  <a:lnTo>
                    <a:pt x="2866" y="239"/>
                  </a:lnTo>
                  <a:lnTo>
                    <a:pt x="2860" y="223"/>
                  </a:lnTo>
                  <a:lnTo>
                    <a:pt x="2853" y="207"/>
                  </a:lnTo>
                  <a:lnTo>
                    <a:pt x="2844" y="191"/>
                  </a:lnTo>
                  <a:lnTo>
                    <a:pt x="2836" y="176"/>
                  </a:lnTo>
                  <a:lnTo>
                    <a:pt x="2827" y="161"/>
                  </a:lnTo>
                  <a:lnTo>
                    <a:pt x="2816" y="146"/>
                  </a:lnTo>
                  <a:lnTo>
                    <a:pt x="2806" y="131"/>
                  </a:lnTo>
                  <a:lnTo>
                    <a:pt x="2794" y="117"/>
                  </a:lnTo>
                  <a:lnTo>
                    <a:pt x="2781" y="104"/>
                  </a:lnTo>
                  <a:lnTo>
                    <a:pt x="2781" y="10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883AA6FB-DAF2-40A0-82C3-5F7216493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0" y="4298950"/>
              <a:ext cx="1100138" cy="1266825"/>
            </a:xfrm>
            <a:custGeom>
              <a:avLst/>
              <a:gdLst>
                <a:gd name="T0" fmla="*/ 3357 w 3464"/>
                <a:gd name="T1" fmla="*/ 106 h 3991"/>
                <a:gd name="T2" fmla="*/ 3330 w 3464"/>
                <a:gd name="T3" fmla="*/ 81 h 3991"/>
                <a:gd name="T4" fmla="*/ 3301 w 3464"/>
                <a:gd name="T5" fmla="*/ 60 h 3991"/>
                <a:gd name="T6" fmla="*/ 3269 w 3464"/>
                <a:gd name="T7" fmla="*/ 41 h 3991"/>
                <a:gd name="T8" fmla="*/ 3238 w 3464"/>
                <a:gd name="T9" fmla="*/ 26 h 3991"/>
                <a:gd name="T10" fmla="*/ 3204 w 3464"/>
                <a:gd name="T11" fmla="*/ 14 h 3991"/>
                <a:gd name="T12" fmla="*/ 3170 w 3464"/>
                <a:gd name="T13" fmla="*/ 6 h 3991"/>
                <a:gd name="T14" fmla="*/ 3136 w 3464"/>
                <a:gd name="T15" fmla="*/ 1 h 3991"/>
                <a:gd name="T16" fmla="*/ 3100 w 3464"/>
                <a:gd name="T17" fmla="*/ 0 h 3991"/>
                <a:gd name="T18" fmla="*/ 3066 w 3464"/>
                <a:gd name="T19" fmla="*/ 1 h 3991"/>
                <a:gd name="T20" fmla="*/ 3031 w 3464"/>
                <a:gd name="T21" fmla="*/ 6 h 3991"/>
                <a:gd name="T22" fmla="*/ 2997 w 3464"/>
                <a:gd name="T23" fmla="*/ 14 h 3991"/>
                <a:gd name="T24" fmla="*/ 2964 w 3464"/>
                <a:gd name="T25" fmla="*/ 26 h 3991"/>
                <a:gd name="T26" fmla="*/ 2931 w 3464"/>
                <a:gd name="T27" fmla="*/ 41 h 3991"/>
                <a:gd name="T28" fmla="*/ 2901 w 3464"/>
                <a:gd name="T29" fmla="*/ 60 h 3991"/>
                <a:gd name="T30" fmla="*/ 2871 w 3464"/>
                <a:gd name="T31" fmla="*/ 81 h 3991"/>
                <a:gd name="T32" fmla="*/ 2843 w 3464"/>
                <a:gd name="T33" fmla="*/ 106 h 3991"/>
                <a:gd name="T34" fmla="*/ 0 w 3464"/>
                <a:gd name="T35" fmla="*/ 3991 h 3991"/>
                <a:gd name="T36" fmla="*/ 3357 w 3464"/>
                <a:gd name="T37" fmla="*/ 620 h 3991"/>
                <a:gd name="T38" fmla="*/ 3382 w 3464"/>
                <a:gd name="T39" fmla="*/ 593 h 3991"/>
                <a:gd name="T40" fmla="*/ 3404 w 3464"/>
                <a:gd name="T41" fmla="*/ 563 h 3991"/>
                <a:gd name="T42" fmla="*/ 3422 w 3464"/>
                <a:gd name="T43" fmla="*/ 532 h 3991"/>
                <a:gd name="T44" fmla="*/ 3437 w 3464"/>
                <a:gd name="T45" fmla="*/ 500 h 3991"/>
                <a:gd name="T46" fmla="*/ 3449 w 3464"/>
                <a:gd name="T47" fmla="*/ 466 h 3991"/>
                <a:gd name="T48" fmla="*/ 3457 w 3464"/>
                <a:gd name="T49" fmla="*/ 432 h 3991"/>
                <a:gd name="T50" fmla="*/ 3462 w 3464"/>
                <a:gd name="T51" fmla="*/ 398 h 3991"/>
                <a:gd name="T52" fmla="*/ 3464 w 3464"/>
                <a:gd name="T53" fmla="*/ 363 h 3991"/>
                <a:gd name="T54" fmla="*/ 3462 w 3464"/>
                <a:gd name="T55" fmla="*/ 329 h 3991"/>
                <a:gd name="T56" fmla="*/ 3457 w 3464"/>
                <a:gd name="T57" fmla="*/ 293 h 3991"/>
                <a:gd name="T58" fmla="*/ 3449 w 3464"/>
                <a:gd name="T59" fmla="*/ 259 h 3991"/>
                <a:gd name="T60" fmla="*/ 3437 w 3464"/>
                <a:gd name="T61" fmla="*/ 226 h 3991"/>
                <a:gd name="T62" fmla="*/ 3422 w 3464"/>
                <a:gd name="T63" fmla="*/ 194 h 3991"/>
                <a:gd name="T64" fmla="*/ 3404 w 3464"/>
                <a:gd name="T65" fmla="*/ 163 h 3991"/>
                <a:gd name="T66" fmla="*/ 3382 w 3464"/>
                <a:gd name="T67" fmla="*/ 134 h 3991"/>
                <a:gd name="T68" fmla="*/ 3357 w 3464"/>
                <a:gd name="T69" fmla="*/ 106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64" h="3991">
                  <a:moveTo>
                    <a:pt x="3357" y="106"/>
                  </a:moveTo>
                  <a:lnTo>
                    <a:pt x="3357" y="106"/>
                  </a:lnTo>
                  <a:lnTo>
                    <a:pt x="3344" y="93"/>
                  </a:lnTo>
                  <a:lnTo>
                    <a:pt x="3330" y="81"/>
                  </a:lnTo>
                  <a:lnTo>
                    <a:pt x="3315" y="69"/>
                  </a:lnTo>
                  <a:lnTo>
                    <a:pt x="3301" y="60"/>
                  </a:lnTo>
                  <a:lnTo>
                    <a:pt x="3286" y="49"/>
                  </a:lnTo>
                  <a:lnTo>
                    <a:pt x="3269" y="41"/>
                  </a:lnTo>
                  <a:lnTo>
                    <a:pt x="3254" y="33"/>
                  </a:lnTo>
                  <a:lnTo>
                    <a:pt x="3238" y="26"/>
                  </a:lnTo>
                  <a:lnTo>
                    <a:pt x="3221" y="20"/>
                  </a:lnTo>
                  <a:lnTo>
                    <a:pt x="3204" y="14"/>
                  </a:lnTo>
                  <a:lnTo>
                    <a:pt x="3187" y="9"/>
                  </a:lnTo>
                  <a:lnTo>
                    <a:pt x="3170" y="6"/>
                  </a:lnTo>
                  <a:lnTo>
                    <a:pt x="3153" y="3"/>
                  </a:lnTo>
                  <a:lnTo>
                    <a:pt x="3136" y="1"/>
                  </a:lnTo>
                  <a:lnTo>
                    <a:pt x="3118" y="0"/>
                  </a:lnTo>
                  <a:lnTo>
                    <a:pt x="3100" y="0"/>
                  </a:lnTo>
                  <a:lnTo>
                    <a:pt x="3083" y="0"/>
                  </a:lnTo>
                  <a:lnTo>
                    <a:pt x="3066" y="1"/>
                  </a:lnTo>
                  <a:lnTo>
                    <a:pt x="3049" y="3"/>
                  </a:lnTo>
                  <a:lnTo>
                    <a:pt x="3031" y="6"/>
                  </a:lnTo>
                  <a:lnTo>
                    <a:pt x="3015" y="9"/>
                  </a:lnTo>
                  <a:lnTo>
                    <a:pt x="2997" y="14"/>
                  </a:lnTo>
                  <a:lnTo>
                    <a:pt x="2981" y="20"/>
                  </a:lnTo>
                  <a:lnTo>
                    <a:pt x="2964" y="26"/>
                  </a:lnTo>
                  <a:lnTo>
                    <a:pt x="2948" y="33"/>
                  </a:lnTo>
                  <a:lnTo>
                    <a:pt x="2931" y="41"/>
                  </a:lnTo>
                  <a:lnTo>
                    <a:pt x="2916" y="49"/>
                  </a:lnTo>
                  <a:lnTo>
                    <a:pt x="2901" y="60"/>
                  </a:lnTo>
                  <a:lnTo>
                    <a:pt x="2885" y="69"/>
                  </a:lnTo>
                  <a:lnTo>
                    <a:pt x="2871" y="81"/>
                  </a:lnTo>
                  <a:lnTo>
                    <a:pt x="2857" y="93"/>
                  </a:lnTo>
                  <a:lnTo>
                    <a:pt x="2843" y="106"/>
                  </a:lnTo>
                  <a:lnTo>
                    <a:pt x="0" y="2956"/>
                  </a:lnTo>
                  <a:lnTo>
                    <a:pt x="0" y="3991"/>
                  </a:lnTo>
                  <a:lnTo>
                    <a:pt x="3357" y="620"/>
                  </a:lnTo>
                  <a:lnTo>
                    <a:pt x="3357" y="620"/>
                  </a:lnTo>
                  <a:lnTo>
                    <a:pt x="3370" y="607"/>
                  </a:lnTo>
                  <a:lnTo>
                    <a:pt x="3382" y="593"/>
                  </a:lnTo>
                  <a:lnTo>
                    <a:pt x="3394" y="577"/>
                  </a:lnTo>
                  <a:lnTo>
                    <a:pt x="3404" y="563"/>
                  </a:lnTo>
                  <a:lnTo>
                    <a:pt x="3414" y="548"/>
                  </a:lnTo>
                  <a:lnTo>
                    <a:pt x="3422" y="532"/>
                  </a:lnTo>
                  <a:lnTo>
                    <a:pt x="3430" y="516"/>
                  </a:lnTo>
                  <a:lnTo>
                    <a:pt x="3437" y="500"/>
                  </a:lnTo>
                  <a:lnTo>
                    <a:pt x="3444" y="483"/>
                  </a:lnTo>
                  <a:lnTo>
                    <a:pt x="3449" y="466"/>
                  </a:lnTo>
                  <a:lnTo>
                    <a:pt x="3454" y="449"/>
                  </a:lnTo>
                  <a:lnTo>
                    <a:pt x="3457" y="432"/>
                  </a:lnTo>
                  <a:lnTo>
                    <a:pt x="3461" y="415"/>
                  </a:lnTo>
                  <a:lnTo>
                    <a:pt x="3462" y="398"/>
                  </a:lnTo>
                  <a:lnTo>
                    <a:pt x="3464" y="380"/>
                  </a:lnTo>
                  <a:lnTo>
                    <a:pt x="3464" y="363"/>
                  </a:lnTo>
                  <a:lnTo>
                    <a:pt x="3464" y="345"/>
                  </a:lnTo>
                  <a:lnTo>
                    <a:pt x="3462" y="329"/>
                  </a:lnTo>
                  <a:lnTo>
                    <a:pt x="3461" y="311"/>
                  </a:lnTo>
                  <a:lnTo>
                    <a:pt x="3457" y="293"/>
                  </a:lnTo>
                  <a:lnTo>
                    <a:pt x="3454" y="276"/>
                  </a:lnTo>
                  <a:lnTo>
                    <a:pt x="3449" y="259"/>
                  </a:lnTo>
                  <a:lnTo>
                    <a:pt x="3444" y="243"/>
                  </a:lnTo>
                  <a:lnTo>
                    <a:pt x="3437" y="226"/>
                  </a:lnTo>
                  <a:lnTo>
                    <a:pt x="3430" y="210"/>
                  </a:lnTo>
                  <a:lnTo>
                    <a:pt x="3422" y="194"/>
                  </a:lnTo>
                  <a:lnTo>
                    <a:pt x="3414" y="178"/>
                  </a:lnTo>
                  <a:lnTo>
                    <a:pt x="3404" y="163"/>
                  </a:lnTo>
                  <a:lnTo>
                    <a:pt x="3394" y="148"/>
                  </a:lnTo>
                  <a:lnTo>
                    <a:pt x="3382" y="134"/>
                  </a:lnTo>
                  <a:lnTo>
                    <a:pt x="3370" y="120"/>
                  </a:lnTo>
                  <a:lnTo>
                    <a:pt x="3357" y="106"/>
                  </a:lnTo>
                  <a:lnTo>
                    <a:pt x="3357" y="10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C8B37-AF59-4E96-B36D-87B4BAA7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3983" y="6356350"/>
            <a:ext cx="2743200" cy="365125"/>
          </a:xfr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B75BA-DEDF-49E5-BC2F-916385CD6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60377" y="6356350"/>
            <a:ext cx="2743200" cy="365125"/>
          </a:xfrm>
        </p:spPr>
        <p:txBody>
          <a:bodyPr/>
          <a:lstStyle/>
          <a:p>
            <a:fld id="{1513E0AC-52E7-4010-9D37-41BE9980884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85A81A-1E89-48A3-B9FE-0A671F3D4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6024" y="2132856"/>
            <a:ext cx="4139952" cy="2387600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24D900-431F-491D-97C0-C35C95FD11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26024" y="4612531"/>
            <a:ext cx="4139952" cy="117951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06D5F-434D-4332-8327-E038BF507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707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4BC86CF-61AA-896C-5E06-B801414F64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507" t="27321" r="25969" b="10063"/>
          <a:stretch/>
        </p:blipFill>
        <p:spPr>
          <a:xfrm>
            <a:off x="-1" y="-12700"/>
            <a:ext cx="12192000" cy="68357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AAD4305-763D-D303-2A49-5C3A104525C5}"/>
              </a:ext>
            </a:extLst>
          </p:cNvPr>
          <p:cNvSpPr/>
          <p:nvPr userDrawn="1"/>
        </p:nvSpPr>
        <p:spPr>
          <a:xfrm>
            <a:off x="-2" y="10370"/>
            <a:ext cx="12192002" cy="6879705"/>
          </a:xfrm>
          <a:prstGeom prst="rect">
            <a:avLst/>
          </a:prstGeom>
          <a:gradFill>
            <a:gsLst>
              <a:gs pos="100000">
                <a:srgbClr val="698DA7">
                  <a:alpha val="60000"/>
                </a:srgbClr>
              </a:gs>
              <a:gs pos="0">
                <a:srgbClr val="274C60">
                  <a:alpha val="6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AutoShape 3">
            <a:extLst>
              <a:ext uri="{FF2B5EF4-FFF2-40B4-BE49-F238E27FC236}">
                <a16:creationId xmlns:a16="http://schemas.microsoft.com/office/drawing/2014/main" id="{34F71AEF-C50A-46C0-8058-5A9D90A18DF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1"/>
            <a:ext cx="12191999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7541977-60C1-49E5-BDBB-517460413EE5}"/>
              </a:ext>
            </a:extLst>
          </p:cNvPr>
          <p:cNvSpPr>
            <a:spLocks/>
          </p:cNvSpPr>
          <p:nvPr/>
        </p:nvSpPr>
        <p:spPr bwMode="auto">
          <a:xfrm>
            <a:off x="11491182" y="1"/>
            <a:ext cx="595934" cy="433388"/>
          </a:xfrm>
          <a:custGeom>
            <a:avLst/>
            <a:gdLst>
              <a:gd name="T0" fmla="*/ 1873 w 1873"/>
              <a:gd name="T1" fmla="*/ 0 h 1366"/>
              <a:gd name="T2" fmla="*/ 105 w 1873"/>
              <a:gd name="T3" fmla="*/ 755 h 1366"/>
              <a:gd name="T4" fmla="*/ 92 w 1873"/>
              <a:gd name="T5" fmla="*/ 768 h 1366"/>
              <a:gd name="T6" fmla="*/ 70 w 1873"/>
              <a:gd name="T7" fmla="*/ 796 h 1366"/>
              <a:gd name="T8" fmla="*/ 50 w 1873"/>
              <a:gd name="T9" fmla="*/ 825 h 1366"/>
              <a:gd name="T10" fmla="*/ 33 w 1873"/>
              <a:gd name="T11" fmla="*/ 857 h 1366"/>
              <a:gd name="T12" fmla="*/ 20 w 1873"/>
              <a:gd name="T13" fmla="*/ 890 h 1366"/>
              <a:gd name="T14" fmla="*/ 11 w 1873"/>
              <a:gd name="T15" fmla="*/ 923 h 1366"/>
              <a:gd name="T16" fmla="*/ 4 w 1873"/>
              <a:gd name="T17" fmla="*/ 957 h 1366"/>
              <a:gd name="T18" fmla="*/ 0 w 1873"/>
              <a:gd name="T19" fmla="*/ 991 h 1366"/>
              <a:gd name="T20" fmla="*/ 0 w 1873"/>
              <a:gd name="T21" fmla="*/ 1025 h 1366"/>
              <a:gd name="T22" fmla="*/ 4 w 1873"/>
              <a:gd name="T23" fmla="*/ 1059 h 1366"/>
              <a:gd name="T24" fmla="*/ 11 w 1873"/>
              <a:gd name="T25" fmla="*/ 1093 h 1366"/>
              <a:gd name="T26" fmla="*/ 20 w 1873"/>
              <a:gd name="T27" fmla="*/ 1126 h 1366"/>
              <a:gd name="T28" fmla="*/ 33 w 1873"/>
              <a:gd name="T29" fmla="*/ 1158 h 1366"/>
              <a:gd name="T30" fmla="*/ 50 w 1873"/>
              <a:gd name="T31" fmla="*/ 1190 h 1366"/>
              <a:gd name="T32" fmla="*/ 70 w 1873"/>
              <a:gd name="T33" fmla="*/ 1219 h 1366"/>
              <a:gd name="T34" fmla="*/ 92 w 1873"/>
              <a:gd name="T35" fmla="*/ 1248 h 1366"/>
              <a:gd name="T36" fmla="*/ 105 w 1873"/>
              <a:gd name="T37" fmla="*/ 1261 h 1366"/>
              <a:gd name="T38" fmla="*/ 132 w 1873"/>
              <a:gd name="T39" fmla="*/ 1285 h 1366"/>
              <a:gd name="T40" fmla="*/ 161 w 1873"/>
              <a:gd name="T41" fmla="*/ 1306 h 1366"/>
              <a:gd name="T42" fmla="*/ 192 w 1873"/>
              <a:gd name="T43" fmla="*/ 1325 h 1366"/>
              <a:gd name="T44" fmla="*/ 223 w 1873"/>
              <a:gd name="T45" fmla="*/ 1339 h 1366"/>
              <a:gd name="T46" fmla="*/ 256 w 1873"/>
              <a:gd name="T47" fmla="*/ 1351 h 1366"/>
              <a:gd name="T48" fmla="*/ 290 w 1873"/>
              <a:gd name="T49" fmla="*/ 1359 h 1366"/>
              <a:gd name="T50" fmla="*/ 324 w 1873"/>
              <a:gd name="T51" fmla="*/ 1364 h 1366"/>
              <a:gd name="T52" fmla="*/ 358 w 1873"/>
              <a:gd name="T53" fmla="*/ 1366 h 1366"/>
              <a:gd name="T54" fmla="*/ 392 w 1873"/>
              <a:gd name="T55" fmla="*/ 1364 h 1366"/>
              <a:gd name="T56" fmla="*/ 427 w 1873"/>
              <a:gd name="T57" fmla="*/ 1359 h 1366"/>
              <a:gd name="T58" fmla="*/ 461 w 1873"/>
              <a:gd name="T59" fmla="*/ 1351 h 1366"/>
              <a:gd name="T60" fmla="*/ 493 w 1873"/>
              <a:gd name="T61" fmla="*/ 1339 h 1366"/>
              <a:gd name="T62" fmla="*/ 525 w 1873"/>
              <a:gd name="T63" fmla="*/ 1325 h 1366"/>
              <a:gd name="T64" fmla="*/ 556 w 1873"/>
              <a:gd name="T65" fmla="*/ 1306 h 1366"/>
              <a:gd name="T66" fmla="*/ 585 w 1873"/>
              <a:gd name="T67" fmla="*/ 1285 h 1366"/>
              <a:gd name="T68" fmla="*/ 612 w 1873"/>
              <a:gd name="T69" fmla="*/ 1261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73" h="1366">
                <a:moveTo>
                  <a:pt x="612" y="1261"/>
                </a:moveTo>
                <a:lnTo>
                  <a:pt x="1873" y="0"/>
                </a:lnTo>
                <a:lnTo>
                  <a:pt x="860" y="0"/>
                </a:lnTo>
                <a:lnTo>
                  <a:pt x="105" y="755"/>
                </a:lnTo>
                <a:lnTo>
                  <a:pt x="105" y="755"/>
                </a:lnTo>
                <a:lnTo>
                  <a:pt x="92" y="768"/>
                </a:lnTo>
                <a:lnTo>
                  <a:pt x="80" y="782"/>
                </a:lnTo>
                <a:lnTo>
                  <a:pt x="70" y="796"/>
                </a:lnTo>
                <a:lnTo>
                  <a:pt x="59" y="811"/>
                </a:lnTo>
                <a:lnTo>
                  <a:pt x="50" y="825"/>
                </a:lnTo>
                <a:lnTo>
                  <a:pt x="41" y="842"/>
                </a:lnTo>
                <a:lnTo>
                  <a:pt x="33" y="857"/>
                </a:lnTo>
                <a:lnTo>
                  <a:pt x="26" y="873"/>
                </a:lnTo>
                <a:lnTo>
                  <a:pt x="20" y="890"/>
                </a:lnTo>
                <a:lnTo>
                  <a:pt x="14" y="906"/>
                </a:lnTo>
                <a:lnTo>
                  <a:pt x="11" y="923"/>
                </a:lnTo>
                <a:lnTo>
                  <a:pt x="6" y="939"/>
                </a:lnTo>
                <a:lnTo>
                  <a:pt x="4" y="957"/>
                </a:lnTo>
                <a:lnTo>
                  <a:pt x="2" y="973"/>
                </a:lnTo>
                <a:lnTo>
                  <a:pt x="0" y="991"/>
                </a:lnTo>
                <a:lnTo>
                  <a:pt x="0" y="1007"/>
                </a:lnTo>
                <a:lnTo>
                  <a:pt x="0" y="1025"/>
                </a:lnTo>
                <a:lnTo>
                  <a:pt x="2" y="1042"/>
                </a:lnTo>
                <a:lnTo>
                  <a:pt x="4" y="1059"/>
                </a:lnTo>
                <a:lnTo>
                  <a:pt x="6" y="1076"/>
                </a:lnTo>
                <a:lnTo>
                  <a:pt x="11" y="1093"/>
                </a:lnTo>
                <a:lnTo>
                  <a:pt x="14" y="1109"/>
                </a:lnTo>
                <a:lnTo>
                  <a:pt x="20" y="1126"/>
                </a:lnTo>
                <a:lnTo>
                  <a:pt x="26" y="1142"/>
                </a:lnTo>
                <a:lnTo>
                  <a:pt x="33" y="1158"/>
                </a:lnTo>
                <a:lnTo>
                  <a:pt x="41" y="1174"/>
                </a:lnTo>
                <a:lnTo>
                  <a:pt x="50" y="1190"/>
                </a:lnTo>
                <a:lnTo>
                  <a:pt x="59" y="1204"/>
                </a:lnTo>
                <a:lnTo>
                  <a:pt x="70" y="1219"/>
                </a:lnTo>
                <a:lnTo>
                  <a:pt x="80" y="1234"/>
                </a:lnTo>
                <a:lnTo>
                  <a:pt x="92" y="1248"/>
                </a:lnTo>
                <a:lnTo>
                  <a:pt x="105" y="1261"/>
                </a:lnTo>
                <a:lnTo>
                  <a:pt x="105" y="1261"/>
                </a:lnTo>
                <a:lnTo>
                  <a:pt x="119" y="1273"/>
                </a:lnTo>
                <a:lnTo>
                  <a:pt x="132" y="1285"/>
                </a:lnTo>
                <a:lnTo>
                  <a:pt x="147" y="1297"/>
                </a:lnTo>
                <a:lnTo>
                  <a:pt x="161" y="1306"/>
                </a:lnTo>
                <a:lnTo>
                  <a:pt x="176" y="1316"/>
                </a:lnTo>
                <a:lnTo>
                  <a:pt x="192" y="1325"/>
                </a:lnTo>
                <a:lnTo>
                  <a:pt x="208" y="1332"/>
                </a:lnTo>
                <a:lnTo>
                  <a:pt x="223" y="1339"/>
                </a:lnTo>
                <a:lnTo>
                  <a:pt x="240" y="1346"/>
                </a:lnTo>
                <a:lnTo>
                  <a:pt x="256" y="1351"/>
                </a:lnTo>
                <a:lnTo>
                  <a:pt x="273" y="1356"/>
                </a:lnTo>
                <a:lnTo>
                  <a:pt x="290" y="1359"/>
                </a:lnTo>
                <a:lnTo>
                  <a:pt x="307" y="1363"/>
                </a:lnTo>
                <a:lnTo>
                  <a:pt x="324" y="1364"/>
                </a:lnTo>
                <a:lnTo>
                  <a:pt x="341" y="1365"/>
                </a:lnTo>
                <a:lnTo>
                  <a:pt x="358" y="1366"/>
                </a:lnTo>
                <a:lnTo>
                  <a:pt x="376" y="1365"/>
                </a:lnTo>
                <a:lnTo>
                  <a:pt x="392" y="1364"/>
                </a:lnTo>
                <a:lnTo>
                  <a:pt x="410" y="1363"/>
                </a:lnTo>
                <a:lnTo>
                  <a:pt x="427" y="1359"/>
                </a:lnTo>
                <a:lnTo>
                  <a:pt x="444" y="1356"/>
                </a:lnTo>
                <a:lnTo>
                  <a:pt x="461" y="1351"/>
                </a:lnTo>
                <a:lnTo>
                  <a:pt x="477" y="1346"/>
                </a:lnTo>
                <a:lnTo>
                  <a:pt x="493" y="1339"/>
                </a:lnTo>
                <a:lnTo>
                  <a:pt x="510" y="1332"/>
                </a:lnTo>
                <a:lnTo>
                  <a:pt x="525" y="1325"/>
                </a:lnTo>
                <a:lnTo>
                  <a:pt x="540" y="1316"/>
                </a:lnTo>
                <a:lnTo>
                  <a:pt x="556" y="1306"/>
                </a:lnTo>
                <a:lnTo>
                  <a:pt x="571" y="1297"/>
                </a:lnTo>
                <a:lnTo>
                  <a:pt x="585" y="1285"/>
                </a:lnTo>
                <a:lnTo>
                  <a:pt x="598" y="1273"/>
                </a:lnTo>
                <a:lnTo>
                  <a:pt x="612" y="1261"/>
                </a:lnTo>
                <a:lnTo>
                  <a:pt x="612" y="126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5C6990F3-97BB-446B-939B-ADE02116C489}"/>
              </a:ext>
            </a:extLst>
          </p:cNvPr>
          <p:cNvSpPr>
            <a:spLocks/>
          </p:cNvSpPr>
          <p:nvPr/>
        </p:nvSpPr>
        <p:spPr bwMode="auto">
          <a:xfrm>
            <a:off x="696050" y="6402388"/>
            <a:ext cx="618182" cy="455613"/>
          </a:xfrm>
          <a:custGeom>
            <a:avLst/>
            <a:gdLst>
              <a:gd name="T0" fmla="*/ 0 w 1944"/>
              <a:gd name="T1" fmla="*/ 1437 h 1437"/>
              <a:gd name="T2" fmla="*/ 1839 w 1944"/>
              <a:gd name="T3" fmla="*/ 612 h 1437"/>
              <a:gd name="T4" fmla="*/ 1852 w 1944"/>
              <a:gd name="T5" fmla="*/ 599 h 1437"/>
              <a:gd name="T6" fmla="*/ 1875 w 1944"/>
              <a:gd name="T7" fmla="*/ 571 h 1437"/>
              <a:gd name="T8" fmla="*/ 1894 w 1944"/>
              <a:gd name="T9" fmla="*/ 541 h 1437"/>
              <a:gd name="T10" fmla="*/ 1910 w 1944"/>
              <a:gd name="T11" fmla="*/ 510 h 1437"/>
              <a:gd name="T12" fmla="*/ 1924 w 1944"/>
              <a:gd name="T13" fmla="*/ 477 h 1437"/>
              <a:gd name="T14" fmla="*/ 1934 w 1944"/>
              <a:gd name="T15" fmla="*/ 444 h 1437"/>
              <a:gd name="T16" fmla="*/ 1941 w 1944"/>
              <a:gd name="T17" fmla="*/ 410 h 1437"/>
              <a:gd name="T18" fmla="*/ 1943 w 1944"/>
              <a:gd name="T19" fmla="*/ 376 h 1437"/>
              <a:gd name="T20" fmla="*/ 1943 w 1944"/>
              <a:gd name="T21" fmla="*/ 342 h 1437"/>
              <a:gd name="T22" fmla="*/ 1941 w 1944"/>
              <a:gd name="T23" fmla="*/ 308 h 1437"/>
              <a:gd name="T24" fmla="*/ 1934 w 1944"/>
              <a:gd name="T25" fmla="*/ 274 h 1437"/>
              <a:gd name="T26" fmla="*/ 1924 w 1944"/>
              <a:gd name="T27" fmla="*/ 241 h 1437"/>
              <a:gd name="T28" fmla="*/ 1910 w 1944"/>
              <a:gd name="T29" fmla="*/ 208 h 1437"/>
              <a:gd name="T30" fmla="*/ 1894 w 1944"/>
              <a:gd name="T31" fmla="*/ 176 h 1437"/>
              <a:gd name="T32" fmla="*/ 1875 w 1944"/>
              <a:gd name="T33" fmla="*/ 147 h 1437"/>
              <a:gd name="T34" fmla="*/ 1852 w 1944"/>
              <a:gd name="T35" fmla="*/ 119 h 1437"/>
              <a:gd name="T36" fmla="*/ 1839 w 1944"/>
              <a:gd name="T37" fmla="*/ 106 h 1437"/>
              <a:gd name="T38" fmla="*/ 1812 w 1944"/>
              <a:gd name="T39" fmla="*/ 81 h 1437"/>
              <a:gd name="T40" fmla="*/ 1782 w 1944"/>
              <a:gd name="T41" fmla="*/ 60 h 1437"/>
              <a:gd name="T42" fmla="*/ 1752 w 1944"/>
              <a:gd name="T43" fmla="*/ 41 h 1437"/>
              <a:gd name="T44" fmla="*/ 1720 w 1944"/>
              <a:gd name="T45" fmla="*/ 27 h 1437"/>
              <a:gd name="T46" fmla="*/ 1687 w 1944"/>
              <a:gd name="T47" fmla="*/ 16 h 1437"/>
              <a:gd name="T48" fmla="*/ 1654 w 1944"/>
              <a:gd name="T49" fmla="*/ 7 h 1437"/>
              <a:gd name="T50" fmla="*/ 1620 w 1944"/>
              <a:gd name="T51" fmla="*/ 3 h 1437"/>
              <a:gd name="T52" fmla="*/ 1585 w 1944"/>
              <a:gd name="T53" fmla="*/ 0 h 1437"/>
              <a:gd name="T54" fmla="*/ 1551 w 1944"/>
              <a:gd name="T55" fmla="*/ 3 h 1437"/>
              <a:gd name="T56" fmla="*/ 1517 w 1944"/>
              <a:gd name="T57" fmla="*/ 7 h 1437"/>
              <a:gd name="T58" fmla="*/ 1484 w 1944"/>
              <a:gd name="T59" fmla="*/ 16 h 1437"/>
              <a:gd name="T60" fmla="*/ 1451 w 1944"/>
              <a:gd name="T61" fmla="*/ 27 h 1437"/>
              <a:gd name="T62" fmla="*/ 1420 w 1944"/>
              <a:gd name="T63" fmla="*/ 41 h 1437"/>
              <a:gd name="T64" fmla="*/ 1389 w 1944"/>
              <a:gd name="T65" fmla="*/ 60 h 1437"/>
              <a:gd name="T66" fmla="*/ 1360 w 1944"/>
              <a:gd name="T67" fmla="*/ 81 h 1437"/>
              <a:gd name="T68" fmla="*/ 1333 w 1944"/>
              <a:gd name="T69" fmla="*/ 106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4" h="1437">
                <a:moveTo>
                  <a:pt x="1333" y="106"/>
                </a:moveTo>
                <a:lnTo>
                  <a:pt x="0" y="1437"/>
                </a:lnTo>
                <a:lnTo>
                  <a:pt x="1013" y="1437"/>
                </a:lnTo>
                <a:lnTo>
                  <a:pt x="1839" y="612"/>
                </a:lnTo>
                <a:lnTo>
                  <a:pt x="1839" y="612"/>
                </a:lnTo>
                <a:lnTo>
                  <a:pt x="1852" y="599"/>
                </a:lnTo>
                <a:lnTo>
                  <a:pt x="1863" y="585"/>
                </a:lnTo>
                <a:lnTo>
                  <a:pt x="1875" y="571"/>
                </a:lnTo>
                <a:lnTo>
                  <a:pt x="1884" y="556"/>
                </a:lnTo>
                <a:lnTo>
                  <a:pt x="1894" y="541"/>
                </a:lnTo>
                <a:lnTo>
                  <a:pt x="1903" y="525"/>
                </a:lnTo>
                <a:lnTo>
                  <a:pt x="1910" y="510"/>
                </a:lnTo>
                <a:lnTo>
                  <a:pt x="1917" y="493"/>
                </a:lnTo>
                <a:lnTo>
                  <a:pt x="1924" y="477"/>
                </a:lnTo>
                <a:lnTo>
                  <a:pt x="1929" y="460"/>
                </a:lnTo>
                <a:lnTo>
                  <a:pt x="1934" y="444"/>
                </a:lnTo>
                <a:lnTo>
                  <a:pt x="1937" y="428"/>
                </a:lnTo>
                <a:lnTo>
                  <a:pt x="1941" y="410"/>
                </a:lnTo>
                <a:lnTo>
                  <a:pt x="1942" y="394"/>
                </a:lnTo>
                <a:lnTo>
                  <a:pt x="1943" y="376"/>
                </a:lnTo>
                <a:lnTo>
                  <a:pt x="1944" y="360"/>
                </a:lnTo>
                <a:lnTo>
                  <a:pt x="1943" y="342"/>
                </a:lnTo>
                <a:lnTo>
                  <a:pt x="1942" y="324"/>
                </a:lnTo>
                <a:lnTo>
                  <a:pt x="1941" y="308"/>
                </a:lnTo>
                <a:lnTo>
                  <a:pt x="1937" y="290"/>
                </a:lnTo>
                <a:lnTo>
                  <a:pt x="1934" y="274"/>
                </a:lnTo>
                <a:lnTo>
                  <a:pt x="1929" y="257"/>
                </a:lnTo>
                <a:lnTo>
                  <a:pt x="1924" y="241"/>
                </a:lnTo>
                <a:lnTo>
                  <a:pt x="1917" y="225"/>
                </a:lnTo>
                <a:lnTo>
                  <a:pt x="1910" y="208"/>
                </a:lnTo>
                <a:lnTo>
                  <a:pt x="1903" y="193"/>
                </a:lnTo>
                <a:lnTo>
                  <a:pt x="1894" y="176"/>
                </a:lnTo>
                <a:lnTo>
                  <a:pt x="1884" y="162"/>
                </a:lnTo>
                <a:lnTo>
                  <a:pt x="1875" y="147"/>
                </a:lnTo>
                <a:lnTo>
                  <a:pt x="1863" y="133"/>
                </a:lnTo>
                <a:lnTo>
                  <a:pt x="1852" y="119"/>
                </a:lnTo>
                <a:lnTo>
                  <a:pt x="1839" y="106"/>
                </a:lnTo>
                <a:lnTo>
                  <a:pt x="1839" y="106"/>
                </a:lnTo>
                <a:lnTo>
                  <a:pt x="1826" y="93"/>
                </a:lnTo>
                <a:lnTo>
                  <a:pt x="1812" y="81"/>
                </a:lnTo>
                <a:lnTo>
                  <a:pt x="1798" y="70"/>
                </a:lnTo>
                <a:lnTo>
                  <a:pt x="1782" y="60"/>
                </a:lnTo>
                <a:lnTo>
                  <a:pt x="1768" y="51"/>
                </a:lnTo>
                <a:lnTo>
                  <a:pt x="1752" y="41"/>
                </a:lnTo>
                <a:lnTo>
                  <a:pt x="1737" y="34"/>
                </a:lnTo>
                <a:lnTo>
                  <a:pt x="1720" y="27"/>
                </a:lnTo>
                <a:lnTo>
                  <a:pt x="1704" y="20"/>
                </a:lnTo>
                <a:lnTo>
                  <a:pt x="1687" y="16"/>
                </a:lnTo>
                <a:lnTo>
                  <a:pt x="1671" y="11"/>
                </a:lnTo>
                <a:lnTo>
                  <a:pt x="1654" y="7"/>
                </a:lnTo>
                <a:lnTo>
                  <a:pt x="1637" y="4"/>
                </a:lnTo>
                <a:lnTo>
                  <a:pt x="1620" y="3"/>
                </a:lnTo>
                <a:lnTo>
                  <a:pt x="1603" y="2"/>
                </a:lnTo>
                <a:lnTo>
                  <a:pt x="1585" y="0"/>
                </a:lnTo>
                <a:lnTo>
                  <a:pt x="1569" y="2"/>
                </a:lnTo>
                <a:lnTo>
                  <a:pt x="1551" y="3"/>
                </a:lnTo>
                <a:lnTo>
                  <a:pt x="1535" y="4"/>
                </a:lnTo>
                <a:lnTo>
                  <a:pt x="1517" y="7"/>
                </a:lnTo>
                <a:lnTo>
                  <a:pt x="1501" y="11"/>
                </a:lnTo>
                <a:lnTo>
                  <a:pt x="1484" y="16"/>
                </a:lnTo>
                <a:lnTo>
                  <a:pt x="1468" y="20"/>
                </a:lnTo>
                <a:lnTo>
                  <a:pt x="1451" y="27"/>
                </a:lnTo>
                <a:lnTo>
                  <a:pt x="1435" y="34"/>
                </a:lnTo>
                <a:lnTo>
                  <a:pt x="1420" y="41"/>
                </a:lnTo>
                <a:lnTo>
                  <a:pt x="1403" y="51"/>
                </a:lnTo>
                <a:lnTo>
                  <a:pt x="1389" y="60"/>
                </a:lnTo>
                <a:lnTo>
                  <a:pt x="1374" y="70"/>
                </a:lnTo>
                <a:lnTo>
                  <a:pt x="1360" y="81"/>
                </a:lnTo>
                <a:lnTo>
                  <a:pt x="1346" y="93"/>
                </a:lnTo>
                <a:lnTo>
                  <a:pt x="1333" y="106"/>
                </a:lnTo>
                <a:lnTo>
                  <a:pt x="1333" y="106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79EF38B5-7EE3-4B83-901A-3CFC9AA43184}"/>
              </a:ext>
            </a:extLst>
          </p:cNvPr>
          <p:cNvSpPr>
            <a:spLocks/>
          </p:cNvSpPr>
          <p:nvPr/>
        </p:nvSpPr>
        <p:spPr bwMode="auto">
          <a:xfrm>
            <a:off x="0" y="1"/>
            <a:ext cx="12191999" cy="6857999"/>
          </a:xfrm>
          <a:custGeom>
            <a:avLst/>
            <a:gdLst>
              <a:gd name="T0" fmla="*/ 30872 w 38360"/>
              <a:gd name="T1" fmla="*/ 11788 h 21600"/>
              <a:gd name="T2" fmla="*/ 30767 w 38360"/>
              <a:gd name="T3" fmla="*/ 11497 h 21600"/>
              <a:gd name="T4" fmla="*/ 32772 w 38360"/>
              <a:gd name="T5" fmla="*/ 9369 h 21600"/>
              <a:gd name="T6" fmla="*/ 32827 w 38360"/>
              <a:gd name="T7" fmla="*/ 9051 h 21600"/>
              <a:gd name="T8" fmla="*/ 32616 w 38360"/>
              <a:gd name="T9" fmla="*/ 8818 h 21600"/>
              <a:gd name="T10" fmla="*/ 32296 w 38360"/>
              <a:gd name="T11" fmla="*/ 8842 h 21600"/>
              <a:gd name="T12" fmla="*/ 28382 w 38360"/>
              <a:gd name="T13" fmla="*/ 12653 h 21600"/>
              <a:gd name="T14" fmla="*/ 28069 w 38360"/>
              <a:gd name="T15" fmla="*/ 12566 h 21600"/>
              <a:gd name="T16" fmla="*/ 27950 w 38360"/>
              <a:gd name="T17" fmla="*/ 12279 h 21600"/>
              <a:gd name="T18" fmla="*/ 32028 w 38360"/>
              <a:gd name="T19" fmla="*/ 8066 h 21600"/>
              <a:gd name="T20" fmla="*/ 32098 w 38360"/>
              <a:gd name="T21" fmla="*/ 7751 h 21600"/>
              <a:gd name="T22" fmla="*/ 31900 w 38360"/>
              <a:gd name="T23" fmla="*/ 7508 h 21600"/>
              <a:gd name="T24" fmla="*/ 31578 w 38360"/>
              <a:gd name="T25" fmla="*/ 7517 h 21600"/>
              <a:gd name="T26" fmla="*/ 29539 w 38360"/>
              <a:gd name="T27" fmla="*/ 9458 h 21600"/>
              <a:gd name="T28" fmla="*/ 29223 w 38360"/>
              <a:gd name="T29" fmla="*/ 9387 h 21600"/>
              <a:gd name="T30" fmla="*/ 29091 w 38360"/>
              <a:gd name="T31" fmla="*/ 9106 h 21600"/>
              <a:gd name="T32" fmla="*/ 30056 w 38360"/>
              <a:gd name="T33" fmla="*/ 7977 h 21600"/>
              <a:gd name="T34" fmla="*/ 29937 w 38360"/>
              <a:gd name="T35" fmla="*/ 7546 h 21600"/>
              <a:gd name="T36" fmla="*/ 29619 w 38360"/>
              <a:gd name="T37" fmla="*/ 7491 h 21600"/>
              <a:gd name="T38" fmla="*/ 28788 w 38360"/>
              <a:gd name="T39" fmla="*/ 8237 h 21600"/>
              <a:gd name="T40" fmla="*/ 28467 w 38360"/>
              <a:gd name="T41" fmla="*/ 8245 h 21600"/>
              <a:gd name="T42" fmla="*/ 28268 w 38360"/>
              <a:gd name="T43" fmla="*/ 8002 h 21600"/>
              <a:gd name="T44" fmla="*/ 28338 w 38360"/>
              <a:gd name="T45" fmla="*/ 7688 h 21600"/>
              <a:gd name="T46" fmla="*/ 30575 w 38360"/>
              <a:gd name="T47" fmla="*/ 5317 h 21600"/>
              <a:gd name="T48" fmla="*/ 30468 w 38360"/>
              <a:gd name="T49" fmla="*/ 5043 h 21600"/>
              <a:gd name="T50" fmla="*/ 30160 w 38360"/>
              <a:gd name="T51" fmla="*/ 4940 h 21600"/>
              <a:gd name="T52" fmla="*/ 29566 w 38360"/>
              <a:gd name="T53" fmla="*/ 5421 h 21600"/>
              <a:gd name="T54" fmla="*/ 29247 w 38360"/>
              <a:gd name="T55" fmla="*/ 5461 h 21600"/>
              <a:gd name="T56" fmla="*/ 29025 w 38360"/>
              <a:gd name="T57" fmla="*/ 5238 h 21600"/>
              <a:gd name="T58" fmla="*/ 29065 w 38360"/>
              <a:gd name="T59" fmla="*/ 4919 h 21600"/>
              <a:gd name="T60" fmla="*/ 9256 w 38360"/>
              <a:gd name="T61" fmla="*/ 9649 h 21600"/>
              <a:gd name="T62" fmla="*/ 9512 w 38360"/>
              <a:gd name="T63" fmla="*/ 9912 h 21600"/>
              <a:gd name="T64" fmla="*/ 9442 w 38360"/>
              <a:gd name="T65" fmla="*/ 10227 h 21600"/>
              <a:gd name="T66" fmla="*/ 7446 w 38360"/>
              <a:gd name="T67" fmla="*/ 12358 h 21600"/>
              <a:gd name="T68" fmla="*/ 7566 w 38360"/>
              <a:gd name="T69" fmla="*/ 12645 h 21600"/>
              <a:gd name="T70" fmla="*/ 7877 w 38360"/>
              <a:gd name="T71" fmla="*/ 12731 h 21600"/>
              <a:gd name="T72" fmla="*/ 11792 w 38360"/>
              <a:gd name="T73" fmla="*/ 8920 h 21600"/>
              <a:gd name="T74" fmla="*/ 12112 w 38360"/>
              <a:gd name="T75" fmla="*/ 8897 h 21600"/>
              <a:gd name="T76" fmla="*/ 12324 w 38360"/>
              <a:gd name="T77" fmla="*/ 9130 h 21600"/>
              <a:gd name="T78" fmla="*/ 12269 w 38360"/>
              <a:gd name="T79" fmla="*/ 9447 h 21600"/>
              <a:gd name="T80" fmla="*/ 8181 w 38360"/>
              <a:gd name="T81" fmla="*/ 13657 h 21600"/>
              <a:gd name="T82" fmla="*/ 8285 w 38360"/>
              <a:gd name="T83" fmla="*/ 13949 h 21600"/>
              <a:gd name="T84" fmla="*/ 8593 w 38360"/>
              <a:gd name="T85" fmla="*/ 14051 h 21600"/>
              <a:gd name="T86" fmla="*/ 10636 w 38360"/>
              <a:gd name="T87" fmla="*/ 12121 h 21600"/>
              <a:gd name="T88" fmla="*/ 10955 w 38360"/>
              <a:gd name="T89" fmla="*/ 12081 h 21600"/>
              <a:gd name="T90" fmla="*/ 11178 w 38360"/>
              <a:gd name="T91" fmla="*/ 12303 h 21600"/>
              <a:gd name="T92" fmla="*/ 11138 w 38360"/>
              <a:gd name="T93" fmla="*/ 12622 h 21600"/>
              <a:gd name="T94" fmla="*/ 10255 w 38360"/>
              <a:gd name="T95" fmla="*/ 13878 h 21600"/>
              <a:gd name="T96" fmla="*/ 10548 w 38360"/>
              <a:gd name="T97" fmla="*/ 14053 h 21600"/>
              <a:gd name="T98" fmla="*/ 11412 w 38360"/>
              <a:gd name="T99" fmla="*/ 13357 h 21600"/>
              <a:gd name="T100" fmla="*/ 11703 w 38360"/>
              <a:gd name="T101" fmla="*/ 13252 h 21600"/>
              <a:gd name="T102" fmla="*/ 11972 w 38360"/>
              <a:gd name="T103" fmla="*/ 13414 h 21600"/>
              <a:gd name="T104" fmla="*/ 12010 w 38360"/>
              <a:gd name="T105" fmla="*/ 13734 h 21600"/>
              <a:gd name="T106" fmla="*/ 9740 w 38360"/>
              <a:gd name="T107" fmla="*/ 16094 h 21600"/>
              <a:gd name="T108" fmla="*/ 9763 w 38360"/>
              <a:gd name="T109" fmla="*/ 16414 h 21600"/>
              <a:gd name="T110" fmla="*/ 10006 w 38360"/>
              <a:gd name="T111" fmla="*/ 16586 h 21600"/>
              <a:gd name="T112" fmla="*/ 10319 w 38360"/>
              <a:gd name="T113" fmla="*/ 16499 h 21600"/>
              <a:gd name="T114" fmla="*/ 10921 w 38360"/>
              <a:gd name="T115" fmla="*/ 16048 h 21600"/>
              <a:gd name="T116" fmla="*/ 11201 w 38360"/>
              <a:gd name="T117" fmla="*/ 16182 h 21600"/>
              <a:gd name="T118" fmla="*/ 11273 w 38360"/>
              <a:gd name="T119" fmla="*/ 1649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360" h="21600">
                <a:moveTo>
                  <a:pt x="31324" y="11836"/>
                </a:moveTo>
                <a:lnTo>
                  <a:pt x="31324" y="11836"/>
                </a:lnTo>
                <a:lnTo>
                  <a:pt x="31298" y="11851"/>
                </a:lnTo>
                <a:lnTo>
                  <a:pt x="31270" y="11864"/>
                </a:lnTo>
                <a:lnTo>
                  <a:pt x="31240" y="11876"/>
                </a:lnTo>
                <a:lnTo>
                  <a:pt x="31211" y="11884"/>
                </a:lnTo>
                <a:lnTo>
                  <a:pt x="31182" y="11890"/>
                </a:lnTo>
                <a:lnTo>
                  <a:pt x="31151" y="11892"/>
                </a:lnTo>
                <a:lnTo>
                  <a:pt x="31122" y="11893"/>
                </a:lnTo>
                <a:lnTo>
                  <a:pt x="31091" y="11891"/>
                </a:lnTo>
                <a:lnTo>
                  <a:pt x="31062" y="11887"/>
                </a:lnTo>
                <a:lnTo>
                  <a:pt x="31031" y="11880"/>
                </a:lnTo>
                <a:lnTo>
                  <a:pt x="31003" y="11871"/>
                </a:lnTo>
                <a:lnTo>
                  <a:pt x="30974" y="11859"/>
                </a:lnTo>
                <a:lnTo>
                  <a:pt x="30947" y="11845"/>
                </a:lnTo>
                <a:lnTo>
                  <a:pt x="30921" y="11829"/>
                </a:lnTo>
                <a:lnTo>
                  <a:pt x="30895" y="11809"/>
                </a:lnTo>
                <a:lnTo>
                  <a:pt x="30883" y="11798"/>
                </a:lnTo>
                <a:lnTo>
                  <a:pt x="30872" y="11788"/>
                </a:lnTo>
                <a:lnTo>
                  <a:pt x="30872" y="11788"/>
                </a:lnTo>
                <a:lnTo>
                  <a:pt x="30859" y="11774"/>
                </a:lnTo>
                <a:lnTo>
                  <a:pt x="30847" y="11760"/>
                </a:lnTo>
                <a:lnTo>
                  <a:pt x="30835" y="11745"/>
                </a:lnTo>
                <a:lnTo>
                  <a:pt x="30825" y="11730"/>
                </a:lnTo>
                <a:lnTo>
                  <a:pt x="30815" y="11715"/>
                </a:lnTo>
                <a:lnTo>
                  <a:pt x="30807" y="11700"/>
                </a:lnTo>
                <a:lnTo>
                  <a:pt x="30799" y="11683"/>
                </a:lnTo>
                <a:lnTo>
                  <a:pt x="30792" y="11668"/>
                </a:lnTo>
                <a:lnTo>
                  <a:pt x="30786" y="11652"/>
                </a:lnTo>
                <a:lnTo>
                  <a:pt x="30780" y="11634"/>
                </a:lnTo>
                <a:lnTo>
                  <a:pt x="30775" y="11617"/>
                </a:lnTo>
                <a:lnTo>
                  <a:pt x="30772" y="11600"/>
                </a:lnTo>
                <a:lnTo>
                  <a:pt x="30769" y="11583"/>
                </a:lnTo>
                <a:lnTo>
                  <a:pt x="30767" y="11566"/>
                </a:lnTo>
                <a:lnTo>
                  <a:pt x="30766" y="11548"/>
                </a:lnTo>
                <a:lnTo>
                  <a:pt x="30765" y="11531"/>
                </a:lnTo>
                <a:lnTo>
                  <a:pt x="30766" y="11514"/>
                </a:lnTo>
                <a:lnTo>
                  <a:pt x="30767" y="11497"/>
                </a:lnTo>
                <a:lnTo>
                  <a:pt x="30769" y="11479"/>
                </a:lnTo>
                <a:lnTo>
                  <a:pt x="30772" y="11461"/>
                </a:lnTo>
                <a:lnTo>
                  <a:pt x="30775" y="11445"/>
                </a:lnTo>
                <a:lnTo>
                  <a:pt x="30780" y="11429"/>
                </a:lnTo>
                <a:lnTo>
                  <a:pt x="30786" y="11411"/>
                </a:lnTo>
                <a:lnTo>
                  <a:pt x="30792" y="11394"/>
                </a:lnTo>
                <a:lnTo>
                  <a:pt x="30799" y="11378"/>
                </a:lnTo>
                <a:lnTo>
                  <a:pt x="30807" y="11363"/>
                </a:lnTo>
                <a:lnTo>
                  <a:pt x="30815" y="11348"/>
                </a:lnTo>
                <a:lnTo>
                  <a:pt x="30825" y="11332"/>
                </a:lnTo>
                <a:lnTo>
                  <a:pt x="30835" y="11317"/>
                </a:lnTo>
                <a:lnTo>
                  <a:pt x="30847" y="11303"/>
                </a:lnTo>
                <a:lnTo>
                  <a:pt x="30859" y="11289"/>
                </a:lnTo>
                <a:lnTo>
                  <a:pt x="30872" y="11275"/>
                </a:lnTo>
                <a:lnTo>
                  <a:pt x="32736" y="9411"/>
                </a:lnTo>
                <a:lnTo>
                  <a:pt x="32736" y="9411"/>
                </a:lnTo>
                <a:lnTo>
                  <a:pt x="32749" y="9397"/>
                </a:lnTo>
                <a:lnTo>
                  <a:pt x="32762" y="9383"/>
                </a:lnTo>
                <a:lnTo>
                  <a:pt x="32772" y="9369"/>
                </a:lnTo>
                <a:lnTo>
                  <a:pt x="32783" y="9353"/>
                </a:lnTo>
                <a:lnTo>
                  <a:pt x="32792" y="9338"/>
                </a:lnTo>
                <a:lnTo>
                  <a:pt x="32802" y="9323"/>
                </a:lnTo>
                <a:lnTo>
                  <a:pt x="32809" y="9306"/>
                </a:lnTo>
                <a:lnTo>
                  <a:pt x="32816" y="9290"/>
                </a:lnTo>
                <a:lnTo>
                  <a:pt x="32823" y="9274"/>
                </a:lnTo>
                <a:lnTo>
                  <a:pt x="32827" y="9257"/>
                </a:lnTo>
                <a:lnTo>
                  <a:pt x="32832" y="9241"/>
                </a:lnTo>
                <a:lnTo>
                  <a:pt x="32836" y="9223"/>
                </a:lnTo>
                <a:lnTo>
                  <a:pt x="32839" y="9207"/>
                </a:lnTo>
                <a:lnTo>
                  <a:pt x="32840" y="9189"/>
                </a:lnTo>
                <a:lnTo>
                  <a:pt x="32841" y="9171"/>
                </a:lnTo>
                <a:lnTo>
                  <a:pt x="32843" y="9154"/>
                </a:lnTo>
                <a:lnTo>
                  <a:pt x="32841" y="9136"/>
                </a:lnTo>
                <a:lnTo>
                  <a:pt x="32840" y="9120"/>
                </a:lnTo>
                <a:lnTo>
                  <a:pt x="32839" y="9102"/>
                </a:lnTo>
                <a:lnTo>
                  <a:pt x="32836" y="9085"/>
                </a:lnTo>
                <a:lnTo>
                  <a:pt x="32832" y="9068"/>
                </a:lnTo>
                <a:lnTo>
                  <a:pt x="32827" y="9051"/>
                </a:lnTo>
                <a:lnTo>
                  <a:pt x="32823" y="9034"/>
                </a:lnTo>
                <a:lnTo>
                  <a:pt x="32816" y="9018"/>
                </a:lnTo>
                <a:lnTo>
                  <a:pt x="32809" y="9001"/>
                </a:lnTo>
                <a:lnTo>
                  <a:pt x="32802" y="8986"/>
                </a:lnTo>
                <a:lnTo>
                  <a:pt x="32792" y="8970"/>
                </a:lnTo>
                <a:lnTo>
                  <a:pt x="32783" y="8954"/>
                </a:lnTo>
                <a:lnTo>
                  <a:pt x="32772" y="8940"/>
                </a:lnTo>
                <a:lnTo>
                  <a:pt x="32762" y="8925"/>
                </a:lnTo>
                <a:lnTo>
                  <a:pt x="32749" y="8911"/>
                </a:lnTo>
                <a:lnTo>
                  <a:pt x="32736" y="8898"/>
                </a:lnTo>
                <a:lnTo>
                  <a:pt x="32736" y="8898"/>
                </a:lnTo>
                <a:lnTo>
                  <a:pt x="32723" y="8885"/>
                </a:lnTo>
                <a:lnTo>
                  <a:pt x="32709" y="8873"/>
                </a:lnTo>
                <a:lnTo>
                  <a:pt x="32695" y="8862"/>
                </a:lnTo>
                <a:lnTo>
                  <a:pt x="32679" y="8851"/>
                </a:lnTo>
                <a:lnTo>
                  <a:pt x="32664" y="8842"/>
                </a:lnTo>
                <a:lnTo>
                  <a:pt x="32649" y="8833"/>
                </a:lnTo>
                <a:lnTo>
                  <a:pt x="32632" y="8825"/>
                </a:lnTo>
                <a:lnTo>
                  <a:pt x="32616" y="8818"/>
                </a:lnTo>
                <a:lnTo>
                  <a:pt x="32600" y="8812"/>
                </a:lnTo>
                <a:lnTo>
                  <a:pt x="32583" y="8806"/>
                </a:lnTo>
                <a:lnTo>
                  <a:pt x="32567" y="8802"/>
                </a:lnTo>
                <a:lnTo>
                  <a:pt x="32549" y="8798"/>
                </a:lnTo>
                <a:lnTo>
                  <a:pt x="32532" y="8796"/>
                </a:lnTo>
                <a:lnTo>
                  <a:pt x="32515" y="8794"/>
                </a:lnTo>
                <a:lnTo>
                  <a:pt x="32497" y="8792"/>
                </a:lnTo>
                <a:lnTo>
                  <a:pt x="32480" y="8792"/>
                </a:lnTo>
                <a:lnTo>
                  <a:pt x="32462" y="8792"/>
                </a:lnTo>
                <a:lnTo>
                  <a:pt x="32446" y="8794"/>
                </a:lnTo>
                <a:lnTo>
                  <a:pt x="32428" y="8796"/>
                </a:lnTo>
                <a:lnTo>
                  <a:pt x="32411" y="8798"/>
                </a:lnTo>
                <a:lnTo>
                  <a:pt x="32394" y="8802"/>
                </a:lnTo>
                <a:lnTo>
                  <a:pt x="32377" y="8806"/>
                </a:lnTo>
                <a:lnTo>
                  <a:pt x="32360" y="8812"/>
                </a:lnTo>
                <a:lnTo>
                  <a:pt x="32344" y="8818"/>
                </a:lnTo>
                <a:lnTo>
                  <a:pt x="32327" y="8825"/>
                </a:lnTo>
                <a:lnTo>
                  <a:pt x="32312" y="8833"/>
                </a:lnTo>
                <a:lnTo>
                  <a:pt x="32296" y="8842"/>
                </a:lnTo>
                <a:lnTo>
                  <a:pt x="32280" y="8851"/>
                </a:lnTo>
                <a:lnTo>
                  <a:pt x="32266" y="8862"/>
                </a:lnTo>
                <a:lnTo>
                  <a:pt x="32251" y="8873"/>
                </a:lnTo>
                <a:lnTo>
                  <a:pt x="32237" y="8885"/>
                </a:lnTo>
                <a:lnTo>
                  <a:pt x="32224" y="8898"/>
                </a:lnTo>
                <a:lnTo>
                  <a:pt x="28568" y="12553"/>
                </a:lnTo>
                <a:lnTo>
                  <a:pt x="28568" y="12553"/>
                </a:lnTo>
                <a:lnTo>
                  <a:pt x="28554" y="12566"/>
                </a:lnTo>
                <a:lnTo>
                  <a:pt x="28540" y="12578"/>
                </a:lnTo>
                <a:lnTo>
                  <a:pt x="28526" y="12589"/>
                </a:lnTo>
                <a:lnTo>
                  <a:pt x="28511" y="12599"/>
                </a:lnTo>
                <a:lnTo>
                  <a:pt x="28496" y="12609"/>
                </a:lnTo>
                <a:lnTo>
                  <a:pt x="28480" y="12618"/>
                </a:lnTo>
                <a:lnTo>
                  <a:pt x="28465" y="12626"/>
                </a:lnTo>
                <a:lnTo>
                  <a:pt x="28449" y="12633"/>
                </a:lnTo>
                <a:lnTo>
                  <a:pt x="28432" y="12639"/>
                </a:lnTo>
                <a:lnTo>
                  <a:pt x="28415" y="12645"/>
                </a:lnTo>
                <a:lnTo>
                  <a:pt x="28398" y="12648"/>
                </a:lnTo>
                <a:lnTo>
                  <a:pt x="28382" y="12653"/>
                </a:lnTo>
                <a:lnTo>
                  <a:pt x="28364" y="12655"/>
                </a:lnTo>
                <a:lnTo>
                  <a:pt x="28347" y="12657"/>
                </a:lnTo>
                <a:lnTo>
                  <a:pt x="28329" y="12659"/>
                </a:lnTo>
                <a:lnTo>
                  <a:pt x="28312" y="12659"/>
                </a:lnTo>
                <a:lnTo>
                  <a:pt x="28295" y="12659"/>
                </a:lnTo>
                <a:lnTo>
                  <a:pt x="28277" y="12657"/>
                </a:lnTo>
                <a:lnTo>
                  <a:pt x="28260" y="12655"/>
                </a:lnTo>
                <a:lnTo>
                  <a:pt x="28243" y="12653"/>
                </a:lnTo>
                <a:lnTo>
                  <a:pt x="28226" y="12648"/>
                </a:lnTo>
                <a:lnTo>
                  <a:pt x="28209" y="12645"/>
                </a:lnTo>
                <a:lnTo>
                  <a:pt x="28192" y="12639"/>
                </a:lnTo>
                <a:lnTo>
                  <a:pt x="28175" y="12633"/>
                </a:lnTo>
                <a:lnTo>
                  <a:pt x="28160" y="12626"/>
                </a:lnTo>
                <a:lnTo>
                  <a:pt x="28143" y="12618"/>
                </a:lnTo>
                <a:lnTo>
                  <a:pt x="28128" y="12609"/>
                </a:lnTo>
                <a:lnTo>
                  <a:pt x="28113" y="12599"/>
                </a:lnTo>
                <a:lnTo>
                  <a:pt x="28098" y="12589"/>
                </a:lnTo>
                <a:lnTo>
                  <a:pt x="28084" y="12578"/>
                </a:lnTo>
                <a:lnTo>
                  <a:pt x="28069" y="12566"/>
                </a:lnTo>
                <a:lnTo>
                  <a:pt x="28055" y="12553"/>
                </a:lnTo>
                <a:lnTo>
                  <a:pt x="28055" y="12553"/>
                </a:lnTo>
                <a:lnTo>
                  <a:pt x="28042" y="12539"/>
                </a:lnTo>
                <a:lnTo>
                  <a:pt x="28031" y="12525"/>
                </a:lnTo>
                <a:lnTo>
                  <a:pt x="28020" y="12511"/>
                </a:lnTo>
                <a:lnTo>
                  <a:pt x="28010" y="12495"/>
                </a:lnTo>
                <a:lnTo>
                  <a:pt x="28000" y="12480"/>
                </a:lnTo>
                <a:lnTo>
                  <a:pt x="27991" y="12465"/>
                </a:lnTo>
                <a:lnTo>
                  <a:pt x="27983" y="12450"/>
                </a:lnTo>
                <a:lnTo>
                  <a:pt x="27976" y="12433"/>
                </a:lnTo>
                <a:lnTo>
                  <a:pt x="27970" y="12417"/>
                </a:lnTo>
                <a:lnTo>
                  <a:pt x="27965" y="12399"/>
                </a:lnTo>
                <a:lnTo>
                  <a:pt x="27960" y="12383"/>
                </a:lnTo>
                <a:lnTo>
                  <a:pt x="27957" y="12366"/>
                </a:lnTo>
                <a:lnTo>
                  <a:pt x="27953" y="12349"/>
                </a:lnTo>
                <a:lnTo>
                  <a:pt x="27951" y="12331"/>
                </a:lnTo>
                <a:lnTo>
                  <a:pt x="27950" y="12314"/>
                </a:lnTo>
                <a:lnTo>
                  <a:pt x="27950" y="12297"/>
                </a:lnTo>
                <a:lnTo>
                  <a:pt x="27950" y="12279"/>
                </a:lnTo>
                <a:lnTo>
                  <a:pt x="27951" y="12262"/>
                </a:lnTo>
                <a:lnTo>
                  <a:pt x="27953" y="12244"/>
                </a:lnTo>
                <a:lnTo>
                  <a:pt x="27957" y="12228"/>
                </a:lnTo>
                <a:lnTo>
                  <a:pt x="27960" y="12210"/>
                </a:lnTo>
                <a:lnTo>
                  <a:pt x="27965" y="12194"/>
                </a:lnTo>
                <a:lnTo>
                  <a:pt x="27970" y="12176"/>
                </a:lnTo>
                <a:lnTo>
                  <a:pt x="27976" y="12160"/>
                </a:lnTo>
                <a:lnTo>
                  <a:pt x="27983" y="12144"/>
                </a:lnTo>
                <a:lnTo>
                  <a:pt x="27991" y="12128"/>
                </a:lnTo>
                <a:lnTo>
                  <a:pt x="28000" y="12113"/>
                </a:lnTo>
                <a:lnTo>
                  <a:pt x="28010" y="12098"/>
                </a:lnTo>
                <a:lnTo>
                  <a:pt x="28020" y="12082"/>
                </a:lnTo>
                <a:lnTo>
                  <a:pt x="28031" y="12068"/>
                </a:lnTo>
                <a:lnTo>
                  <a:pt x="28042" y="12054"/>
                </a:lnTo>
                <a:lnTo>
                  <a:pt x="28055" y="12040"/>
                </a:lnTo>
                <a:lnTo>
                  <a:pt x="32003" y="8094"/>
                </a:lnTo>
                <a:lnTo>
                  <a:pt x="32003" y="8094"/>
                </a:lnTo>
                <a:lnTo>
                  <a:pt x="32016" y="8080"/>
                </a:lnTo>
                <a:lnTo>
                  <a:pt x="32028" y="8066"/>
                </a:lnTo>
                <a:lnTo>
                  <a:pt x="32040" y="8052"/>
                </a:lnTo>
                <a:lnTo>
                  <a:pt x="32049" y="8036"/>
                </a:lnTo>
                <a:lnTo>
                  <a:pt x="32060" y="8021"/>
                </a:lnTo>
                <a:lnTo>
                  <a:pt x="32068" y="8006"/>
                </a:lnTo>
                <a:lnTo>
                  <a:pt x="32076" y="7990"/>
                </a:lnTo>
                <a:lnTo>
                  <a:pt x="32083" y="7974"/>
                </a:lnTo>
                <a:lnTo>
                  <a:pt x="32089" y="7958"/>
                </a:lnTo>
                <a:lnTo>
                  <a:pt x="32095" y="7940"/>
                </a:lnTo>
                <a:lnTo>
                  <a:pt x="32098" y="7924"/>
                </a:lnTo>
                <a:lnTo>
                  <a:pt x="32103" y="7906"/>
                </a:lnTo>
                <a:lnTo>
                  <a:pt x="32105" y="7890"/>
                </a:lnTo>
                <a:lnTo>
                  <a:pt x="32108" y="7872"/>
                </a:lnTo>
                <a:lnTo>
                  <a:pt x="32109" y="7855"/>
                </a:lnTo>
                <a:lnTo>
                  <a:pt x="32109" y="7837"/>
                </a:lnTo>
                <a:lnTo>
                  <a:pt x="32109" y="7821"/>
                </a:lnTo>
                <a:lnTo>
                  <a:pt x="32108" y="7803"/>
                </a:lnTo>
                <a:lnTo>
                  <a:pt x="32105" y="7785"/>
                </a:lnTo>
                <a:lnTo>
                  <a:pt x="32103" y="7768"/>
                </a:lnTo>
                <a:lnTo>
                  <a:pt x="32098" y="7751"/>
                </a:lnTo>
                <a:lnTo>
                  <a:pt x="32095" y="7735"/>
                </a:lnTo>
                <a:lnTo>
                  <a:pt x="32089" y="7717"/>
                </a:lnTo>
                <a:lnTo>
                  <a:pt x="32083" y="7701"/>
                </a:lnTo>
                <a:lnTo>
                  <a:pt x="32076" y="7684"/>
                </a:lnTo>
                <a:lnTo>
                  <a:pt x="32068" y="7669"/>
                </a:lnTo>
                <a:lnTo>
                  <a:pt x="32060" y="7654"/>
                </a:lnTo>
                <a:lnTo>
                  <a:pt x="32049" y="7639"/>
                </a:lnTo>
                <a:lnTo>
                  <a:pt x="32040" y="7623"/>
                </a:lnTo>
                <a:lnTo>
                  <a:pt x="32028" y="7609"/>
                </a:lnTo>
                <a:lnTo>
                  <a:pt x="32016" y="7595"/>
                </a:lnTo>
                <a:lnTo>
                  <a:pt x="32003" y="7581"/>
                </a:lnTo>
                <a:lnTo>
                  <a:pt x="32003" y="7581"/>
                </a:lnTo>
                <a:lnTo>
                  <a:pt x="31989" y="7568"/>
                </a:lnTo>
                <a:lnTo>
                  <a:pt x="31975" y="7556"/>
                </a:lnTo>
                <a:lnTo>
                  <a:pt x="31961" y="7545"/>
                </a:lnTo>
                <a:lnTo>
                  <a:pt x="31946" y="7535"/>
                </a:lnTo>
                <a:lnTo>
                  <a:pt x="31930" y="7525"/>
                </a:lnTo>
                <a:lnTo>
                  <a:pt x="31915" y="7517"/>
                </a:lnTo>
                <a:lnTo>
                  <a:pt x="31900" y="7508"/>
                </a:lnTo>
                <a:lnTo>
                  <a:pt x="31884" y="7501"/>
                </a:lnTo>
                <a:lnTo>
                  <a:pt x="31867" y="7495"/>
                </a:lnTo>
                <a:lnTo>
                  <a:pt x="31849" y="7490"/>
                </a:lnTo>
                <a:lnTo>
                  <a:pt x="31833" y="7486"/>
                </a:lnTo>
                <a:lnTo>
                  <a:pt x="31815" y="7481"/>
                </a:lnTo>
                <a:lnTo>
                  <a:pt x="31799" y="7479"/>
                </a:lnTo>
                <a:lnTo>
                  <a:pt x="31781" y="7477"/>
                </a:lnTo>
                <a:lnTo>
                  <a:pt x="31764" y="7475"/>
                </a:lnTo>
                <a:lnTo>
                  <a:pt x="31747" y="7475"/>
                </a:lnTo>
                <a:lnTo>
                  <a:pt x="31730" y="7475"/>
                </a:lnTo>
                <a:lnTo>
                  <a:pt x="31712" y="7477"/>
                </a:lnTo>
                <a:lnTo>
                  <a:pt x="31695" y="7479"/>
                </a:lnTo>
                <a:lnTo>
                  <a:pt x="31678" y="7481"/>
                </a:lnTo>
                <a:lnTo>
                  <a:pt x="31660" y="7486"/>
                </a:lnTo>
                <a:lnTo>
                  <a:pt x="31644" y="7490"/>
                </a:lnTo>
                <a:lnTo>
                  <a:pt x="31626" y="7495"/>
                </a:lnTo>
                <a:lnTo>
                  <a:pt x="31610" y="7501"/>
                </a:lnTo>
                <a:lnTo>
                  <a:pt x="31595" y="7508"/>
                </a:lnTo>
                <a:lnTo>
                  <a:pt x="31578" y="7517"/>
                </a:lnTo>
                <a:lnTo>
                  <a:pt x="31563" y="7525"/>
                </a:lnTo>
                <a:lnTo>
                  <a:pt x="31548" y="7535"/>
                </a:lnTo>
                <a:lnTo>
                  <a:pt x="31533" y="7545"/>
                </a:lnTo>
                <a:lnTo>
                  <a:pt x="31518" y="7556"/>
                </a:lnTo>
                <a:lnTo>
                  <a:pt x="31504" y="7568"/>
                </a:lnTo>
                <a:lnTo>
                  <a:pt x="31490" y="7581"/>
                </a:lnTo>
                <a:lnTo>
                  <a:pt x="29709" y="9363"/>
                </a:lnTo>
                <a:lnTo>
                  <a:pt x="29709" y="9363"/>
                </a:lnTo>
                <a:lnTo>
                  <a:pt x="29695" y="9376"/>
                </a:lnTo>
                <a:lnTo>
                  <a:pt x="29681" y="9387"/>
                </a:lnTo>
                <a:lnTo>
                  <a:pt x="29667" y="9398"/>
                </a:lnTo>
                <a:lnTo>
                  <a:pt x="29652" y="9409"/>
                </a:lnTo>
                <a:lnTo>
                  <a:pt x="29637" y="9418"/>
                </a:lnTo>
                <a:lnTo>
                  <a:pt x="29621" y="9427"/>
                </a:lnTo>
                <a:lnTo>
                  <a:pt x="29605" y="9436"/>
                </a:lnTo>
                <a:lnTo>
                  <a:pt x="29589" y="9443"/>
                </a:lnTo>
                <a:lnTo>
                  <a:pt x="29572" y="9448"/>
                </a:lnTo>
                <a:lnTo>
                  <a:pt x="29556" y="9453"/>
                </a:lnTo>
                <a:lnTo>
                  <a:pt x="29539" y="9458"/>
                </a:lnTo>
                <a:lnTo>
                  <a:pt x="29522" y="9461"/>
                </a:lnTo>
                <a:lnTo>
                  <a:pt x="29505" y="9465"/>
                </a:lnTo>
                <a:lnTo>
                  <a:pt x="29488" y="9467"/>
                </a:lnTo>
                <a:lnTo>
                  <a:pt x="29470" y="9468"/>
                </a:lnTo>
                <a:lnTo>
                  <a:pt x="29452" y="9468"/>
                </a:lnTo>
                <a:lnTo>
                  <a:pt x="29435" y="9468"/>
                </a:lnTo>
                <a:lnTo>
                  <a:pt x="29418" y="9467"/>
                </a:lnTo>
                <a:lnTo>
                  <a:pt x="29401" y="9465"/>
                </a:lnTo>
                <a:lnTo>
                  <a:pt x="29383" y="9463"/>
                </a:lnTo>
                <a:lnTo>
                  <a:pt x="29367" y="9458"/>
                </a:lnTo>
                <a:lnTo>
                  <a:pt x="29349" y="9453"/>
                </a:lnTo>
                <a:lnTo>
                  <a:pt x="29333" y="9448"/>
                </a:lnTo>
                <a:lnTo>
                  <a:pt x="29316" y="9443"/>
                </a:lnTo>
                <a:lnTo>
                  <a:pt x="29300" y="9436"/>
                </a:lnTo>
                <a:lnTo>
                  <a:pt x="29284" y="9427"/>
                </a:lnTo>
                <a:lnTo>
                  <a:pt x="29268" y="9418"/>
                </a:lnTo>
                <a:lnTo>
                  <a:pt x="29253" y="9409"/>
                </a:lnTo>
                <a:lnTo>
                  <a:pt x="29239" y="9398"/>
                </a:lnTo>
                <a:lnTo>
                  <a:pt x="29223" y="9387"/>
                </a:lnTo>
                <a:lnTo>
                  <a:pt x="29211" y="9376"/>
                </a:lnTo>
                <a:lnTo>
                  <a:pt x="29196" y="9363"/>
                </a:lnTo>
                <a:lnTo>
                  <a:pt x="29196" y="9363"/>
                </a:lnTo>
                <a:lnTo>
                  <a:pt x="29184" y="9349"/>
                </a:lnTo>
                <a:lnTo>
                  <a:pt x="29172" y="9335"/>
                </a:lnTo>
                <a:lnTo>
                  <a:pt x="29160" y="9321"/>
                </a:lnTo>
                <a:lnTo>
                  <a:pt x="29149" y="9305"/>
                </a:lnTo>
                <a:lnTo>
                  <a:pt x="29140" y="9290"/>
                </a:lnTo>
                <a:lnTo>
                  <a:pt x="29132" y="9275"/>
                </a:lnTo>
                <a:lnTo>
                  <a:pt x="29124" y="9258"/>
                </a:lnTo>
                <a:lnTo>
                  <a:pt x="29117" y="9243"/>
                </a:lnTo>
                <a:lnTo>
                  <a:pt x="29111" y="9227"/>
                </a:lnTo>
                <a:lnTo>
                  <a:pt x="29105" y="9209"/>
                </a:lnTo>
                <a:lnTo>
                  <a:pt x="29100" y="9193"/>
                </a:lnTo>
                <a:lnTo>
                  <a:pt x="29097" y="9175"/>
                </a:lnTo>
                <a:lnTo>
                  <a:pt x="29094" y="9159"/>
                </a:lnTo>
                <a:lnTo>
                  <a:pt x="29092" y="9141"/>
                </a:lnTo>
                <a:lnTo>
                  <a:pt x="29091" y="9123"/>
                </a:lnTo>
                <a:lnTo>
                  <a:pt x="29091" y="9106"/>
                </a:lnTo>
                <a:lnTo>
                  <a:pt x="29091" y="9089"/>
                </a:lnTo>
                <a:lnTo>
                  <a:pt x="29092" y="9072"/>
                </a:lnTo>
                <a:lnTo>
                  <a:pt x="29094" y="9054"/>
                </a:lnTo>
                <a:lnTo>
                  <a:pt x="29097" y="9036"/>
                </a:lnTo>
                <a:lnTo>
                  <a:pt x="29100" y="9020"/>
                </a:lnTo>
                <a:lnTo>
                  <a:pt x="29105" y="9004"/>
                </a:lnTo>
                <a:lnTo>
                  <a:pt x="29111" y="8986"/>
                </a:lnTo>
                <a:lnTo>
                  <a:pt x="29117" y="8970"/>
                </a:lnTo>
                <a:lnTo>
                  <a:pt x="29124" y="8953"/>
                </a:lnTo>
                <a:lnTo>
                  <a:pt x="29132" y="8938"/>
                </a:lnTo>
                <a:lnTo>
                  <a:pt x="29140" y="8923"/>
                </a:lnTo>
                <a:lnTo>
                  <a:pt x="29149" y="8907"/>
                </a:lnTo>
                <a:lnTo>
                  <a:pt x="29160" y="8892"/>
                </a:lnTo>
                <a:lnTo>
                  <a:pt x="29172" y="8878"/>
                </a:lnTo>
                <a:lnTo>
                  <a:pt x="29184" y="8864"/>
                </a:lnTo>
                <a:lnTo>
                  <a:pt x="29196" y="8850"/>
                </a:lnTo>
                <a:lnTo>
                  <a:pt x="30044" y="8002"/>
                </a:lnTo>
                <a:lnTo>
                  <a:pt x="30044" y="8002"/>
                </a:lnTo>
                <a:lnTo>
                  <a:pt x="30056" y="7977"/>
                </a:lnTo>
                <a:lnTo>
                  <a:pt x="30066" y="7951"/>
                </a:lnTo>
                <a:lnTo>
                  <a:pt x="30073" y="7923"/>
                </a:lnTo>
                <a:lnTo>
                  <a:pt x="30079" y="7896"/>
                </a:lnTo>
                <a:lnTo>
                  <a:pt x="30083" y="7867"/>
                </a:lnTo>
                <a:lnTo>
                  <a:pt x="30084" y="7839"/>
                </a:lnTo>
                <a:lnTo>
                  <a:pt x="30083" y="7812"/>
                </a:lnTo>
                <a:lnTo>
                  <a:pt x="30080" y="7784"/>
                </a:lnTo>
                <a:lnTo>
                  <a:pt x="30076" y="7756"/>
                </a:lnTo>
                <a:lnTo>
                  <a:pt x="30067" y="7729"/>
                </a:lnTo>
                <a:lnTo>
                  <a:pt x="30058" y="7703"/>
                </a:lnTo>
                <a:lnTo>
                  <a:pt x="30048" y="7676"/>
                </a:lnTo>
                <a:lnTo>
                  <a:pt x="30033" y="7651"/>
                </a:lnTo>
                <a:lnTo>
                  <a:pt x="30017" y="7627"/>
                </a:lnTo>
                <a:lnTo>
                  <a:pt x="29999" y="7605"/>
                </a:lnTo>
                <a:lnTo>
                  <a:pt x="29979" y="7582"/>
                </a:lnTo>
                <a:lnTo>
                  <a:pt x="29979" y="7582"/>
                </a:lnTo>
                <a:lnTo>
                  <a:pt x="29965" y="7569"/>
                </a:lnTo>
                <a:lnTo>
                  <a:pt x="29951" y="7558"/>
                </a:lnTo>
                <a:lnTo>
                  <a:pt x="29937" y="7546"/>
                </a:lnTo>
                <a:lnTo>
                  <a:pt x="29922" y="7535"/>
                </a:lnTo>
                <a:lnTo>
                  <a:pt x="29907" y="7526"/>
                </a:lnTo>
                <a:lnTo>
                  <a:pt x="29891" y="7518"/>
                </a:lnTo>
                <a:lnTo>
                  <a:pt x="29875" y="7509"/>
                </a:lnTo>
                <a:lnTo>
                  <a:pt x="29860" y="7502"/>
                </a:lnTo>
                <a:lnTo>
                  <a:pt x="29842" y="7497"/>
                </a:lnTo>
                <a:lnTo>
                  <a:pt x="29826" y="7491"/>
                </a:lnTo>
                <a:lnTo>
                  <a:pt x="29809" y="7486"/>
                </a:lnTo>
                <a:lnTo>
                  <a:pt x="29792" y="7482"/>
                </a:lnTo>
                <a:lnTo>
                  <a:pt x="29775" y="7480"/>
                </a:lnTo>
                <a:lnTo>
                  <a:pt x="29758" y="7478"/>
                </a:lnTo>
                <a:lnTo>
                  <a:pt x="29740" y="7477"/>
                </a:lnTo>
                <a:lnTo>
                  <a:pt x="29722" y="7475"/>
                </a:lnTo>
                <a:lnTo>
                  <a:pt x="29706" y="7477"/>
                </a:lnTo>
                <a:lnTo>
                  <a:pt x="29688" y="7478"/>
                </a:lnTo>
                <a:lnTo>
                  <a:pt x="29671" y="7480"/>
                </a:lnTo>
                <a:lnTo>
                  <a:pt x="29653" y="7482"/>
                </a:lnTo>
                <a:lnTo>
                  <a:pt x="29637" y="7486"/>
                </a:lnTo>
                <a:lnTo>
                  <a:pt x="29619" y="7491"/>
                </a:lnTo>
                <a:lnTo>
                  <a:pt x="29603" y="7497"/>
                </a:lnTo>
                <a:lnTo>
                  <a:pt x="29586" y="7502"/>
                </a:lnTo>
                <a:lnTo>
                  <a:pt x="29570" y="7509"/>
                </a:lnTo>
                <a:lnTo>
                  <a:pt x="29554" y="7518"/>
                </a:lnTo>
                <a:lnTo>
                  <a:pt x="29538" y="7526"/>
                </a:lnTo>
                <a:lnTo>
                  <a:pt x="29523" y="7535"/>
                </a:lnTo>
                <a:lnTo>
                  <a:pt x="29509" y="7546"/>
                </a:lnTo>
                <a:lnTo>
                  <a:pt x="29495" y="7558"/>
                </a:lnTo>
                <a:lnTo>
                  <a:pt x="29481" y="7569"/>
                </a:lnTo>
                <a:lnTo>
                  <a:pt x="29466" y="7582"/>
                </a:lnTo>
                <a:lnTo>
                  <a:pt x="29154" y="7894"/>
                </a:lnTo>
                <a:lnTo>
                  <a:pt x="28876" y="8173"/>
                </a:lnTo>
                <a:lnTo>
                  <a:pt x="28876" y="8173"/>
                </a:lnTo>
                <a:lnTo>
                  <a:pt x="28863" y="8186"/>
                </a:lnTo>
                <a:lnTo>
                  <a:pt x="28849" y="8197"/>
                </a:lnTo>
                <a:lnTo>
                  <a:pt x="28834" y="8208"/>
                </a:lnTo>
                <a:lnTo>
                  <a:pt x="28820" y="8218"/>
                </a:lnTo>
                <a:lnTo>
                  <a:pt x="28804" y="8228"/>
                </a:lnTo>
                <a:lnTo>
                  <a:pt x="28788" y="8237"/>
                </a:lnTo>
                <a:lnTo>
                  <a:pt x="28773" y="8245"/>
                </a:lnTo>
                <a:lnTo>
                  <a:pt x="28756" y="8252"/>
                </a:lnTo>
                <a:lnTo>
                  <a:pt x="28740" y="8258"/>
                </a:lnTo>
                <a:lnTo>
                  <a:pt x="28723" y="8263"/>
                </a:lnTo>
                <a:lnTo>
                  <a:pt x="28706" y="8268"/>
                </a:lnTo>
                <a:lnTo>
                  <a:pt x="28689" y="8272"/>
                </a:lnTo>
                <a:lnTo>
                  <a:pt x="28672" y="8275"/>
                </a:lnTo>
                <a:lnTo>
                  <a:pt x="28654" y="8277"/>
                </a:lnTo>
                <a:lnTo>
                  <a:pt x="28638" y="8278"/>
                </a:lnTo>
                <a:lnTo>
                  <a:pt x="28620" y="8278"/>
                </a:lnTo>
                <a:lnTo>
                  <a:pt x="28602" y="8278"/>
                </a:lnTo>
                <a:lnTo>
                  <a:pt x="28585" y="8277"/>
                </a:lnTo>
                <a:lnTo>
                  <a:pt x="28568" y="8275"/>
                </a:lnTo>
                <a:lnTo>
                  <a:pt x="28551" y="8272"/>
                </a:lnTo>
                <a:lnTo>
                  <a:pt x="28533" y="8268"/>
                </a:lnTo>
                <a:lnTo>
                  <a:pt x="28517" y="8263"/>
                </a:lnTo>
                <a:lnTo>
                  <a:pt x="28500" y="8258"/>
                </a:lnTo>
                <a:lnTo>
                  <a:pt x="28484" y="8252"/>
                </a:lnTo>
                <a:lnTo>
                  <a:pt x="28467" y="8245"/>
                </a:lnTo>
                <a:lnTo>
                  <a:pt x="28451" y="8237"/>
                </a:lnTo>
                <a:lnTo>
                  <a:pt x="28436" y="8228"/>
                </a:lnTo>
                <a:lnTo>
                  <a:pt x="28420" y="8218"/>
                </a:lnTo>
                <a:lnTo>
                  <a:pt x="28405" y="8208"/>
                </a:lnTo>
                <a:lnTo>
                  <a:pt x="28391" y="8197"/>
                </a:lnTo>
                <a:lnTo>
                  <a:pt x="28377" y="8186"/>
                </a:lnTo>
                <a:lnTo>
                  <a:pt x="28364" y="8173"/>
                </a:lnTo>
                <a:lnTo>
                  <a:pt x="28364" y="8173"/>
                </a:lnTo>
                <a:lnTo>
                  <a:pt x="28351" y="8159"/>
                </a:lnTo>
                <a:lnTo>
                  <a:pt x="28338" y="8144"/>
                </a:lnTo>
                <a:lnTo>
                  <a:pt x="28328" y="8130"/>
                </a:lnTo>
                <a:lnTo>
                  <a:pt x="28317" y="8115"/>
                </a:lnTo>
                <a:lnTo>
                  <a:pt x="28308" y="8100"/>
                </a:lnTo>
                <a:lnTo>
                  <a:pt x="28298" y="8085"/>
                </a:lnTo>
                <a:lnTo>
                  <a:pt x="28291" y="8068"/>
                </a:lnTo>
                <a:lnTo>
                  <a:pt x="28284" y="8053"/>
                </a:lnTo>
                <a:lnTo>
                  <a:pt x="28277" y="8036"/>
                </a:lnTo>
                <a:lnTo>
                  <a:pt x="28273" y="8019"/>
                </a:lnTo>
                <a:lnTo>
                  <a:pt x="28268" y="8002"/>
                </a:lnTo>
                <a:lnTo>
                  <a:pt x="28264" y="7985"/>
                </a:lnTo>
                <a:lnTo>
                  <a:pt x="28261" y="7968"/>
                </a:lnTo>
                <a:lnTo>
                  <a:pt x="28258" y="7951"/>
                </a:lnTo>
                <a:lnTo>
                  <a:pt x="28257" y="7933"/>
                </a:lnTo>
                <a:lnTo>
                  <a:pt x="28257" y="7916"/>
                </a:lnTo>
                <a:lnTo>
                  <a:pt x="28257" y="7899"/>
                </a:lnTo>
                <a:lnTo>
                  <a:pt x="28258" y="7882"/>
                </a:lnTo>
                <a:lnTo>
                  <a:pt x="28261" y="7864"/>
                </a:lnTo>
                <a:lnTo>
                  <a:pt x="28264" y="7846"/>
                </a:lnTo>
                <a:lnTo>
                  <a:pt x="28268" y="7830"/>
                </a:lnTo>
                <a:lnTo>
                  <a:pt x="28273" y="7813"/>
                </a:lnTo>
                <a:lnTo>
                  <a:pt x="28277" y="7796"/>
                </a:lnTo>
                <a:lnTo>
                  <a:pt x="28284" y="7779"/>
                </a:lnTo>
                <a:lnTo>
                  <a:pt x="28291" y="7763"/>
                </a:lnTo>
                <a:lnTo>
                  <a:pt x="28298" y="7748"/>
                </a:lnTo>
                <a:lnTo>
                  <a:pt x="28308" y="7732"/>
                </a:lnTo>
                <a:lnTo>
                  <a:pt x="28317" y="7717"/>
                </a:lnTo>
                <a:lnTo>
                  <a:pt x="28328" y="7702"/>
                </a:lnTo>
                <a:lnTo>
                  <a:pt x="28338" y="7688"/>
                </a:lnTo>
                <a:lnTo>
                  <a:pt x="28351" y="7674"/>
                </a:lnTo>
                <a:lnTo>
                  <a:pt x="28364" y="7660"/>
                </a:lnTo>
                <a:lnTo>
                  <a:pt x="30468" y="5555"/>
                </a:lnTo>
                <a:lnTo>
                  <a:pt x="30468" y="5555"/>
                </a:lnTo>
                <a:lnTo>
                  <a:pt x="30481" y="5542"/>
                </a:lnTo>
                <a:lnTo>
                  <a:pt x="30494" y="5528"/>
                </a:lnTo>
                <a:lnTo>
                  <a:pt x="30504" y="5513"/>
                </a:lnTo>
                <a:lnTo>
                  <a:pt x="30515" y="5499"/>
                </a:lnTo>
                <a:lnTo>
                  <a:pt x="30524" y="5484"/>
                </a:lnTo>
                <a:lnTo>
                  <a:pt x="30534" y="5467"/>
                </a:lnTo>
                <a:lnTo>
                  <a:pt x="30541" y="5452"/>
                </a:lnTo>
                <a:lnTo>
                  <a:pt x="30548" y="5436"/>
                </a:lnTo>
                <a:lnTo>
                  <a:pt x="30555" y="5419"/>
                </a:lnTo>
                <a:lnTo>
                  <a:pt x="30559" y="5403"/>
                </a:lnTo>
                <a:lnTo>
                  <a:pt x="30564" y="5385"/>
                </a:lnTo>
                <a:lnTo>
                  <a:pt x="30568" y="5369"/>
                </a:lnTo>
                <a:lnTo>
                  <a:pt x="30571" y="5351"/>
                </a:lnTo>
                <a:lnTo>
                  <a:pt x="30572" y="5333"/>
                </a:lnTo>
                <a:lnTo>
                  <a:pt x="30575" y="5317"/>
                </a:lnTo>
                <a:lnTo>
                  <a:pt x="30575" y="5299"/>
                </a:lnTo>
                <a:lnTo>
                  <a:pt x="30575" y="5282"/>
                </a:lnTo>
                <a:lnTo>
                  <a:pt x="30572" y="5264"/>
                </a:lnTo>
                <a:lnTo>
                  <a:pt x="30571" y="5248"/>
                </a:lnTo>
                <a:lnTo>
                  <a:pt x="30568" y="5230"/>
                </a:lnTo>
                <a:lnTo>
                  <a:pt x="30564" y="5212"/>
                </a:lnTo>
                <a:lnTo>
                  <a:pt x="30559" y="5196"/>
                </a:lnTo>
                <a:lnTo>
                  <a:pt x="30555" y="5180"/>
                </a:lnTo>
                <a:lnTo>
                  <a:pt x="30548" y="5163"/>
                </a:lnTo>
                <a:lnTo>
                  <a:pt x="30541" y="5147"/>
                </a:lnTo>
                <a:lnTo>
                  <a:pt x="30534" y="5130"/>
                </a:lnTo>
                <a:lnTo>
                  <a:pt x="30524" y="5115"/>
                </a:lnTo>
                <a:lnTo>
                  <a:pt x="30515" y="5100"/>
                </a:lnTo>
                <a:lnTo>
                  <a:pt x="30504" y="5085"/>
                </a:lnTo>
                <a:lnTo>
                  <a:pt x="30494" y="5070"/>
                </a:lnTo>
                <a:lnTo>
                  <a:pt x="30481" y="5056"/>
                </a:lnTo>
                <a:lnTo>
                  <a:pt x="30468" y="5043"/>
                </a:lnTo>
                <a:lnTo>
                  <a:pt x="30468" y="5043"/>
                </a:lnTo>
                <a:lnTo>
                  <a:pt x="30468" y="5043"/>
                </a:lnTo>
                <a:lnTo>
                  <a:pt x="30455" y="5031"/>
                </a:lnTo>
                <a:lnTo>
                  <a:pt x="30441" y="5018"/>
                </a:lnTo>
                <a:lnTo>
                  <a:pt x="30427" y="5007"/>
                </a:lnTo>
                <a:lnTo>
                  <a:pt x="30411" y="4997"/>
                </a:lnTo>
                <a:lnTo>
                  <a:pt x="30396" y="4987"/>
                </a:lnTo>
                <a:lnTo>
                  <a:pt x="30381" y="4978"/>
                </a:lnTo>
                <a:lnTo>
                  <a:pt x="30364" y="4971"/>
                </a:lnTo>
                <a:lnTo>
                  <a:pt x="30348" y="4964"/>
                </a:lnTo>
                <a:lnTo>
                  <a:pt x="30332" y="4957"/>
                </a:lnTo>
                <a:lnTo>
                  <a:pt x="30315" y="4952"/>
                </a:lnTo>
                <a:lnTo>
                  <a:pt x="30299" y="4947"/>
                </a:lnTo>
                <a:lnTo>
                  <a:pt x="30281" y="4944"/>
                </a:lnTo>
                <a:lnTo>
                  <a:pt x="30265" y="4940"/>
                </a:lnTo>
                <a:lnTo>
                  <a:pt x="30247" y="4939"/>
                </a:lnTo>
                <a:lnTo>
                  <a:pt x="30229" y="4937"/>
                </a:lnTo>
                <a:lnTo>
                  <a:pt x="30212" y="4937"/>
                </a:lnTo>
                <a:lnTo>
                  <a:pt x="30194" y="4937"/>
                </a:lnTo>
                <a:lnTo>
                  <a:pt x="30178" y="4939"/>
                </a:lnTo>
                <a:lnTo>
                  <a:pt x="30160" y="4940"/>
                </a:lnTo>
                <a:lnTo>
                  <a:pt x="30143" y="4944"/>
                </a:lnTo>
                <a:lnTo>
                  <a:pt x="30126" y="4947"/>
                </a:lnTo>
                <a:lnTo>
                  <a:pt x="30109" y="4952"/>
                </a:lnTo>
                <a:lnTo>
                  <a:pt x="30092" y="4957"/>
                </a:lnTo>
                <a:lnTo>
                  <a:pt x="30076" y="4964"/>
                </a:lnTo>
                <a:lnTo>
                  <a:pt x="30059" y="4971"/>
                </a:lnTo>
                <a:lnTo>
                  <a:pt x="30044" y="4978"/>
                </a:lnTo>
                <a:lnTo>
                  <a:pt x="30028" y="4987"/>
                </a:lnTo>
                <a:lnTo>
                  <a:pt x="30012" y="4997"/>
                </a:lnTo>
                <a:lnTo>
                  <a:pt x="29998" y="5007"/>
                </a:lnTo>
                <a:lnTo>
                  <a:pt x="29983" y="5018"/>
                </a:lnTo>
                <a:lnTo>
                  <a:pt x="29969" y="5031"/>
                </a:lnTo>
                <a:lnTo>
                  <a:pt x="29956" y="5043"/>
                </a:lnTo>
                <a:lnTo>
                  <a:pt x="29624" y="5374"/>
                </a:lnTo>
                <a:lnTo>
                  <a:pt x="29624" y="5374"/>
                </a:lnTo>
                <a:lnTo>
                  <a:pt x="29610" y="5387"/>
                </a:lnTo>
                <a:lnTo>
                  <a:pt x="29596" y="5400"/>
                </a:lnTo>
                <a:lnTo>
                  <a:pt x="29581" y="5411"/>
                </a:lnTo>
                <a:lnTo>
                  <a:pt x="29566" y="5421"/>
                </a:lnTo>
                <a:lnTo>
                  <a:pt x="29551" y="5431"/>
                </a:lnTo>
                <a:lnTo>
                  <a:pt x="29536" y="5440"/>
                </a:lnTo>
                <a:lnTo>
                  <a:pt x="29520" y="5447"/>
                </a:lnTo>
                <a:lnTo>
                  <a:pt x="29504" y="5454"/>
                </a:lnTo>
                <a:lnTo>
                  <a:pt x="29488" y="5461"/>
                </a:lnTo>
                <a:lnTo>
                  <a:pt x="29471" y="5466"/>
                </a:lnTo>
                <a:lnTo>
                  <a:pt x="29454" y="5471"/>
                </a:lnTo>
                <a:lnTo>
                  <a:pt x="29437" y="5474"/>
                </a:lnTo>
                <a:lnTo>
                  <a:pt x="29419" y="5478"/>
                </a:lnTo>
                <a:lnTo>
                  <a:pt x="29402" y="5480"/>
                </a:lnTo>
                <a:lnTo>
                  <a:pt x="29384" y="5481"/>
                </a:lnTo>
                <a:lnTo>
                  <a:pt x="29368" y="5481"/>
                </a:lnTo>
                <a:lnTo>
                  <a:pt x="29350" y="5481"/>
                </a:lnTo>
                <a:lnTo>
                  <a:pt x="29333" y="5480"/>
                </a:lnTo>
                <a:lnTo>
                  <a:pt x="29315" y="5478"/>
                </a:lnTo>
                <a:lnTo>
                  <a:pt x="29299" y="5474"/>
                </a:lnTo>
                <a:lnTo>
                  <a:pt x="29281" y="5471"/>
                </a:lnTo>
                <a:lnTo>
                  <a:pt x="29265" y="5466"/>
                </a:lnTo>
                <a:lnTo>
                  <a:pt x="29247" y="5461"/>
                </a:lnTo>
                <a:lnTo>
                  <a:pt x="29230" y="5454"/>
                </a:lnTo>
                <a:lnTo>
                  <a:pt x="29215" y="5447"/>
                </a:lnTo>
                <a:lnTo>
                  <a:pt x="29199" y="5440"/>
                </a:lnTo>
                <a:lnTo>
                  <a:pt x="29184" y="5431"/>
                </a:lnTo>
                <a:lnTo>
                  <a:pt x="29168" y="5421"/>
                </a:lnTo>
                <a:lnTo>
                  <a:pt x="29153" y="5411"/>
                </a:lnTo>
                <a:lnTo>
                  <a:pt x="29139" y="5400"/>
                </a:lnTo>
                <a:lnTo>
                  <a:pt x="29125" y="5387"/>
                </a:lnTo>
                <a:lnTo>
                  <a:pt x="29111" y="5374"/>
                </a:lnTo>
                <a:lnTo>
                  <a:pt x="29111" y="5374"/>
                </a:lnTo>
                <a:lnTo>
                  <a:pt x="29098" y="5362"/>
                </a:lnTo>
                <a:lnTo>
                  <a:pt x="29086" y="5347"/>
                </a:lnTo>
                <a:lnTo>
                  <a:pt x="29076" y="5333"/>
                </a:lnTo>
                <a:lnTo>
                  <a:pt x="29065" y="5318"/>
                </a:lnTo>
                <a:lnTo>
                  <a:pt x="29056" y="5303"/>
                </a:lnTo>
                <a:lnTo>
                  <a:pt x="29046" y="5288"/>
                </a:lnTo>
                <a:lnTo>
                  <a:pt x="29038" y="5271"/>
                </a:lnTo>
                <a:lnTo>
                  <a:pt x="29031" y="5255"/>
                </a:lnTo>
                <a:lnTo>
                  <a:pt x="29025" y="5238"/>
                </a:lnTo>
                <a:lnTo>
                  <a:pt x="29020" y="5222"/>
                </a:lnTo>
                <a:lnTo>
                  <a:pt x="29016" y="5205"/>
                </a:lnTo>
                <a:lnTo>
                  <a:pt x="29012" y="5188"/>
                </a:lnTo>
                <a:lnTo>
                  <a:pt x="29009" y="5171"/>
                </a:lnTo>
                <a:lnTo>
                  <a:pt x="29006" y="5154"/>
                </a:lnTo>
                <a:lnTo>
                  <a:pt x="29005" y="5136"/>
                </a:lnTo>
                <a:lnTo>
                  <a:pt x="29005" y="5119"/>
                </a:lnTo>
                <a:lnTo>
                  <a:pt x="29005" y="5101"/>
                </a:lnTo>
                <a:lnTo>
                  <a:pt x="29006" y="5085"/>
                </a:lnTo>
                <a:lnTo>
                  <a:pt x="29009" y="5067"/>
                </a:lnTo>
                <a:lnTo>
                  <a:pt x="29012" y="5049"/>
                </a:lnTo>
                <a:lnTo>
                  <a:pt x="29016" y="5033"/>
                </a:lnTo>
                <a:lnTo>
                  <a:pt x="29020" y="5015"/>
                </a:lnTo>
                <a:lnTo>
                  <a:pt x="29025" y="4999"/>
                </a:lnTo>
                <a:lnTo>
                  <a:pt x="29031" y="4982"/>
                </a:lnTo>
                <a:lnTo>
                  <a:pt x="29039" y="4966"/>
                </a:lnTo>
                <a:lnTo>
                  <a:pt x="29046" y="4951"/>
                </a:lnTo>
                <a:lnTo>
                  <a:pt x="29056" y="4934"/>
                </a:lnTo>
                <a:lnTo>
                  <a:pt x="29065" y="4919"/>
                </a:lnTo>
                <a:lnTo>
                  <a:pt x="29076" y="4905"/>
                </a:lnTo>
                <a:lnTo>
                  <a:pt x="29086" y="4890"/>
                </a:lnTo>
                <a:lnTo>
                  <a:pt x="29098" y="4876"/>
                </a:lnTo>
                <a:lnTo>
                  <a:pt x="29111" y="4863"/>
                </a:lnTo>
                <a:lnTo>
                  <a:pt x="33974" y="0"/>
                </a:lnTo>
                <a:lnTo>
                  <a:pt x="0" y="0"/>
                </a:lnTo>
                <a:lnTo>
                  <a:pt x="0" y="18728"/>
                </a:lnTo>
                <a:lnTo>
                  <a:pt x="8964" y="9694"/>
                </a:lnTo>
                <a:lnTo>
                  <a:pt x="8964" y="9694"/>
                </a:lnTo>
                <a:lnTo>
                  <a:pt x="8991" y="9679"/>
                </a:lnTo>
                <a:lnTo>
                  <a:pt x="9019" y="9666"/>
                </a:lnTo>
                <a:lnTo>
                  <a:pt x="9047" y="9654"/>
                </a:lnTo>
                <a:lnTo>
                  <a:pt x="9077" y="9646"/>
                </a:lnTo>
                <a:lnTo>
                  <a:pt x="9106" y="9640"/>
                </a:lnTo>
                <a:lnTo>
                  <a:pt x="9137" y="9637"/>
                </a:lnTo>
                <a:lnTo>
                  <a:pt x="9167" y="9636"/>
                </a:lnTo>
                <a:lnTo>
                  <a:pt x="9196" y="9639"/>
                </a:lnTo>
                <a:lnTo>
                  <a:pt x="9227" y="9642"/>
                </a:lnTo>
                <a:lnTo>
                  <a:pt x="9256" y="9649"/>
                </a:lnTo>
                <a:lnTo>
                  <a:pt x="9286" y="9659"/>
                </a:lnTo>
                <a:lnTo>
                  <a:pt x="9314" y="9670"/>
                </a:lnTo>
                <a:lnTo>
                  <a:pt x="9341" y="9684"/>
                </a:lnTo>
                <a:lnTo>
                  <a:pt x="9368" y="9701"/>
                </a:lnTo>
                <a:lnTo>
                  <a:pt x="9392" y="9721"/>
                </a:lnTo>
                <a:lnTo>
                  <a:pt x="9405" y="9731"/>
                </a:lnTo>
                <a:lnTo>
                  <a:pt x="9417" y="9742"/>
                </a:lnTo>
                <a:lnTo>
                  <a:pt x="9417" y="9742"/>
                </a:lnTo>
                <a:lnTo>
                  <a:pt x="9430" y="9756"/>
                </a:lnTo>
                <a:lnTo>
                  <a:pt x="9442" y="9770"/>
                </a:lnTo>
                <a:lnTo>
                  <a:pt x="9452" y="9784"/>
                </a:lnTo>
                <a:lnTo>
                  <a:pt x="9463" y="9799"/>
                </a:lnTo>
                <a:lnTo>
                  <a:pt x="9472" y="9815"/>
                </a:lnTo>
                <a:lnTo>
                  <a:pt x="9482" y="9830"/>
                </a:lnTo>
                <a:lnTo>
                  <a:pt x="9489" y="9846"/>
                </a:lnTo>
                <a:lnTo>
                  <a:pt x="9496" y="9862"/>
                </a:lnTo>
                <a:lnTo>
                  <a:pt x="9503" y="9878"/>
                </a:lnTo>
                <a:lnTo>
                  <a:pt x="9508" y="9896"/>
                </a:lnTo>
                <a:lnTo>
                  <a:pt x="9512" y="9912"/>
                </a:lnTo>
                <a:lnTo>
                  <a:pt x="9516" y="9930"/>
                </a:lnTo>
                <a:lnTo>
                  <a:pt x="9519" y="9946"/>
                </a:lnTo>
                <a:lnTo>
                  <a:pt x="9522" y="9964"/>
                </a:lnTo>
                <a:lnTo>
                  <a:pt x="9523" y="9981"/>
                </a:lnTo>
                <a:lnTo>
                  <a:pt x="9523" y="9999"/>
                </a:lnTo>
                <a:lnTo>
                  <a:pt x="9523" y="10015"/>
                </a:lnTo>
                <a:lnTo>
                  <a:pt x="9522" y="10033"/>
                </a:lnTo>
                <a:lnTo>
                  <a:pt x="9519" y="10051"/>
                </a:lnTo>
                <a:lnTo>
                  <a:pt x="9516" y="10068"/>
                </a:lnTo>
                <a:lnTo>
                  <a:pt x="9512" y="10085"/>
                </a:lnTo>
                <a:lnTo>
                  <a:pt x="9508" y="10101"/>
                </a:lnTo>
                <a:lnTo>
                  <a:pt x="9503" y="10119"/>
                </a:lnTo>
                <a:lnTo>
                  <a:pt x="9496" y="10135"/>
                </a:lnTo>
                <a:lnTo>
                  <a:pt x="9489" y="10152"/>
                </a:lnTo>
                <a:lnTo>
                  <a:pt x="9482" y="10167"/>
                </a:lnTo>
                <a:lnTo>
                  <a:pt x="9472" y="10182"/>
                </a:lnTo>
                <a:lnTo>
                  <a:pt x="9463" y="10197"/>
                </a:lnTo>
                <a:lnTo>
                  <a:pt x="9452" y="10213"/>
                </a:lnTo>
                <a:lnTo>
                  <a:pt x="9442" y="10227"/>
                </a:lnTo>
                <a:lnTo>
                  <a:pt x="9430" y="10241"/>
                </a:lnTo>
                <a:lnTo>
                  <a:pt x="9417" y="10255"/>
                </a:lnTo>
                <a:lnTo>
                  <a:pt x="7552" y="12119"/>
                </a:lnTo>
                <a:lnTo>
                  <a:pt x="7552" y="12119"/>
                </a:lnTo>
                <a:lnTo>
                  <a:pt x="7539" y="12133"/>
                </a:lnTo>
                <a:lnTo>
                  <a:pt x="7527" y="12147"/>
                </a:lnTo>
                <a:lnTo>
                  <a:pt x="7515" y="12161"/>
                </a:lnTo>
                <a:lnTo>
                  <a:pt x="7506" y="12176"/>
                </a:lnTo>
                <a:lnTo>
                  <a:pt x="7495" y="12191"/>
                </a:lnTo>
                <a:lnTo>
                  <a:pt x="7487" y="12207"/>
                </a:lnTo>
                <a:lnTo>
                  <a:pt x="7479" y="12223"/>
                </a:lnTo>
                <a:lnTo>
                  <a:pt x="7472" y="12240"/>
                </a:lnTo>
                <a:lnTo>
                  <a:pt x="7466" y="12256"/>
                </a:lnTo>
                <a:lnTo>
                  <a:pt x="7460" y="12272"/>
                </a:lnTo>
                <a:lnTo>
                  <a:pt x="7457" y="12289"/>
                </a:lnTo>
                <a:lnTo>
                  <a:pt x="7452" y="12306"/>
                </a:lnTo>
                <a:lnTo>
                  <a:pt x="7450" y="12323"/>
                </a:lnTo>
                <a:lnTo>
                  <a:pt x="7447" y="12341"/>
                </a:lnTo>
                <a:lnTo>
                  <a:pt x="7446" y="12358"/>
                </a:lnTo>
                <a:lnTo>
                  <a:pt x="7446" y="12376"/>
                </a:lnTo>
                <a:lnTo>
                  <a:pt x="7446" y="12393"/>
                </a:lnTo>
                <a:lnTo>
                  <a:pt x="7447" y="12410"/>
                </a:lnTo>
                <a:lnTo>
                  <a:pt x="7450" y="12427"/>
                </a:lnTo>
                <a:lnTo>
                  <a:pt x="7452" y="12445"/>
                </a:lnTo>
                <a:lnTo>
                  <a:pt x="7457" y="12461"/>
                </a:lnTo>
                <a:lnTo>
                  <a:pt x="7460" y="12479"/>
                </a:lnTo>
                <a:lnTo>
                  <a:pt x="7466" y="12495"/>
                </a:lnTo>
                <a:lnTo>
                  <a:pt x="7472" y="12512"/>
                </a:lnTo>
                <a:lnTo>
                  <a:pt x="7479" y="12528"/>
                </a:lnTo>
                <a:lnTo>
                  <a:pt x="7487" y="12544"/>
                </a:lnTo>
                <a:lnTo>
                  <a:pt x="7495" y="12560"/>
                </a:lnTo>
                <a:lnTo>
                  <a:pt x="7506" y="12575"/>
                </a:lnTo>
                <a:lnTo>
                  <a:pt x="7515" y="12589"/>
                </a:lnTo>
                <a:lnTo>
                  <a:pt x="7527" y="12605"/>
                </a:lnTo>
                <a:lnTo>
                  <a:pt x="7539" y="12618"/>
                </a:lnTo>
                <a:lnTo>
                  <a:pt x="7552" y="12632"/>
                </a:lnTo>
                <a:lnTo>
                  <a:pt x="7552" y="12632"/>
                </a:lnTo>
                <a:lnTo>
                  <a:pt x="7566" y="12645"/>
                </a:lnTo>
                <a:lnTo>
                  <a:pt x="7580" y="12656"/>
                </a:lnTo>
                <a:lnTo>
                  <a:pt x="7594" y="12668"/>
                </a:lnTo>
                <a:lnTo>
                  <a:pt x="7609" y="12679"/>
                </a:lnTo>
                <a:lnTo>
                  <a:pt x="7625" y="12688"/>
                </a:lnTo>
                <a:lnTo>
                  <a:pt x="7640" y="12696"/>
                </a:lnTo>
                <a:lnTo>
                  <a:pt x="7655" y="12704"/>
                </a:lnTo>
                <a:lnTo>
                  <a:pt x="7672" y="12711"/>
                </a:lnTo>
                <a:lnTo>
                  <a:pt x="7688" y="12717"/>
                </a:lnTo>
                <a:lnTo>
                  <a:pt x="7706" y="12723"/>
                </a:lnTo>
                <a:lnTo>
                  <a:pt x="7722" y="12728"/>
                </a:lnTo>
                <a:lnTo>
                  <a:pt x="7738" y="12731"/>
                </a:lnTo>
                <a:lnTo>
                  <a:pt x="7756" y="12734"/>
                </a:lnTo>
                <a:lnTo>
                  <a:pt x="7774" y="12736"/>
                </a:lnTo>
                <a:lnTo>
                  <a:pt x="7791" y="12737"/>
                </a:lnTo>
                <a:lnTo>
                  <a:pt x="7808" y="12737"/>
                </a:lnTo>
                <a:lnTo>
                  <a:pt x="7825" y="12737"/>
                </a:lnTo>
                <a:lnTo>
                  <a:pt x="7843" y="12736"/>
                </a:lnTo>
                <a:lnTo>
                  <a:pt x="7861" y="12734"/>
                </a:lnTo>
                <a:lnTo>
                  <a:pt x="7877" y="12731"/>
                </a:lnTo>
                <a:lnTo>
                  <a:pt x="7895" y="12728"/>
                </a:lnTo>
                <a:lnTo>
                  <a:pt x="7911" y="12723"/>
                </a:lnTo>
                <a:lnTo>
                  <a:pt x="7929" y="12717"/>
                </a:lnTo>
                <a:lnTo>
                  <a:pt x="7945" y="12711"/>
                </a:lnTo>
                <a:lnTo>
                  <a:pt x="7960" y="12704"/>
                </a:lnTo>
                <a:lnTo>
                  <a:pt x="7977" y="12696"/>
                </a:lnTo>
                <a:lnTo>
                  <a:pt x="7992" y="12688"/>
                </a:lnTo>
                <a:lnTo>
                  <a:pt x="8007" y="12679"/>
                </a:lnTo>
                <a:lnTo>
                  <a:pt x="8023" y="12668"/>
                </a:lnTo>
                <a:lnTo>
                  <a:pt x="8037" y="12656"/>
                </a:lnTo>
                <a:lnTo>
                  <a:pt x="8051" y="12645"/>
                </a:lnTo>
                <a:lnTo>
                  <a:pt x="8065" y="12632"/>
                </a:lnTo>
                <a:lnTo>
                  <a:pt x="11720" y="8977"/>
                </a:lnTo>
                <a:lnTo>
                  <a:pt x="11720" y="8977"/>
                </a:lnTo>
                <a:lnTo>
                  <a:pt x="11733" y="8964"/>
                </a:lnTo>
                <a:lnTo>
                  <a:pt x="11747" y="8952"/>
                </a:lnTo>
                <a:lnTo>
                  <a:pt x="11761" y="8940"/>
                </a:lnTo>
                <a:lnTo>
                  <a:pt x="11777" y="8931"/>
                </a:lnTo>
                <a:lnTo>
                  <a:pt x="11792" y="8920"/>
                </a:lnTo>
                <a:lnTo>
                  <a:pt x="11807" y="8912"/>
                </a:lnTo>
                <a:lnTo>
                  <a:pt x="11824" y="8904"/>
                </a:lnTo>
                <a:lnTo>
                  <a:pt x="11840" y="8897"/>
                </a:lnTo>
                <a:lnTo>
                  <a:pt x="11857" y="8891"/>
                </a:lnTo>
                <a:lnTo>
                  <a:pt x="11873" y="8885"/>
                </a:lnTo>
                <a:lnTo>
                  <a:pt x="11889" y="8882"/>
                </a:lnTo>
                <a:lnTo>
                  <a:pt x="11907" y="8877"/>
                </a:lnTo>
                <a:lnTo>
                  <a:pt x="11925" y="8875"/>
                </a:lnTo>
                <a:lnTo>
                  <a:pt x="11941" y="8872"/>
                </a:lnTo>
                <a:lnTo>
                  <a:pt x="11959" y="8871"/>
                </a:lnTo>
                <a:lnTo>
                  <a:pt x="11976" y="8871"/>
                </a:lnTo>
                <a:lnTo>
                  <a:pt x="11994" y="8871"/>
                </a:lnTo>
                <a:lnTo>
                  <a:pt x="12011" y="8872"/>
                </a:lnTo>
                <a:lnTo>
                  <a:pt x="12028" y="8875"/>
                </a:lnTo>
                <a:lnTo>
                  <a:pt x="12046" y="8877"/>
                </a:lnTo>
                <a:lnTo>
                  <a:pt x="12062" y="8882"/>
                </a:lnTo>
                <a:lnTo>
                  <a:pt x="12080" y="8885"/>
                </a:lnTo>
                <a:lnTo>
                  <a:pt x="12096" y="8891"/>
                </a:lnTo>
                <a:lnTo>
                  <a:pt x="12112" y="8897"/>
                </a:lnTo>
                <a:lnTo>
                  <a:pt x="12129" y="8904"/>
                </a:lnTo>
                <a:lnTo>
                  <a:pt x="12145" y="8912"/>
                </a:lnTo>
                <a:lnTo>
                  <a:pt x="12161" y="8920"/>
                </a:lnTo>
                <a:lnTo>
                  <a:pt x="12176" y="8931"/>
                </a:lnTo>
                <a:lnTo>
                  <a:pt x="12190" y="8940"/>
                </a:lnTo>
                <a:lnTo>
                  <a:pt x="12205" y="8952"/>
                </a:lnTo>
                <a:lnTo>
                  <a:pt x="12219" y="8964"/>
                </a:lnTo>
                <a:lnTo>
                  <a:pt x="12232" y="8977"/>
                </a:lnTo>
                <a:lnTo>
                  <a:pt x="12232" y="8977"/>
                </a:lnTo>
                <a:lnTo>
                  <a:pt x="12245" y="8991"/>
                </a:lnTo>
                <a:lnTo>
                  <a:pt x="12257" y="9005"/>
                </a:lnTo>
                <a:lnTo>
                  <a:pt x="12269" y="9019"/>
                </a:lnTo>
                <a:lnTo>
                  <a:pt x="12279" y="9034"/>
                </a:lnTo>
                <a:lnTo>
                  <a:pt x="12289" y="9049"/>
                </a:lnTo>
                <a:lnTo>
                  <a:pt x="12297" y="9065"/>
                </a:lnTo>
                <a:lnTo>
                  <a:pt x="12305" y="9080"/>
                </a:lnTo>
                <a:lnTo>
                  <a:pt x="12312" y="9096"/>
                </a:lnTo>
                <a:lnTo>
                  <a:pt x="12318" y="9113"/>
                </a:lnTo>
                <a:lnTo>
                  <a:pt x="12324" y="9130"/>
                </a:lnTo>
                <a:lnTo>
                  <a:pt x="12328" y="9147"/>
                </a:lnTo>
                <a:lnTo>
                  <a:pt x="12332" y="9163"/>
                </a:lnTo>
                <a:lnTo>
                  <a:pt x="12334" y="9181"/>
                </a:lnTo>
                <a:lnTo>
                  <a:pt x="12337" y="9198"/>
                </a:lnTo>
                <a:lnTo>
                  <a:pt x="12338" y="9216"/>
                </a:lnTo>
                <a:lnTo>
                  <a:pt x="12339" y="9232"/>
                </a:lnTo>
                <a:lnTo>
                  <a:pt x="12338" y="9250"/>
                </a:lnTo>
                <a:lnTo>
                  <a:pt x="12337" y="9268"/>
                </a:lnTo>
                <a:lnTo>
                  <a:pt x="12334" y="9285"/>
                </a:lnTo>
                <a:lnTo>
                  <a:pt x="12332" y="9302"/>
                </a:lnTo>
                <a:lnTo>
                  <a:pt x="12328" y="9319"/>
                </a:lnTo>
                <a:lnTo>
                  <a:pt x="12324" y="9336"/>
                </a:lnTo>
                <a:lnTo>
                  <a:pt x="12318" y="9353"/>
                </a:lnTo>
                <a:lnTo>
                  <a:pt x="12312" y="9370"/>
                </a:lnTo>
                <a:lnTo>
                  <a:pt x="12305" y="9385"/>
                </a:lnTo>
                <a:lnTo>
                  <a:pt x="12297" y="9402"/>
                </a:lnTo>
                <a:lnTo>
                  <a:pt x="12289" y="9417"/>
                </a:lnTo>
                <a:lnTo>
                  <a:pt x="12279" y="9432"/>
                </a:lnTo>
                <a:lnTo>
                  <a:pt x="12269" y="9447"/>
                </a:lnTo>
                <a:lnTo>
                  <a:pt x="12257" y="9461"/>
                </a:lnTo>
                <a:lnTo>
                  <a:pt x="12245" y="9475"/>
                </a:lnTo>
                <a:lnTo>
                  <a:pt x="12232" y="9490"/>
                </a:lnTo>
                <a:lnTo>
                  <a:pt x="8285" y="13436"/>
                </a:lnTo>
                <a:lnTo>
                  <a:pt x="8285" y="13436"/>
                </a:lnTo>
                <a:lnTo>
                  <a:pt x="8273" y="13450"/>
                </a:lnTo>
                <a:lnTo>
                  <a:pt x="8261" y="13464"/>
                </a:lnTo>
                <a:lnTo>
                  <a:pt x="8249" y="13478"/>
                </a:lnTo>
                <a:lnTo>
                  <a:pt x="8239" y="13493"/>
                </a:lnTo>
                <a:lnTo>
                  <a:pt x="8229" y="13508"/>
                </a:lnTo>
                <a:lnTo>
                  <a:pt x="8221" y="13524"/>
                </a:lnTo>
                <a:lnTo>
                  <a:pt x="8213" y="13540"/>
                </a:lnTo>
                <a:lnTo>
                  <a:pt x="8206" y="13555"/>
                </a:lnTo>
                <a:lnTo>
                  <a:pt x="8200" y="13572"/>
                </a:lnTo>
                <a:lnTo>
                  <a:pt x="8194" y="13589"/>
                </a:lnTo>
                <a:lnTo>
                  <a:pt x="8189" y="13606"/>
                </a:lnTo>
                <a:lnTo>
                  <a:pt x="8186" y="13623"/>
                </a:lnTo>
                <a:lnTo>
                  <a:pt x="8182" y="13640"/>
                </a:lnTo>
                <a:lnTo>
                  <a:pt x="8181" y="13657"/>
                </a:lnTo>
                <a:lnTo>
                  <a:pt x="8180" y="13675"/>
                </a:lnTo>
                <a:lnTo>
                  <a:pt x="8179" y="13693"/>
                </a:lnTo>
                <a:lnTo>
                  <a:pt x="8180" y="13709"/>
                </a:lnTo>
                <a:lnTo>
                  <a:pt x="8181" y="13727"/>
                </a:lnTo>
                <a:lnTo>
                  <a:pt x="8182" y="13744"/>
                </a:lnTo>
                <a:lnTo>
                  <a:pt x="8186" y="13762"/>
                </a:lnTo>
                <a:lnTo>
                  <a:pt x="8189" y="13778"/>
                </a:lnTo>
                <a:lnTo>
                  <a:pt x="8194" y="13795"/>
                </a:lnTo>
                <a:lnTo>
                  <a:pt x="8200" y="13812"/>
                </a:lnTo>
                <a:lnTo>
                  <a:pt x="8206" y="13829"/>
                </a:lnTo>
                <a:lnTo>
                  <a:pt x="8213" y="13845"/>
                </a:lnTo>
                <a:lnTo>
                  <a:pt x="8221" y="13860"/>
                </a:lnTo>
                <a:lnTo>
                  <a:pt x="8229" y="13876"/>
                </a:lnTo>
                <a:lnTo>
                  <a:pt x="8239" y="13891"/>
                </a:lnTo>
                <a:lnTo>
                  <a:pt x="8249" y="13906"/>
                </a:lnTo>
                <a:lnTo>
                  <a:pt x="8261" y="13920"/>
                </a:lnTo>
                <a:lnTo>
                  <a:pt x="8273" y="13934"/>
                </a:lnTo>
                <a:lnTo>
                  <a:pt x="8285" y="13949"/>
                </a:lnTo>
                <a:lnTo>
                  <a:pt x="8285" y="13949"/>
                </a:lnTo>
                <a:lnTo>
                  <a:pt x="8298" y="13961"/>
                </a:lnTo>
                <a:lnTo>
                  <a:pt x="8312" y="13973"/>
                </a:lnTo>
                <a:lnTo>
                  <a:pt x="8327" y="13985"/>
                </a:lnTo>
                <a:lnTo>
                  <a:pt x="8342" y="13994"/>
                </a:lnTo>
                <a:lnTo>
                  <a:pt x="8357" y="14005"/>
                </a:lnTo>
                <a:lnTo>
                  <a:pt x="8372" y="14013"/>
                </a:lnTo>
                <a:lnTo>
                  <a:pt x="8389" y="14021"/>
                </a:lnTo>
                <a:lnTo>
                  <a:pt x="8405" y="14028"/>
                </a:lnTo>
                <a:lnTo>
                  <a:pt x="8422" y="14034"/>
                </a:lnTo>
                <a:lnTo>
                  <a:pt x="8438" y="14040"/>
                </a:lnTo>
                <a:lnTo>
                  <a:pt x="8456" y="14044"/>
                </a:lnTo>
                <a:lnTo>
                  <a:pt x="8472" y="14048"/>
                </a:lnTo>
                <a:lnTo>
                  <a:pt x="8490" y="14051"/>
                </a:lnTo>
                <a:lnTo>
                  <a:pt x="8506" y="14053"/>
                </a:lnTo>
                <a:lnTo>
                  <a:pt x="8524" y="14054"/>
                </a:lnTo>
                <a:lnTo>
                  <a:pt x="8541" y="14054"/>
                </a:lnTo>
                <a:lnTo>
                  <a:pt x="8559" y="14054"/>
                </a:lnTo>
                <a:lnTo>
                  <a:pt x="8577" y="14053"/>
                </a:lnTo>
                <a:lnTo>
                  <a:pt x="8593" y="14051"/>
                </a:lnTo>
                <a:lnTo>
                  <a:pt x="8611" y="14048"/>
                </a:lnTo>
                <a:lnTo>
                  <a:pt x="8628" y="14044"/>
                </a:lnTo>
                <a:lnTo>
                  <a:pt x="8645" y="14040"/>
                </a:lnTo>
                <a:lnTo>
                  <a:pt x="8661" y="14034"/>
                </a:lnTo>
                <a:lnTo>
                  <a:pt x="8678" y="14028"/>
                </a:lnTo>
                <a:lnTo>
                  <a:pt x="8694" y="14021"/>
                </a:lnTo>
                <a:lnTo>
                  <a:pt x="8710" y="14013"/>
                </a:lnTo>
                <a:lnTo>
                  <a:pt x="8726" y="14005"/>
                </a:lnTo>
                <a:lnTo>
                  <a:pt x="8741" y="13994"/>
                </a:lnTo>
                <a:lnTo>
                  <a:pt x="8756" y="13985"/>
                </a:lnTo>
                <a:lnTo>
                  <a:pt x="8770" y="13973"/>
                </a:lnTo>
                <a:lnTo>
                  <a:pt x="8784" y="13961"/>
                </a:lnTo>
                <a:lnTo>
                  <a:pt x="8797" y="13949"/>
                </a:lnTo>
                <a:lnTo>
                  <a:pt x="10579" y="12167"/>
                </a:lnTo>
                <a:lnTo>
                  <a:pt x="10579" y="12167"/>
                </a:lnTo>
                <a:lnTo>
                  <a:pt x="10592" y="12154"/>
                </a:lnTo>
                <a:lnTo>
                  <a:pt x="10606" y="12142"/>
                </a:lnTo>
                <a:lnTo>
                  <a:pt x="10622" y="12132"/>
                </a:lnTo>
                <a:lnTo>
                  <a:pt x="10636" y="12121"/>
                </a:lnTo>
                <a:lnTo>
                  <a:pt x="10651" y="12112"/>
                </a:lnTo>
                <a:lnTo>
                  <a:pt x="10667" y="12102"/>
                </a:lnTo>
                <a:lnTo>
                  <a:pt x="10683" y="12094"/>
                </a:lnTo>
                <a:lnTo>
                  <a:pt x="10699" y="12087"/>
                </a:lnTo>
                <a:lnTo>
                  <a:pt x="10715" y="12081"/>
                </a:lnTo>
                <a:lnTo>
                  <a:pt x="10732" y="12076"/>
                </a:lnTo>
                <a:lnTo>
                  <a:pt x="10750" y="12072"/>
                </a:lnTo>
                <a:lnTo>
                  <a:pt x="10766" y="12067"/>
                </a:lnTo>
                <a:lnTo>
                  <a:pt x="10784" y="12065"/>
                </a:lnTo>
                <a:lnTo>
                  <a:pt x="10801" y="12062"/>
                </a:lnTo>
                <a:lnTo>
                  <a:pt x="10818" y="12061"/>
                </a:lnTo>
                <a:lnTo>
                  <a:pt x="10835" y="12061"/>
                </a:lnTo>
                <a:lnTo>
                  <a:pt x="10853" y="12061"/>
                </a:lnTo>
                <a:lnTo>
                  <a:pt x="10870" y="12062"/>
                </a:lnTo>
                <a:lnTo>
                  <a:pt x="10888" y="12065"/>
                </a:lnTo>
                <a:lnTo>
                  <a:pt x="10904" y="12067"/>
                </a:lnTo>
                <a:lnTo>
                  <a:pt x="10922" y="12072"/>
                </a:lnTo>
                <a:lnTo>
                  <a:pt x="10939" y="12076"/>
                </a:lnTo>
                <a:lnTo>
                  <a:pt x="10955" y="12081"/>
                </a:lnTo>
                <a:lnTo>
                  <a:pt x="10971" y="12087"/>
                </a:lnTo>
                <a:lnTo>
                  <a:pt x="10988" y="12094"/>
                </a:lnTo>
                <a:lnTo>
                  <a:pt x="11004" y="12102"/>
                </a:lnTo>
                <a:lnTo>
                  <a:pt x="11020" y="12112"/>
                </a:lnTo>
                <a:lnTo>
                  <a:pt x="11035" y="12121"/>
                </a:lnTo>
                <a:lnTo>
                  <a:pt x="11050" y="12132"/>
                </a:lnTo>
                <a:lnTo>
                  <a:pt x="11064" y="12142"/>
                </a:lnTo>
                <a:lnTo>
                  <a:pt x="11078" y="12154"/>
                </a:lnTo>
                <a:lnTo>
                  <a:pt x="11092" y="12167"/>
                </a:lnTo>
                <a:lnTo>
                  <a:pt x="11092" y="12167"/>
                </a:lnTo>
                <a:lnTo>
                  <a:pt x="11104" y="12181"/>
                </a:lnTo>
                <a:lnTo>
                  <a:pt x="11117" y="12195"/>
                </a:lnTo>
                <a:lnTo>
                  <a:pt x="11128" y="12209"/>
                </a:lnTo>
                <a:lnTo>
                  <a:pt x="11138" y="12224"/>
                </a:lnTo>
                <a:lnTo>
                  <a:pt x="11147" y="12240"/>
                </a:lnTo>
                <a:lnTo>
                  <a:pt x="11157" y="12255"/>
                </a:lnTo>
                <a:lnTo>
                  <a:pt x="11164" y="12271"/>
                </a:lnTo>
                <a:lnTo>
                  <a:pt x="11171" y="12287"/>
                </a:lnTo>
                <a:lnTo>
                  <a:pt x="11178" y="12303"/>
                </a:lnTo>
                <a:lnTo>
                  <a:pt x="11183" y="12321"/>
                </a:lnTo>
                <a:lnTo>
                  <a:pt x="11187" y="12337"/>
                </a:lnTo>
                <a:lnTo>
                  <a:pt x="11191" y="12355"/>
                </a:lnTo>
                <a:lnTo>
                  <a:pt x="11194" y="12371"/>
                </a:lnTo>
                <a:lnTo>
                  <a:pt x="11197" y="12389"/>
                </a:lnTo>
                <a:lnTo>
                  <a:pt x="11198" y="12406"/>
                </a:lnTo>
                <a:lnTo>
                  <a:pt x="11198" y="12424"/>
                </a:lnTo>
                <a:lnTo>
                  <a:pt x="11198" y="12440"/>
                </a:lnTo>
                <a:lnTo>
                  <a:pt x="11197" y="12458"/>
                </a:lnTo>
                <a:lnTo>
                  <a:pt x="11194" y="12475"/>
                </a:lnTo>
                <a:lnTo>
                  <a:pt x="11191" y="12493"/>
                </a:lnTo>
                <a:lnTo>
                  <a:pt x="11187" y="12510"/>
                </a:lnTo>
                <a:lnTo>
                  <a:pt x="11183" y="12526"/>
                </a:lnTo>
                <a:lnTo>
                  <a:pt x="11178" y="12544"/>
                </a:lnTo>
                <a:lnTo>
                  <a:pt x="11171" y="12560"/>
                </a:lnTo>
                <a:lnTo>
                  <a:pt x="11164" y="12576"/>
                </a:lnTo>
                <a:lnTo>
                  <a:pt x="11157" y="12592"/>
                </a:lnTo>
                <a:lnTo>
                  <a:pt x="11147" y="12607"/>
                </a:lnTo>
                <a:lnTo>
                  <a:pt x="11138" y="12622"/>
                </a:lnTo>
                <a:lnTo>
                  <a:pt x="11128" y="12637"/>
                </a:lnTo>
                <a:lnTo>
                  <a:pt x="11117" y="12652"/>
                </a:lnTo>
                <a:lnTo>
                  <a:pt x="11104" y="12666"/>
                </a:lnTo>
                <a:lnTo>
                  <a:pt x="11092" y="12680"/>
                </a:lnTo>
                <a:lnTo>
                  <a:pt x="10245" y="13527"/>
                </a:lnTo>
                <a:lnTo>
                  <a:pt x="10245" y="13527"/>
                </a:lnTo>
                <a:lnTo>
                  <a:pt x="10232" y="13553"/>
                </a:lnTo>
                <a:lnTo>
                  <a:pt x="10222" y="13579"/>
                </a:lnTo>
                <a:lnTo>
                  <a:pt x="10214" y="13607"/>
                </a:lnTo>
                <a:lnTo>
                  <a:pt x="10210" y="13634"/>
                </a:lnTo>
                <a:lnTo>
                  <a:pt x="10206" y="13662"/>
                </a:lnTo>
                <a:lnTo>
                  <a:pt x="10204" y="13690"/>
                </a:lnTo>
                <a:lnTo>
                  <a:pt x="10205" y="13717"/>
                </a:lnTo>
                <a:lnTo>
                  <a:pt x="10208" y="13745"/>
                </a:lnTo>
                <a:lnTo>
                  <a:pt x="10213" y="13774"/>
                </a:lnTo>
                <a:lnTo>
                  <a:pt x="10220" y="13801"/>
                </a:lnTo>
                <a:lnTo>
                  <a:pt x="10229" y="13826"/>
                </a:lnTo>
                <a:lnTo>
                  <a:pt x="10241" y="13853"/>
                </a:lnTo>
                <a:lnTo>
                  <a:pt x="10255" y="13878"/>
                </a:lnTo>
                <a:lnTo>
                  <a:pt x="10271" y="13903"/>
                </a:lnTo>
                <a:lnTo>
                  <a:pt x="10289" y="13925"/>
                </a:lnTo>
                <a:lnTo>
                  <a:pt x="10309" y="13947"/>
                </a:lnTo>
                <a:lnTo>
                  <a:pt x="10309" y="13947"/>
                </a:lnTo>
                <a:lnTo>
                  <a:pt x="10322" y="13960"/>
                </a:lnTo>
                <a:lnTo>
                  <a:pt x="10336" y="13972"/>
                </a:lnTo>
                <a:lnTo>
                  <a:pt x="10352" y="13984"/>
                </a:lnTo>
                <a:lnTo>
                  <a:pt x="10366" y="13994"/>
                </a:lnTo>
                <a:lnTo>
                  <a:pt x="10381" y="14004"/>
                </a:lnTo>
                <a:lnTo>
                  <a:pt x="10397" y="14012"/>
                </a:lnTo>
                <a:lnTo>
                  <a:pt x="10413" y="14020"/>
                </a:lnTo>
                <a:lnTo>
                  <a:pt x="10429" y="14027"/>
                </a:lnTo>
                <a:lnTo>
                  <a:pt x="10445" y="14033"/>
                </a:lnTo>
                <a:lnTo>
                  <a:pt x="10462" y="14039"/>
                </a:lnTo>
                <a:lnTo>
                  <a:pt x="10480" y="14044"/>
                </a:lnTo>
                <a:lnTo>
                  <a:pt x="10496" y="14047"/>
                </a:lnTo>
                <a:lnTo>
                  <a:pt x="10514" y="14049"/>
                </a:lnTo>
                <a:lnTo>
                  <a:pt x="10531" y="14052"/>
                </a:lnTo>
                <a:lnTo>
                  <a:pt x="10548" y="14053"/>
                </a:lnTo>
                <a:lnTo>
                  <a:pt x="10565" y="14054"/>
                </a:lnTo>
                <a:lnTo>
                  <a:pt x="10583" y="14053"/>
                </a:lnTo>
                <a:lnTo>
                  <a:pt x="10600" y="14052"/>
                </a:lnTo>
                <a:lnTo>
                  <a:pt x="10617" y="14049"/>
                </a:lnTo>
                <a:lnTo>
                  <a:pt x="10634" y="14047"/>
                </a:lnTo>
                <a:lnTo>
                  <a:pt x="10652" y="14044"/>
                </a:lnTo>
                <a:lnTo>
                  <a:pt x="10669" y="14039"/>
                </a:lnTo>
                <a:lnTo>
                  <a:pt x="10685" y="14033"/>
                </a:lnTo>
                <a:lnTo>
                  <a:pt x="10701" y="14027"/>
                </a:lnTo>
                <a:lnTo>
                  <a:pt x="10718" y="14020"/>
                </a:lnTo>
                <a:lnTo>
                  <a:pt x="10734" y="14012"/>
                </a:lnTo>
                <a:lnTo>
                  <a:pt x="10750" y="14004"/>
                </a:lnTo>
                <a:lnTo>
                  <a:pt x="10765" y="13994"/>
                </a:lnTo>
                <a:lnTo>
                  <a:pt x="10780" y="13984"/>
                </a:lnTo>
                <a:lnTo>
                  <a:pt x="10794" y="13972"/>
                </a:lnTo>
                <a:lnTo>
                  <a:pt x="10808" y="13960"/>
                </a:lnTo>
                <a:lnTo>
                  <a:pt x="10821" y="13947"/>
                </a:lnTo>
                <a:lnTo>
                  <a:pt x="11135" y="13635"/>
                </a:lnTo>
                <a:lnTo>
                  <a:pt x="11412" y="13357"/>
                </a:lnTo>
                <a:lnTo>
                  <a:pt x="11412" y="13357"/>
                </a:lnTo>
                <a:lnTo>
                  <a:pt x="11426" y="13344"/>
                </a:lnTo>
                <a:lnTo>
                  <a:pt x="11440" y="13332"/>
                </a:lnTo>
                <a:lnTo>
                  <a:pt x="11454" y="13322"/>
                </a:lnTo>
                <a:lnTo>
                  <a:pt x="11469" y="13311"/>
                </a:lnTo>
                <a:lnTo>
                  <a:pt x="11484" y="13302"/>
                </a:lnTo>
                <a:lnTo>
                  <a:pt x="11500" y="13292"/>
                </a:lnTo>
                <a:lnTo>
                  <a:pt x="11516" y="13284"/>
                </a:lnTo>
                <a:lnTo>
                  <a:pt x="11533" y="13277"/>
                </a:lnTo>
                <a:lnTo>
                  <a:pt x="11549" y="13271"/>
                </a:lnTo>
                <a:lnTo>
                  <a:pt x="11565" y="13267"/>
                </a:lnTo>
                <a:lnTo>
                  <a:pt x="11582" y="13262"/>
                </a:lnTo>
                <a:lnTo>
                  <a:pt x="11599" y="13257"/>
                </a:lnTo>
                <a:lnTo>
                  <a:pt x="11616" y="13255"/>
                </a:lnTo>
                <a:lnTo>
                  <a:pt x="11633" y="13252"/>
                </a:lnTo>
                <a:lnTo>
                  <a:pt x="11651" y="13251"/>
                </a:lnTo>
                <a:lnTo>
                  <a:pt x="11669" y="13251"/>
                </a:lnTo>
                <a:lnTo>
                  <a:pt x="11686" y="13251"/>
                </a:lnTo>
                <a:lnTo>
                  <a:pt x="11703" y="13252"/>
                </a:lnTo>
                <a:lnTo>
                  <a:pt x="11720" y="13255"/>
                </a:lnTo>
                <a:lnTo>
                  <a:pt x="11738" y="13257"/>
                </a:lnTo>
                <a:lnTo>
                  <a:pt x="11754" y="13262"/>
                </a:lnTo>
                <a:lnTo>
                  <a:pt x="11772" y="13267"/>
                </a:lnTo>
                <a:lnTo>
                  <a:pt x="11788" y="13271"/>
                </a:lnTo>
                <a:lnTo>
                  <a:pt x="11805" y="13277"/>
                </a:lnTo>
                <a:lnTo>
                  <a:pt x="11821" y="13284"/>
                </a:lnTo>
                <a:lnTo>
                  <a:pt x="11837" y="13292"/>
                </a:lnTo>
                <a:lnTo>
                  <a:pt x="11853" y="13302"/>
                </a:lnTo>
                <a:lnTo>
                  <a:pt x="11868" y="13311"/>
                </a:lnTo>
                <a:lnTo>
                  <a:pt x="11882" y="13322"/>
                </a:lnTo>
                <a:lnTo>
                  <a:pt x="11898" y="13332"/>
                </a:lnTo>
                <a:lnTo>
                  <a:pt x="11912" y="13344"/>
                </a:lnTo>
                <a:lnTo>
                  <a:pt x="11925" y="13357"/>
                </a:lnTo>
                <a:lnTo>
                  <a:pt x="11925" y="13357"/>
                </a:lnTo>
                <a:lnTo>
                  <a:pt x="11938" y="13371"/>
                </a:lnTo>
                <a:lnTo>
                  <a:pt x="11949" y="13385"/>
                </a:lnTo>
                <a:lnTo>
                  <a:pt x="11961" y="13399"/>
                </a:lnTo>
                <a:lnTo>
                  <a:pt x="11972" y="13414"/>
                </a:lnTo>
                <a:lnTo>
                  <a:pt x="11981" y="13430"/>
                </a:lnTo>
                <a:lnTo>
                  <a:pt x="11989" y="13445"/>
                </a:lnTo>
                <a:lnTo>
                  <a:pt x="11997" y="13461"/>
                </a:lnTo>
                <a:lnTo>
                  <a:pt x="12004" y="13477"/>
                </a:lnTo>
                <a:lnTo>
                  <a:pt x="12010" y="13493"/>
                </a:lnTo>
                <a:lnTo>
                  <a:pt x="12016" y="13511"/>
                </a:lnTo>
                <a:lnTo>
                  <a:pt x="12021" y="13527"/>
                </a:lnTo>
                <a:lnTo>
                  <a:pt x="12024" y="13545"/>
                </a:lnTo>
                <a:lnTo>
                  <a:pt x="12027" y="13561"/>
                </a:lnTo>
                <a:lnTo>
                  <a:pt x="12029" y="13579"/>
                </a:lnTo>
                <a:lnTo>
                  <a:pt x="12030" y="13596"/>
                </a:lnTo>
                <a:lnTo>
                  <a:pt x="12030" y="13614"/>
                </a:lnTo>
                <a:lnTo>
                  <a:pt x="12030" y="13630"/>
                </a:lnTo>
                <a:lnTo>
                  <a:pt x="12029" y="13648"/>
                </a:lnTo>
                <a:lnTo>
                  <a:pt x="12027" y="13666"/>
                </a:lnTo>
                <a:lnTo>
                  <a:pt x="12024" y="13683"/>
                </a:lnTo>
                <a:lnTo>
                  <a:pt x="12021" y="13700"/>
                </a:lnTo>
                <a:lnTo>
                  <a:pt x="12016" y="13716"/>
                </a:lnTo>
                <a:lnTo>
                  <a:pt x="12010" y="13734"/>
                </a:lnTo>
                <a:lnTo>
                  <a:pt x="12004" y="13750"/>
                </a:lnTo>
                <a:lnTo>
                  <a:pt x="11997" y="13767"/>
                </a:lnTo>
                <a:lnTo>
                  <a:pt x="11989" y="13782"/>
                </a:lnTo>
                <a:lnTo>
                  <a:pt x="11981" y="13797"/>
                </a:lnTo>
                <a:lnTo>
                  <a:pt x="11972" y="13812"/>
                </a:lnTo>
                <a:lnTo>
                  <a:pt x="11961" y="13828"/>
                </a:lnTo>
                <a:lnTo>
                  <a:pt x="11949" y="13842"/>
                </a:lnTo>
                <a:lnTo>
                  <a:pt x="11938" y="13856"/>
                </a:lnTo>
                <a:lnTo>
                  <a:pt x="11925" y="13870"/>
                </a:lnTo>
                <a:lnTo>
                  <a:pt x="9820" y="15974"/>
                </a:lnTo>
                <a:lnTo>
                  <a:pt x="9820" y="15974"/>
                </a:lnTo>
                <a:lnTo>
                  <a:pt x="9807" y="15987"/>
                </a:lnTo>
                <a:lnTo>
                  <a:pt x="9795" y="16001"/>
                </a:lnTo>
                <a:lnTo>
                  <a:pt x="9783" y="16017"/>
                </a:lnTo>
                <a:lnTo>
                  <a:pt x="9773" y="16031"/>
                </a:lnTo>
                <a:lnTo>
                  <a:pt x="9763" y="16046"/>
                </a:lnTo>
                <a:lnTo>
                  <a:pt x="9755" y="16062"/>
                </a:lnTo>
                <a:lnTo>
                  <a:pt x="9747" y="16078"/>
                </a:lnTo>
                <a:lnTo>
                  <a:pt x="9740" y="16094"/>
                </a:lnTo>
                <a:lnTo>
                  <a:pt x="9734" y="16111"/>
                </a:lnTo>
                <a:lnTo>
                  <a:pt x="9728" y="16127"/>
                </a:lnTo>
                <a:lnTo>
                  <a:pt x="9724" y="16145"/>
                </a:lnTo>
                <a:lnTo>
                  <a:pt x="9720" y="16161"/>
                </a:lnTo>
                <a:lnTo>
                  <a:pt x="9718" y="16179"/>
                </a:lnTo>
                <a:lnTo>
                  <a:pt x="9715" y="16196"/>
                </a:lnTo>
                <a:lnTo>
                  <a:pt x="9714" y="16213"/>
                </a:lnTo>
                <a:lnTo>
                  <a:pt x="9714" y="16230"/>
                </a:lnTo>
                <a:lnTo>
                  <a:pt x="9714" y="16248"/>
                </a:lnTo>
                <a:lnTo>
                  <a:pt x="9715" y="16265"/>
                </a:lnTo>
                <a:lnTo>
                  <a:pt x="9718" y="16282"/>
                </a:lnTo>
                <a:lnTo>
                  <a:pt x="9720" y="16299"/>
                </a:lnTo>
                <a:lnTo>
                  <a:pt x="9724" y="16317"/>
                </a:lnTo>
                <a:lnTo>
                  <a:pt x="9728" y="16334"/>
                </a:lnTo>
                <a:lnTo>
                  <a:pt x="9734" y="16350"/>
                </a:lnTo>
                <a:lnTo>
                  <a:pt x="9740" y="16366"/>
                </a:lnTo>
                <a:lnTo>
                  <a:pt x="9747" y="16383"/>
                </a:lnTo>
                <a:lnTo>
                  <a:pt x="9755" y="16399"/>
                </a:lnTo>
                <a:lnTo>
                  <a:pt x="9763" y="16414"/>
                </a:lnTo>
                <a:lnTo>
                  <a:pt x="9773" y="16430"/>
                </a:lnTo>
                <a:lnTo>
                  <a:pt x="9783" y="16445"/>
                </a:lnTo>
                <a:lnTo>
                  <a:pt x="9795" y="16459"/>
                </a:lnTo>
                <a:lnTo>
                  <a:pt x="9807" y="16473"/>
                </a:lnTo>
                <a:lnTo>
                  <a:pt x="9820" y="16486"/>
                </a:lnTo>
                <a:lnTo>
                  <a:pt x="9820" y="16486"/>
                </a:lnTo>
                <a:lnTo>
                  <a:pt x="9820" y="16486"/>
                </a:lnTo>
                <a:lnTo>
                  <a:pt x="9834" y="16499"/>
                </a:lnTo>
                <a:lnTo>
                  <a:pt x="9847" y="16512"/>
                </a:lnTo>
                <a:lnTo>
                  <a:pt x="9862" y="16522"/>
                </a:lnTo>
                <a:lnTo>
                  <a:pt x="9876" y="16533"/>
                </a:lnTo>
                <a:lnTo>
                  <a:pt x="9891" y="16542"/>
                </a:lnTo>
                <a:lnTo>
                  <a:pt x="9908" y="16552"/>
                </a:lnTo>
                <a:lnTo>
                  <a:pt x="9923" y="16559"/>
                </a:lnTo>
                <a:lnTo>
                  <a:pt x="9940" y="16566"/>
                </a:lnTo>
                <a:lnTo>
                  <a:pt x="9956" y="16573"/>
                </a:lnTo>
                <a:lnTo>
                  <a:pt x="9972" y="16578"/>
                </a:lnTo>
                <a:lnTo>
                  <a:pt x="9990" y="16582"/>
                </a:lnTo>
                <a:lnTo>
                  <a:pt x="10006" y="16586"/>
                </a:lnTo>
                <a:lnTo>
                  <a:pt x="10024" y="16589"/>
                </a:lnTo>
                <a:lnTo>
                  <a:pt x="10042" y="16591"/>
                </a:lnTo>
                <a:lnTo>
                  <a:pt x="10059" y="16593"/>
                </a:lnTo>
                <a:lnTo>
                  <a:pt x="10076" y="16593"/>
                </a:lnTo>
                <a:lnTo>
                  <a:pt x="10093" y="16593"/>
                </a:lnTo>
                <a:lnTo>
                  <a:pt x="10111" y="16591"/>
                </a:lnTo>
                <a:lnTo>
                  <a:pt x="10129" y="16589"/>
                </a:lnTo>
                <a:lnTo>
                  <a:pt x="10145" y="16586"/>
                </a:lnTo>
                <a:lnTo>
                  <a:pt x="10163" y="16582"/>
                </a:lnTo>
                <a:lnTo>
                  <a:pt x="10179" y="16578"/>
                </a:lnTo>
                <a:lnTo>
                  <a:pt x="10195" y="16573"/>
                </a:lnTo>
                <a:lnTo>
                  <a:pt x="10213" y="16566"/>
                </a:lnTo>
                <a:lnTo>
                  <a:pt x="10228" y="16559"/>
                </a:lnTo>
                <a:lnTo>
                  <a:pt x="10245" y="16552"/>
                </a:lnTo>
                <a:lnTo>
                  <a:pt x="10260" y="16542"/>
                </a:lnTo>
                <a:lnTo>
                  <a:pt x="10275" y="16533"/>
                </a:lnTo>
                <a:lnTo>
                  <a:pt x="10291" y="16522"/>
                </a:lnTo>
                <a:lnTo>
                  <a:pt x="10305" y="16512"/>
                </a:lnTo>
                <a:lnTo>
                  <a:pt x="10319" y="16499"/>
                </a:lnTo>
                <a:lnTo>
                  <a:pt x="10333" y="16486"/>
                </a:lnTo>
                <a:lnTo>
                  <a:pt x="10665" y="16155"/>
                </a:lnTo>
                <a:lnTo>
                  <a:pt x="10665" y="16155"/>
                </a:lnTo>
                <a:lnTo>
                  <a:pt x="10678" y="16142"/>
                </a:lnTo>
                <a:lnTo>
                  <a:pt x="10692" y="16129"/>
                </a:lnTo>
                <a:lnTo>
                  <a:pt x="10706" y="16119"/>
                </a:lnTo>
                <a:lnTo>
                  <a:pt x="10721" y="16108"/>
                </a:lnTo>
                <a:lnTo>
                  <a:pt x="10737" y="16099"/>
                </a:lnTo>
                <a:lnTo>
                  <a:pt x="10752" y="16089"/>
                </a:lnTo>
                <a:lnTo>
                  <a:pt x="10768" y="16082"/>
                </a:lnTo>
                <a:lnTo>
                  <a:pt x="10785" y="16075"/>
                </a:lnTo>
                <a:lnTo>
                  <a:pt x="10801" y="16068"/>
                </a:lnTo>
                <a:lnTo>
                  <a:pt x="10818" y="16064"/>
                </a:lnTo>
                <a:lnTo>
                  <a:pt x="10834" y="16059"/>
                </a:lnTo>
                <a:lnTo>
                  <a:pt x="10852" y="16055"/>
                </a:lnTo>
                <a:lnTo>
                  <a:pt x="10869" y="16052"/>
                </a:lnTo>
                <a:lnTo>
                  <a:pt x="10886" y="16049"/>
                </a:lnTo>
                <a:lnTo>
                  <a:pt x="10903" y="16048"/>
                </a:lnTo>
                <a:lnTo>
                  <a:pt x="10921" y="16048"/>
                </a:lnTo>
                <a:lnTo>
                  <a:pt x="10939" y="16048"/>
                </a:lnTo>
                <a:lnTo>
                  <a:pt x="10956" y="16049"/>
                </a:lnTo>
                <a:lnTo>
                  <a:pt x="10973" y="16052"/>
                </a:lnTo>
                <a:lnTo>
                  <a:pt x="10990" y="16055"/>
                </a:lnTo>
                <a:lnTo>
                  <a:pt x="11007" y="16059"/>
                </a:lnTo>
                <a:lnTo>
                  <a:pt x="11024" y="16064"/>
                </a:lnTo>
                <a:lnTo>
                  <a:pt x="11041" y="16068"/>
                </a:lnTo>
                <a:lnTo>
                  <a:pt x="11057" y="16075"/>
                </a:lnTo>
                <a:lnTo>
                  <a:pt x="11074" y="16082"/>
                </a:lnTo>
                <a:lnTo>
                  <a:pt x="11089" y="16089"/>
                </a:lnTo>
                <a:lnTo>
                  <a:pt x="11105" y="16099"/>
                </a:lnTo>
                <a:lnTo>
                  <a:pt x="11120" y="16108"/>
                </a:lnTo>
                <a:lnTo>
                  <a:pt x="11135" y="16119"/>
                </a:lnTo>
                <a:lnTo>
                  <a:pt x="11150" y="16129"/>
                </a:lnTo>
                <a:lnTo>
                  <a:pt x="11164" y="16142"/>
                </a:lnTo>
                <a:lnTo>
                  <a:pt x="11177" y="16155"/>
                </a:lnTo>
                <a:lnTo>
                  <a:pt x="11177" y="16155"/>
                </a:lnTo>
                <a:lnTo>
                  <a:pt x="11190" y="16168"/>
                </a:lnTo>
                <a:lnTo>
                  <a:pt x="11201" y="16182"/>
                </a:lnTo>
                <a:lnTo>
                  <a:pt x="11213" y="16196"/>
                </a:lnTo>
                <a:lnTo>
                  <a:pt x="11224" y="16211"/>
                </a:lnTo>
                <a:lnTo>
                  <a:pt x="11233" y="16227"/>
                </a:lnTo>
                <a:lnTo>
                  <a:pt x="11241" y="16242"/>
                </a:lnTo>
                <a:lnTo>
                  <a:pt x="11250" y="16258"/>
                </a:lnTo>
                <a:lnTo>
                  <a:pt x="11257" y="16275"/>
                </a:lnTo>
                <a:lnTo>
                  <a:pt x="11263" y="16291"/>
                </a:lnTo>
                <a:lnTo>
                  <a:pt x="11268" y="16308"/>
                </a:lnTo>
                <a:lnTo>
                  <a:pt x="11273" y="16324"/>
                </a:lnTo>
                <a:lnTo>
                  <a:pt x="11277" y="16342"/>
                </a:lnTo>
                <a:lnTo>
                  <a:pt x="11279" y="16358"/>
                </a:lnTo>
                <a:lnTo>
                  <a:pt x="11281" y="16376"/>
                </a:lnTo>
                <a:lnTo>
                  <a:pt x="11282" y="16393"/>
                </a:lnTo>
                <a:lnTo>
                  <a:pt x="11284" y="16411"/>
                </a:lnTo>
                <a:lnTo>
                  <a:pt x="11282" y="16429"/>
                </a:lnTo>
                <a:lnTo>
                  <a:pt x="11281" y="16445"/>
                </a:lnTo>
                <a:lnTo>
                  <a:pt x="11279" y="16463"/>
                </a:lnTo>
                <a:lnTo>
                  <a:pt x="11277" y="16480"/>
                </a:lnTo>
                <a:lnTo>
                  <a:pt x="11273" y="16497"/>
                </a:lnTo>
                <a:lnTo>
                  <a:pt x="11268" y="16514"/>
                </a:lnTo>
                <a:lnTo>
                  <a:pt x="11263" y="16531"/>
                </a:lnTo>
                <a:lnTo>
                  <a:pt x="11257" y="16547"/>
                </a:lnTo>
                <a:lnTo>
                  <a:pt x="11250" y="16564"/>
                </a:lnTo>
                <a:lnTo>
                  <a:pt x="11241" y="16579"/>
                </a:lnTo>
                <a:lnTo>
                  <a:pt x="11233" y="16595"/>
                </a:lnTo>
                <a:lnTo>
                  <a:pt x="11224" y="16611"/>
                </a:lnTo>
                <a:lnTo>
                  <a:pt x="11213" y="16625"/>
                </a:lnTo>
                <a:lnTo>
                  <a:pt x="11201" y="16640"/>
                </a:lnTo>
                <a:lnTo>
                  <a:pt x="11190" y="16654"/>
                </a:lnTo>
                <a:lnTo>
                  <a:pt x="11177" y="16667"/>
                </a:lnTo>
                <a:lnTo>
                  <a:pt x="6243" y="21600"/>
                </a:lnTo>
                <a:lnTo>
                  <a:pt x="38360" y="21600"/>
                </a:lnTo>
                <a:lnTo>
                  <a:pt x="38360" y="4745"/>
                </a:lnTo>
                <a:lnTo>
                  <a:pt x="31324" y="11836"/>
                </a:lnTo>
                <a:close/>
              </a:path>
            </a:pathLst>
          </a:custGeom>
          <a:solidFill>
            <a:srgbClr val="95959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25" name="Freeform 8">
            <a:extLst>
              <a:ext uri="{FF2B5EF4-FFF2-40B4-BE49-F238E27FC236}">
                <a16:creationId xmlns:a16="http://schemas.microsoft.com/office/drawing/2014/main" id="{99924383-696E-4743-8DDE-479092B95FFD}"/>
              </a:ext>
            </a:extLst>
          </p:cNvPr>
          <p:cNvSpPr>
            <a:spLocks/>
          </p:cNvSpPr>
          <p:nvPr/>
        </p:nvSpPr>
        <p:spPr bwMode="auto">
          <a:xfrm>
            <a:off x="9390319" y="1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698D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60BD6040-2403-444E-A327-F857C7AC5D9B}"/>
              </a:ext>
            </a:extLst>
          </p:cNvPr>
          <p:cNvSpPr>
            <a:spLocks/>
          </p:cNvSpPr>
          <p:nvPr/>
        </p:nvSpPr>
        <p:spPr bwMode="auto">
          <a:xfrm>
            <a:off x="11704129" y="1885951"/>
            <a:ext cx="487871" cy="650875"/>
          </a:xfrm>
          <a:custGeom>
            <a:avLst/>
            <a:gdLst>
              <a:gd name="T0" fmla="*/ 105 w 1535"/>
              <a:gd name="T1" fmla="*/ 1944 h 2050"/>
              <a:gd name="T2" fmla="*/ 133 w 1535"/>
              <a:gd name="T3" fmla="*/ 1969 h 2050"/>
              <a:gd name="T4" fmla="*/ 163 w 1535"/>
              <a:gd name="T5" fmla="*/ 1990 h 2050"/>
              <a:gd name="T6" fmla="*/ 193 w 1535"/>
              <a:gd name="T7" fmla="*/ 2009 h 2050"/>
              <a:gd name="T8" fmla="*/ 226 w 1535"/>
              <a:gd name="T9" fmla="*/ 2024 h 2050"/>
              <a:gd name="T10" fmla="*/ 259 w 1535"/>
              <a:gd name="T11" fmla="*/ 2036 h 2050"/>
              <a:gd name="T12" fmla="*/ 293 w 1535"/>
              <a:gd name="T13" fmla="*/ 2044 h 2050"/>
              <a:gd name="T14" fmla="*/ 328 w 1535"/>
              <a:gd name="T15" fmla="*/ 2049 h 2050"/>
              <a:gd name="T16" fmla="*/ 362 w 1535"/>
              <a:gd name="T17" fmla="*/ 2050 h 2050"/>
              <a:gd name="T18" fmla="*/ 397 w 1535"/>
              <a:gd name="T19" fmla="*/ 2049 h 2050"/>
              <a:gd name="T20" fmla="*/ 432 w 1535"/>
              <a:gd name="T21" fmla="*/ 2044 h 2050"/>
              <a:gd name="T22" fmla="*/ 466 w 1535"/>
              <a:gd name="T23" fmla="*/ 2036 h 2050"/>
              <a:gd name="T24" fmla="*/ 500 w 1535"/>
              <a:gd name="T25" fmla="*/ 2024 h 2050"/>
              <a:gd name="T26" fmla="*/ 531 w 1535"/>
              <a:gd name="T27" fmla="*/ 2009 h 2050"/>
              <a:gd name="T28" fmla="*/ 563 w 1535"/>
              <a:gd name="T29" fmla="*/ 1990 h 2050"/>
              <a:gd name="T30" fmla="*/ 592 w 1535"/>
              <a:gd name="T31" fmla="*/ 1969 h 2050"/>
              <a:gd name="T32" fmla="*/ 619 w 1535"/>
              <a:gd name="T33" fmla="*/ 1944 h 2050"/>
              <a:gd name="T34" fmla="*/ 1535 w 1535"/>
              <a:gd name="T35" fmla="*/ 0 h 2050"/>
              <a:gd name="T36" fmla="*/ 105 w 1535"/>
              <a:gd name="T37" fmla="*/ 1430 h 2050"/>
              <a:gd name="T38" fmla="*/ 81 w 1535"/>
              <a:gd name="T39" fmla="*/ 1457 h 2050"/>
              <a:gd name="T40" fmla="*/ 59 w 1535"/>
              <a:gd name="T41" fmla="*/ 1486 h 2050"/>
              <a:gd name="T42" fmla="*/ 41 w 1535"/>
              <a:gd name="T43" fmla="*/ 1518 h 2050"/>
              <a:gd name="T44" fmla="*/ 25 w 1535"/>
              <a:gd name="T45" fmla="*/ 1550 h 2050"/>
              <a:gd name="T46" fmla="*/ 14 w 1535"/>
              <a:gd name="T47" fmla="*/ 1584 h 2050"/>
              <a:gd name="T48" fmla="*/ 5 w 1535"/>
              <a:gd name="T49" fmla="*/ 1618 h 2050"/>
              <a:gd name="T50" fmla="*/ 1 w 1535"/>
              <a:gd name="T51" fmla="*/ 1652 h 2050"/>
              <a:gd name="T52" fmla="*/ 0 w 1535"/>
              <a:gd name="T53" fmla="*/ 1687 h 2050"/>
              <a:gd name="T54" fmla="*/ 1 w 1535"/>
              <a:gd name="T55" fmla="*/ 1721 h 2050"/>
              <a:gd name="T56" fmla="*/ 5 w 1535"/>
              <a:gd name="T57" fmla="*/ 1756 h 2050"/>
              <a:gd name="T58" fmla="*/ 14 w 1535"/>
              <a:gd name="T59" fmla="*/ 1790 h 2050"/>
              <a:gd name="T60" fmla="*/ 25 w 1535"/>
              <a:gd name="T61" fmla="*/ 1823 h 2050"/>
              <a:gd name="T62" fmla="*/ 41 w 1535"/>
              <a:gd name="T63" fmla="*/ 1856 h 2050"/>
              <a:gd name="T64" fmla="*/ 59 w 1535"/>
              <a:gd name="T65" fmla="*/ 1887 h 2050"/>
              <a:gd name="T66" fmla="*/ 81 w 1535"/>
              <a:gd name="T67" fmla="*/ 1916 h 2050"/>
              <a:gd name="T68" fmla="*/ 105 w 1535"/>
              <a:gd name="T69" fmla="*/ 1944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5" h="2050">
                <a:moveTo>
                  <a:pt x="105" y="1944"/>
                </a:moveTo>
                <a:lnTo>
                  <a:pt x="105" y="1944"/>
                </a:lnTo>
                <a:lnTo>
                  <a:pt x="119" y="1957"/>
                </a:lnTo>
                <a:lnTo>
                  <a:pt x="133" y="1969"/>
                </a:lnTo>
                <a:lnTo>
                  <a:pt x="147" y="1980"/>
                </a:lnTo>
                <a:lnTo>
                  <a:pt x="163" y="1990"/>
                </a:lnTo>
                <a:lnTo>
                  <a:pt x="178" y="2000"/>
                </a:lnTo>
                <a:lnTo>
                  <a:pt x="193" y="2009"/>
                </a:lnTo>
                <a:lnTo>
                  <a:pt x="210" y="2017"/>
                </a:lnTo>
                <a:lnTo>
                  <a:pt x="226" y="2024"/>
                </a:lnTo>
                <a:lnTo>
                  <a:pt x="243" y="2030"/>
                </a:lnTo>
                <a:lnTo>
                  <a:pt x="259" y="2036"/>
                </a:lnTo>
                <a:lnTo>
                  <a:pt x="277" y="2040"/>
                </a:lnTo>
                <a:lnTo>
                  <a:pt x="293" y="2044"/>
                </a:lnTo>
                <a:lnTo>
                  <a:pt x="311" y="2046"/>
                </a:lnTo>
                <a:lnTo>
                  <a:pt x="328" y="2049"/>
                </a:lnTo>
                <a:lnTo>
                  <a:pt x="345" y="2050"/>
                </a:lnTo>
                <a:lnTo>
                  <a:pt x="362" y="2050"/>
                </a:lnTo>
                <a:lnTo>
                  <a:pt x="380" y="2050"/>
                </a:lnTo>
                <a:lnTo>
                  <a:pt x="397" y="2049"/>
                </a:lnTo>
                <a:lnTo>
                  <a:pt x="415" y="2046"/>
                </a:lnTo>
                <a:lnTo>
                  <a:pt x="432" y="2044"/>
                </a:lnTo>
                <a:lnTo>
                  <a:pt x="449" y="2040"/>
                </a:lnTo>
                <a:lnTo>
                  <a:pt x="466" y="2036"/>
                </a:lnTo>
                <a:lnTo>
                  <a:pt x="483" y="2030"/>
                </a:lnTo>
                <a:lnTo>
                  <a:pt x="500" y="2024"/>
                </a:lnTo>
                <a:lnTo>
                  <a:pt x="516" y="2017"/>
                </a:lnTo>
                <a:lnTo>
                  <a:pt x="531" y="2009"/>
                </a:lnTo>
                <a:lnTo>
                  <a:pt x="548" y="2000"/>
                </a:lnTo>
                <a:lnTo>
                  <a:pt x="563" y="1990"/>
                </a:lnTo>
                <a:lnTo>
                  <a:pt x="577" y="1980"/>
                </a:lnTo>
                <a:lnTo>
                  <a:pt x="592" y="1969"/>
                </a:lnTo>
                <a:lnTo>
                  <a:pt x="606" y="1957"/>
                </a:lnTo>
                <a:lnTo>
                  <a:pt x="619" y="1944"/>
                </a:lnTo>
                <a:lnTo>
                  <a:pt x="1535" y="1029"/>
                </a:lnTo>
                <a:lnTo>
                  <a:pt x="1535" y="0"/>
                </a:lnTo>
                <a:lnTo>
                  <a:pt x="105" y="1430"/>
                </a:lnTo>
                <a:lnTo>
                  <a:pt x="105" y="1430"/>
                </a:lnTo>
                <a:lnTo>
                  <a:pt x="92" y="1443"/>
                </a:lnTo>
                <a:lnTo>
                  <a:pt x="81" y="1457"/>
                </a:lnTo>
                <a:lnTo>
                  <a:pt x="70" y="1472"/>
                </a:lnTo>
                <a:lnTo>
                  <a:pt x="59" y="1486"/>
                </a:lnTo>
                <a:lnTo>
                  <a:pt x="50" y="1502"/>
                </a:lnTo>
                <a:lnTo>
                  <a:pt x="41" y="1518"/>
                </a:lnTo>
                <a:lnTo>
                  <a:pt x="32" y="1533"/>
                </a:lnTo>
                <a:lnTo>
                  <a:pt x="25" y="1550"/>
                </a:lnTo>
                <a:lnTo>
                  <a:pt x="19" y="1566"/>
                </a:lnTo>
                <a:lnTo>
                  <a:pt x="14" y="1584"/>
                </a:lnTo>
                <a:lnTo>
                  <a:pt x="10" y="1600"/>
                </a:lnTo>
                <a:lnTo>
                  <a:pt x="5" y="1618"/>
                </a:lnTo>
                <a:lnTo>
                  <a:pt x="3" y="1634"/>
                </a:lnTo>
                <a:lnTo>
                  <a:pt x="1" y="1652"/>
                </a:lnTo>
                <a:lnTo>
                  <a:pt x="0" y="1669"/>
                </a:lnTo>
                <a:lnTo>
                  <a:pt x="0" y="1687"/>
                </a:lnTo>
                <a:lnTo>
                  <a:pt x="0" y="1705"/>
                </a:lnTo>
                <a:lnTo>
                  <a:pt x="1" y="1721"/>
                </a:lnTo>
                <a:lnTo>
                  <a:pt x="3" y="1739"/>
                </a:lnTo>
                <a:lnTo>
                  <a:pt x="5" y="1756"/>
                </a:lnTo>
                <a:lnTo>
                  <a:pt x="10" y="1773"/>
                </a:lnTo>
                <a:lnTo>
                  <a:pt x="14" y="1790"/>
                </a:lnTo>
                <a:lnTo>
                  <a:pt x="19" y="1807"/>
                </a:lnTo>
                <a:lnTo>
                  <a:pt x="25" y="1823"/>
                </a:lnTo>
                <a:lnTo>
                  <a:pt x="32" y="1840"/>
                </a:lnTo>
                <a:lnTo>
                  <a:pt x="41" y="1856"/>
                </a:lnTo>
                <a:lnTo>
                  <a:pt x="50" y="1871"/>
                </a:lnTo>
                <a:lnTo>
                  <a:pt x="59" y="1887"/>
                </a:lnTo>
                <a:lnTo>
                  <a:pt x="70" y="1902"/>
                </a:lnTo>
                <a:lnTo>
                  <a:pt x="81" y="1916"/>
                </a:lnTo>
                <a:lnTo>
                  <a:pt x="92" y="1930"/>
                </a:lnTo>
                <a:lnTo>
                  <a:pt x="105" y="1944"/>
                </a:lnTo>
                <a:lnTo>
                  <a:pt x="105" y="19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0">
            <a:extLst>
              <a:ext uri="{FF2B5EF4-FFF2-40B4-BE49-F238E27FC236}">
                <a16:creationId xmlns:a16="http://schemas.microsoft.com/office/drawing/2014/main" id="{92D91279-8E26-48F1-8665-209728DDB359}"/>
              </a:ext>
            </a:extLst>
          </p:cNvPr>
          <p:cNvSpPr>
            <a:spLocks/>
          </p:cNvSpPr>
          <p:nvPr/>
        </p:nvSpPr>
        <p:spPr bwMode="auto">
          <a:xfrm>
            <a:off x="2456834" y="6108700"/>
            <a:ext cx="916943" cy="749300"/>
          </a:xfrm>
          <a:custGeom>
            <a:avLst/>
            <a:gdLst>
              <a:gd name="T0" fmla="*/ 2781 w 2886"/>
              <a:gd name="T1" fmla="*/ 104 h 2358"/>
              <a:gd name="T2" fmla="*/ 2754 w 2886"/>
              <a:gd name="T3" fmla="*/ 80 h 2358"/>
              <a:gd name="T4" fmla="*/ 2725 w 2886"/>
              <a:gd name="T5" fmla="*/ 59 h 2358"/>
              <a:gd name="T6" fmla="*/ 2694 w 2886"/>
              <a:gd name="T7" fmla="*/ 41 h 2358"/>
              <a:gd name="T8" fmla="*/ 2662 w 2886"/>
              <a:gd name="T9" fmla="*/ 26 h 2358"/>
              <a:gd name="T10" fmla="*/ 2630 w 2886"/>
              <a:gd name="T11" fmla="*/ 14 h 2358"/>
              <a:gd name="T12" fmla="*/ 2596 w 2886"/>
              <a:gd name="T13" fmla="*/ 6 h 2358"/>
              <a:gd name="T14" fmla="*/ 2562 w 2886"/>
              <a:gd name="T15" fmla="*/ 1 h 2358"/>
              <a:gd name="T16" fmla="*/ 2527 w 2886"/>
              <a:gd name="T17" fmla="*/ 0 h 2358"/>
              <a:gd name="T18" fmla="*/ 2493 w 2886"/>
              <a:gd name="T19" fmla="*/ 1 h 2358"/>
              <a:gd name="T20" fmla="*/ 2459 w 2886"/>
              <a:gd name="T21" fmla="*/ 6 h 2358"/>
              <a:gd name="T22" fmla="*/ 2425 w 2886"/>
              <a:gd name="T23" fmla="*/ 14 h 2358"/>
              <a:gd name="T24" fmla="*/ 2392 w 2886"/>
              <a:gd name="T25" fmla="*/ 26 h 2358"/>
              <a:gd name="T26" fmla="*/ 2361 w 2886"/>
              <a:gd name="T27" fmla="*/ 41 h 2358"/>
              <a:gd name="T28" fmla="*/ 2330 w 2886"/>
              <a:gd name="T29" fmla="*/ 59 h 2358"/>
              <a:gd name="T30" fmla="*/ 2301 w 2886"/>
              <a:gd name="T31" fmla="*/ 80 h 2358"/>
              <a:gd name="T32" fmla="*/ 2274 w 2886"/>
              <a:gd name="T33" fmla="*/ 104 h 2358"/>
              <a:gd name="T34" fmla="*/ 1035 w 2886"/>
              <a:gd name="T35" fmla="*/ 2358 h 2358"/>
              <a:gd name="T36" fmla="*/ 2781 w 2886"/>
              <a:gd name="T37" fmla="*/ 612 h 2358"/>
              <a:gd name="T38" fmla="*/ 2806 w 2886"/>
              <a:gd name="T39" fmla="*/ 583 h 2358"/>
              <a:gd name="T40" fmla="*/ 2827 w 2886"/>
              <a:gd name="T41" fmla="*/ 555 h 2358"/>
              <a:gd name="T42" fmla="*/ 2844 w 2886"/>
              <a:gd name="T43" fmla="*/ 525 h 2358"/>
              <a:gd name="T44" fmla="*/ 2860 w 2886"/>
              <a:gd name="T45" fmla="*/ 493 h 2358"/>
              <a:gd name="T46" fmla="*/ 2871 w 2886"/>
              <a:gd name="T47" fmla="*/ 460 h 2358"/>
              <a:gd name="T48" fmla="*/ 2880 w 2886"/>
              <a:gd name="T49" fmla="*/ 426 h 2358"/>
              <a:gd name="T50" fmla="*/ 2884 w 2886"/>
              <a:gd name="T51" fmla="*/ 392 h 2358"/>
              <a:gd name="T52" fmla="*/ 2886 w 2886"/>
              <a:gd name="T53" fmla="*/ 358 h 2358"/>
              <a:gd name="T54" fmla="*/ 2884 w 2886"/>
              <a:gd name="T55" fmla="*/ 324 h 2358"/>
              <a:gd name="T56" fmla="*/ 2880 w 2886"/>
              <a:gd name="T57" fmla="*/ 290 h 2358"/>
              <a:gd name="T58" fmla="*/ 2871 w 2886"/>
              <a:gd name="T59" fmla="*/ 256 h 2358"/>
              <a:gd name="T60" fmla="*/ 2860 w 2886"/>
              <a:gd name="T61" fmla="*/ 223 h 2358"/>
              <a:gd name="T62" fmla="*/ 2844 w 2886"/>
              <a:gd name="T63" fmla="*/ 191 h 2358"/>
              <a:gd name="T64" fmla="*/ 2827 w 2886"/>
              <a:gd name="T65" fmla="*/ 161 h 2358"/>
              <a:gd name="T66" fmla="*/ 2806 w 2886"/>
              <a:gd name="T67" fmla="*/ 131 h 2358"/>
              <a:gd name="T68" fmla="*/ 2781 w 2886"/>
              <a:gd name="T69" fmla="*/ 104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6" h="2358">
                <a:moveTo>
                  <a:pt x="2781" y="104"/>
                </a:moveTo>
                <a:lnTo>
                  <a:pt x="2781" y="104"/>
                </a:lnTo>
                <a:lnTo>
                  <a:pt x="2767" y="92"/>
                </a:lnTo>
                <a:lnTo>
                  <a:pt x="2754" y="80"/>
                </a:lnTo>
                <a:lnTo>
                  <a:pt x="2739" y="69"/>
                </a:lnTo>
                <a:lnTo>
                  <a:pt x="2725" y="59"/>
                </a:lnTo>
                <a:lnTo>
                  <a:pt x="2709" y="49"/>
                </a:lnTo>
                <a:lnTo>
                  <a:pt x="2694" y="41"/>
                </a:lnTo>
                <a:lnTo>
                  <a:pt x="2678" y="33"/>
                </a:lnTo>
                <a:lnTo>
                  <a:pt x="2662" y="26"/>
                </a:lnTo>
                <a:lnTo>
                  <a:pt x="2646" y="20"/>
                </a:lnTo>
                <a:lnTo>
                  <a:pt x="2630" y="14"/>
                </a:lnTo>
                <a:lnTo>
                  <a:pt x="2613" y="9"/>
                </a:lnTo>
                <a:lnTo>
                  <a:pt x="2596" y="6"/>
                </a:lnTo>
                <a:lnTo>
                  <a:pt x="2579" y="4"/>
                </a:lnTo>
                <a:lnTo>
                  <a:pt x="2562" y="1"/>
                </a:lnTo>
                <a:lnTo>
                  <a:pt x="2545" y="0"/>
                </a:lnTo>
                <a:lnTo>
                  <a:pt x="2527" y="0"/>
                </a:lnTo>
                <a:lnTo>
                  <a:pt x="2510" y="0"/>
                </a:lnTo>
                <a:lnTo>
                  <a:pt x="2493" y="1"/>
                </a:lnTo>
                <a:lnTo>
                  <a:pt x="2476" y="4"/>
                </a:lnTo>
                <a:lnTo>
                  <a:pt x="2459" y="6"/>
                </a:lnTo>
                <a:lnTo>
                  <a:pt x="2442" y="9"/>
                </a:lnTo>
                <a:lnTo>
                  <a:pt x="2425" y="14"/>
                </a:lnTo>
                <a:lnTo>
                  <a:pt x="2409" y="20"/>
                </a:lnTo>
                <a:lnTo>
                  <a:pt x="2392" y="26"/>
                </a:lnTo>
                <a:lnTo>
                  <a:pt x="2376" y="33"/>
                </a:lnTo>
                <a:lnTo>
                  <a:pt x="2361" y="41"/>
                </a:lnTo>
                <a:lnTo>
                  <a:pt x="2346" y="49"/>
                </a:lnTo>
                <a:lnTo>
                  <a:pt x="2330" y="59"/>
                </a:lnTo>
                <a:lnTo>
                  <a:pt x="2315" y="69"/>
                </a:lnTo>
                <a:lnTo>
                  <a:pt x="2301" y="80"/>
                </a:lnTo>
                <a:lnTo>
                  <a:pt x="2287" y="92"/>
                </a:lnTo>
                <a:lnTo>
                  <a:pt x="2274" y="104"/>
                </a:lnTo>
                <a:lnTo>
                  <a:pt x="0" y="2358"/>
                </a:lnTo>
                <a:lnTo>
                  <a:pt x="1035" y="2358"/>
                </a:lnTo>
                <a:lnTo>
                  <a:pt x="2781" y="612"/>
                </a:lnTo>
                <a:lnTo>
                  <a:pt x="2781" y="612"/>
                </a:lnTo>
                <a:lnTo>
                  <a:pt x="2794" y="597"/>
                </a:lnTo>
                <a:lnTo>
                  <a:pt x="2806" y="583"/>
                </a:lnTo>
                <a:lnTo>
                  <a:pt x="2816" y="569"/>
                </a:lnTo>
                <a:lnTo>
                  <a:pt x="2827" y="555"/>
                </a:lnTo>
                <a:lnTo>
                  <a:pt x="2836" y="540"/>
                </a:lnTo>
                <a:lnTo>
                  <a:pt x="2844" y="525"/>
                </a:lnTo>
                <a:lnTo>
                  <a:pt x="2853" y="508"/>
                </a:lnTo>
                <a:lnTo>
                  <a:pt x="2860" y="493"/>
                </a:lnTo>
                <a:lnTo>
                  <a:pt x="2866" y="477"/>
                </a:lnTo>
                <a:lnTo>
                  <a:pt x="2871" y="460"/>
                </a:lnTo>
                <a:lnTo>
                  <a:pt x="2875" y="442"/>
                </a:lnTo>
                <a:lnTo>
                  <a:pt x="2880" y="426"/>
                </a:lnTo>
                <a:lnTo>
                  <a:pt x="2882" y="410"/>
                </a:lnTo>
                <a:lnTo>
                  <a:pt x="2884" y="392"/>
                </a:lnTo>
                <a:lnTo>
                  <a:pt x="2886" y="374"/>
                </a:lnTo>
                <a:lnTo>
                  <a:pt x="2886" y="358"/>
                </a:lnTo>
                <a:lnTo>
                  <a:pt x="2886" y="340"/>
                </a:lnTo>
                <a:lnTo>
                  <a:pt x="2884" y="324"/>
                </a:lnTo>
                <a:lnTo>
                  <a:pt x="2882" y="306"/>
                </a:lnTo>
                <a:lnTo>
                  <a:pt x="2880" y="290"/>
                </a:lnTo>
                <a:lnTo>
                  <a:pt x="2875" y="272"/>
                </a:lnTo>
                <a:lnTo>
                  <a:pt x="2871" y="256"/>
                </a:lnTo>
                <a:lnTo>
                  <a:pt x="2866" y="239"/>
                </a:lnTo>
                <a:lnTo>
                  <a:pt x="2860" y="223"/>
                </a:lnTo>
                <a:lnTo>
                  <a:pt x="2853" y="207"/>
                </a:lnTo>
                <a:lnTo>
                  <a:pt x="2844" y="191"/>
                </a:lnTo>
                <a:lnTo>
                  <a:pt x="2836" y="176"/>
                </a:lnTo>
                <a:lnTo>
                  <a:pt x="2827" y="161"/>
                </a:lnTo>
                <a:lnTo>
                  <a:pt x="2816" y="146"/>
                </a:lnTo>
                <a:lnTo>
                  <a:pt x="2806" y="131"/>
                </a:lnTo>
                <a:lnTo>
                  <a:pt x="2794" y="117"/>
                </a:lnTo>
                <a:lnTo>
                  <a:pt x="2781" y="104"/>
                </a:lnTo>
                <a:lnTo>
                  <a:pt x="2781" y="104"/>
                </a:lnTo>
                <a:close/>
              </a:path>
            </a:pathLst>
          </a:custGeom>
          <a:solidFill>
            <a:srgbClr val="698D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">
            <a:extLst>
              <a:ext uri="{FF2B5EF4-FFF2-40B4-BE49-F238E27FC236}">
                <a16:creationId xmlns:a16="http://schemas.microsoft.com/office/drawing/2014/main" id="{883AA6FB-DAF2-40A0-82C3-5F7216493ABF}"/>
              </a:ext>
            </a:extLst>
          </p:cNvPr>
          <p:cNvSpPr>
            <a:spLocks/>
          </p:cNvSpPr>
          <p:nvPr/>
        </p:nvSpPr>
        <p:spPr bwMode="auto">
          <a:xfrm>
            <a:off x="0" y="4298950"/>
            <a:ext cx="1101285" cy="1266825"/>
          </a:xfrm>
          <a:custGeom>
            <a:avLst/>
            <a:gdLst>
              <a:gd name="T0" fmla="*/ 3357 w 3464"/>
              <a:gd name="T1" fmla="*/ 106 h 3991"/>
              <a:gd name="T2" fmla="*/ 3330 w 3464"/>
              <a:gd name="T3" fmla="*/ 81 h 3991"/>
              <a:gd name="T4" fmla="*/ 3301 w 3464"/>
              <a:gd name="T5" fmla="*/ 60 h 3991"/>
              <a:gd name="T6" fmla="*/ 3269 w 3464"/>
              <a:gd name="T7" fmla="*/ 41 h 3991"/>
              <a:gd name="T8" fmla="*/ 3238 w 3464"/>
              <a:gd name="T9" fmla="*/ 26 h 3991"/>
              <a:gd name="T10" fmla="*/ 3204 w 3464"/>
              <a:gd name="T11" fmla="*/ 14 h 3991"/>
              <a:gd name="T12" fmla="*/ 3170 w 3464"/>
              <a:gd name="T13" fmla="*/ 6 h 3991"/>
              <a:gd name="T14" fmla="*/ 3136 w 3464"/>
              <a:gd name="T15" fmla="*/ 1 h 3991"/>
              <a:gd name="T16" fmla="*/ 3100 w 3464"/>
              <a:gd name="T17" fmla="*/ 0 h 3991"/>
              <a:gd name="T18" fmla="*/ 3066 w 3464"/>
              <a:gd name="T19" fmla="*/ 1 h 3991"/>
              <a:gd name="T20" fmla="*/ 3031 w 3464"/>
              <a:gd name="T21" fmla="*/ 6 h 3991"/>
              <a:gd name="T22" fmla="*/ 2997 w 3464"/>
              <a:gd name="T23" fmla="*/ 14 h 3991"/>
              <a:gd name="T24" fmla="*/ 2964 w 3464"/>
              <a:gd name="T25" fmla="*/ 26 h 3991"/>
              <a:gd name="T26" fmla="*/ 2931 w 3464"/>
              <a:gd name="T27" fmla="*/ 41 h 3991"/>
              <a:gd name="T28" fmla="*/ 2901 w 3464"/>
              <a:gd name="T29" fmla="*/ 60 h 3991"/>
              <a:gd name="T30" fmla="*/ 2871 w 3464"/>
              <a:gd name="T31" fmla="*/ 81 h 3991"/>
              <a:gd name="T32" fmla="*/ 2843 w 3464"/>
              <a:gd name="T33" fmla="*/ 106 h 3991"/>
              <a:gd name="T34" fmla="*/ 0 w 3464"/>
              <a:gd name="T35" fmla="*/ 3991 h 3991"/>
              <a:gd name="T36" fmla="*/ 3357 w 3464"/>
              <a:gd name="T37" fmla="*/ 620 h 3991"/>
              <a:gd name="T38" fmla="*/ 3382 w 3464"/>
              <a:gd name="T39" fmla="*/ 593 h 3991"/>
              <a:gd name="T40" fmla="*/ 3404 w 3464"/>
              <a:gd name="T41" fmla="*/ 563 h 3991"/>
              <a:gd name="T42" fmla="*/ 3422 w 3464"/>
              <a:gd name="T43" fmla="*/ 532 h 3991"/>
              <a:gd name="T44" fmla="*/ 3437 w 3464"/>
              <a:gd name="T45" fmla="*/ 500 h 3991"/>
              <a:gd name="T46" fmla="*/ 3449 w 3464"/>
              <a:gd name="T47" fmla="*/ 466 h 3991"/>
              <a:gd name="T48" fmla="*/ 3457 w 3464"/>
              <a:gd name="T49" fmla="*/ 432 h 3991"/>
              <a:gd name="T50" fmla="*/ 3462 w 3464"/>
              <a:gd name="T51" fmla="*/ 398 h 3991"/>
              <a:gd name="T52" fmla="*/ 3464 w 3464"/>
              <a:gd name="T53" fmla="*/ 363 h 3991"/>
              <a:gd name="T54" fmla="*/ 3462 w 3464"/>
              <a:gd name="T55" fmla="*/ 329 h 3991"/>
              <a:gd name="T56" fmla="*/ 3457 w 3464"/>
              <a:gd name="T57" fmla="*/ 293 h 3991"/>
              <a:gd name="T58" fmla="*/ 3449 w 3464"/>
              <a:gd name="T59" fmla="*/ 259 h 3991"/>
              <a:gd name="T60" fmla="*/ 3437 w 3464"/>
              <a:gd name="T61" fmla="*/ 226 h 3991"/>
              <a:gd name="T62" fmla="*/ 3422 w 3464"/>
              <a:gd name="T63" fmla="*/ 194 h 3991"/>
              <a:gd name="T64" fmla="*/ 3404 w 3464"/>
              <a:gd name="T65" fmla="*/ 163 h 3991"/>
              <a:gd name="T66" fmla="*/ 3382 w 3464"/>
              <a:gd name="T67" fmla="*/ 134 h 3991"/>
              <a:gd name="T68" fmla="*/ 3357 w 3464"/>
              <a:gd name="T69" fmla="*/ 106 h 3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64" h="3991">
                <a:moveTo>
                  <a:pt x="3357" y="106"/>
                </a:moveTo>
                <a:lnTo>
                  <a:pt x="3357" y="106"/>
                </a:lnTo>
                <a:lnTo>
                  <a:pt x="3344" y="93"/>
                </a:lnTo>
                <a:lnTo>
                  <a:pt x="3330" y="81"/>
                </a:lnTo>
                <a:lnTo>
                  <a:pt x="3315" y="69"/>
                </a:lnTo>
                <a:lnTo>
                  <a:pt x="3301" y="60"/>
                </a:lnTo>
                <a:lnTo>
                  <a:pt x="3286" y="49"/>
                </a:lnTo>
                <a:lnTo>
                  <a:pt x="3269" y="41"/>
                </a:lnTo>
                <a:lnTo>
                  <a:pt x="3254" y="33"/>
                </a:lnTo>
                <a:lnTo>
                  <a:pt x="3238" y="26"/>
                </a:lnTo>
                <a:lnTo>
                  <a:pt x="3221" y="20"/>
                </a:lnTo>
                <a:lnTo>
                  <a:pt x="3204" y="14"/>
                </a:lnTo>
                <a:lnTo>
                  <a:pt x="3187" y="9"/>
                </a:lnTo>
                <a:lnTo>
                  <a:pt x="3170" y="6"/>
                </a:lnTo>
                <a:lnTo>
                  <a:pt x="3153" y="3"/>
                </a:lnTo>
                <a:lnTo>
                  <a:pt x="3136" y="1"/>
                </a:lnTo>
                <a:lnTo>
                  <a:pt x="3118" y="0"/>
                </a:lnTo>
                <a:lnTo>
                  <a:pt x="3100" y="0"/>
                </a:lnTo>
                <a:lnTo>
                  <a:pt x="3083" y="0"/>
                </a:lnTo>
                <a:lnTo>
                  <a:pt x="3066" y="1"/>
                </a:lnTo>
                <a:lnTo>
                  <a:pt x="3049" y="3"/>
                </a:lnTo>
                <a:lnTo>
                  <a:pt x="3031" y="6"/>
                </a:lnTo>
                <a:lnTo>
                  <a:pt x="3015" y="9"/>
                </a:lnTo>
                <a:lnTo>
                  <a:pt x="2997" y="14"/>
                </a:lnTo>
                <a:lnTo>
                  <a:pt x="2981" y="20"/>
                </a:lnTo>
                <a:lnTo>
                  <a:pt x="2964" y="26"/>
                </a:lnTo>
                <a:lnTo>
                  <a:pt x="2948" y="33"/>
                </a:lnTo>
                <a:lnTo>
                  <a:pt x="2931" y="41"/>
                </a:lnTo>
                <a:lnTo>
                  <a:pt x="2916" y="49"/>
                </a:lnTo>
                <a:lnTo>
                  <a:pt x="2901" y="60"/>
                </a:lnTo>
                <a:lnTo>
                  <a:pt x="2885" y="69"/>
                </a:lnTo>
                <a:lnTo>
                  <a:pt x="2871" y="81"/>
                </a:lnTo>
                <a:lnTo>
                  <a:pt x="2857" y="93"/>
                </a:lnTo>
                <a:lnTo>
                  <a:pt x="2843" y="106"/>
                </a:lnTo>
                <a:lnTo>
                  <a:pt x="0" y="2956"/>
                </a:lnTo>
                <a:lnTo>
                  <a:pt x="0" y="3991"/>
                </a:lnTo>
                <a:lnTo>
                  <a:pt x="3357" y="620"/>
                </a:lnTo>
                <a:lnTo>
                  <a:pt x="3357" y="620"/>
                </a:lnTo>
                <a:lnTo>
                  <a:pt x="3370" y="607"/>
                </a:lnTo>
                <a:lnTo>
                  <a:pt x="3382" y="593"/>
                </a:lnTo>
                <a:lnTo>
                  <a:pt x="3394" y="577"/>
                </a:lnTo>
                <a:lnTo>
                  <a:pt x="3404" y="563"/>
                </a:lnTo>
                <a:lnTo>
                  <a:pt x="3414" y="548"/>
                </a:lnTo>
                <a:lnTo>
                  <a:pt x="3422" y="532"/>
                </a:lnTo>
                <a:lnTo>
                  <a:pt x="3430" y="516"/>
                </a:lnTo>
                <a:lnTo>
                  <a:pt x="3437" y="500"/>
                </a:lnTo>
                <a:lnTo>
                  <a:pt x="3444" y="483"/>
                </a:lnTo>
                <a:lnTo>
                  <a:pt x="3449" y="466"/>
                </a:lnTo>
                <a:lnTo>
                  <a:pt x="3454" y="449"/>
                </a:lnTo>
                <a:lnTo>
                  <a:pt x="3457" y="432"/>
                </a:lnTo>
                <a:lnTo>
                  <a:pt x="3461" y="415"/>
                </a:lnTo>
                <a:lnTo>
                  <a:pt x="3462" y="398"/>
                </a:lnTo>
                <a:lnTo>
                  <a:pt x="3464" y="380"/>
                </a:lnTo>
                <a:lnTo>
                  <a:pt x="3464" y="363"/>
                </a:lnTo>
                <a:lnTo>
                  <a:pt x="3464" y="345"/>
                </a:lnTo>
                <a:lnTo>
                  <a:pt x="3462" y="329"/>
                </a:lnTo>
                <a:lnTo>
                  <a:pt x="3461" y="311"/>
                </a:lnTo>
                <a:lnTo>
                  <a:pt x="3457" y="293"/>
                </a:lnTo>
                <a:lnTo>
                  <a:pt x="3454" y="276"/>
                </a:lnTo>
                <a:lnTo>
                  <a:pt x="3449" y="259"/>
                </a:lnTo>
                <a:lnTo>
                  <a:pt x="3444" y="243"/>
                </a:lnTo>
                <a:lnTo>
                  <a:pt x="3437" y="226"/>
                </a:lnTo>
                <a:lnTo>
                  <a:pt x="3430" y="210"/>
                </a:lnTo>
                <a:lnTo>
                  <a:pt x="3422" y="194"/>
                </a:lnTo>
                <a:lnTo>
                  <a:pt x="3414" y="178"/>
                </a:lnTo>
                <a:lnTo>
                  <a:pt x="3404" y="163"/>
                </a:lnTo>
                <a:lnTo>
                  <a:pt x="3394" y="148"/>
                </a:lnTo>
                <a:lnTo>
                  <a:pt x="3382" y="134"/>
                </a:lnTo>
                <a:lnTo>
                  <a:pt x="3370" y="120"/>
                </a:lnTo>
                <a:lnTo>
                  <a:pt x="3357" y="106"/>
                </a:lnTo>
                <a:lnTo>
                  <a:pt x="3357" y="10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C8B37-AF59-4E96-B36D-87B4BAA786E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223983" y="6356350"/>
            <a:ext cx="2743200" cy="365125"/>
          </a:xfr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B75BA-DEDF-49E5-BC2F-916385CD697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9160377" y="6356350"/>
            <a:ext cx="2743200" cy="365125"/>
          </a:xfrm>
        </p:spPr>
        <p:txBody>
          <a:bodyPr/>
          <a:lstStyle/>
          <a:p>
            <a:fld id="{1513E0AC-52E7-4010-9D37-41BE9980884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85A81A-1E89-48A3-B9FE-0A671F3D4F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4026024" y="2132856"/>
            <a:ext cx="4139952" cy="2387600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24D900-431F-491D-97C0-C35C95FD11BB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4026024" y="4612531"/>
            <a:ext cx="4139952" cy="117951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06D5F-434D-4332-8327-E038BF5075D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EBBD0E9C-CA61-A952-15F7-BEDB468D49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033" y="5158882"/>
            <a:ext cx="1447391" cy="109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879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39267A2-0343-4B55-9CDC-3EC4B82423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5"/>
          <a:stretch/>
        </p:blipFill>
        <p:spPr>
          <a:xfrm>
            <a:off x="7593118" y="238125"/>
            <a:ext cx="4598882" cy="6619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25811-A4DF-4E9C-B74A-AB96072E1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240"/>
          </a:xfrm>
        </p:spPr>
        <p:txBody>
          <a:bodyPr/>
          <a:lstStyle>
            <a:lvl1pPr>
              <a:defRPr>
                <a:solidFill>
                  <a:srgbClr val="274C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555B-F991-4A42-AE6A-367E40EF5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4598"/>
            <a:ext cx="10515600" cy="48523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1A4E5-F022-4A32-9C1F-31315D5C6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96C49-DE0C-4A71-B2E2-8B4C150B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50395475-00AE-448A-A673-272FA981CF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</p:spTree>
    <p:extLst>
      <p:ext uri="{BB962C8B-B14F-4D97-AF65-F5344CB8AC3E}">
        <p14:creationId xmlns:p14="http://schemas.microsoft.com/office/powerpoint/2010/main" val="27442495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B683791-B08D-4D22-BC4D-C4A4801F3C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6" b="3704"/>
          <a:stretch/>
        </p:blipFill>
        <p:spPr>
          <a:xfrm>
            <a:off x="0" y="1980974"/>
            <a:ext cx="6280794" cy="4877026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922D83D-C3DE-4EFB-B111-61AC936BAD5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27924" y="0"/>
            <a:ext cx="11064076" cy="6858000"/>
          </a:xfrm>
          <a:custGeom>
            <a:avLst/>
            <a:gdLst>
              <a:gd name="connsiteX0" fmla="*/ 5629596 w 11064076"/>
              <a:gd name="connsiteY0" fmla="*/ 0 h 6858001"/>
              <a:gd name="connsiteX1" fmla="*/ 0 w 11064076"/>
              <a:gd name="connsiteY1" fmla="*/ 0 h 6858001"/>
              <a:gd name="connsiteX2" fmla="*/ 0 w 11064076"/>
              <a:gd name="connsiteY2" fmla="*/ 6858000 h 6858001"/>
              <a:gd name="connsiteX3" fmla="*/ 10123449 w 11064076"/>
              <a:gd name="connsiteY3" fmla="*/ 6858000 h 6858001"/>
              <a:gd name="connsiteX4" fmla="*/ 10123450 w 11064076"/>
              <a:gd name="connsiteY4" fmla="*/ 6858001 h 6858001"/>
              <a:gd name="connsiteX5" fmla="*/ 10581615 w 11064076"/>
              <a:gd name="connsiteY5" fmla="*/ 6858001 h 6858001"/>
              <a:gd name="connsiteX6" fmla="*/ 10581614 w 11064076"/>
              <a:gd name="connsiteY6" fmla="*/ 6858000 h 6858001"/>
              <a:gd name="connsiteX7" fmla="*/ 11064076 w 11064076"/>
              <a:gd name="connsiteY7" fmla="*/ 6858000 h 6858001"/>
              <a:gd name="connsiteX8" fmla="*/ 9033747 w 11064076"/>
              <a:gd name="connsiteY8" fmla="*/ 4816793 h 6858001"/>
              <a:gd name="connsiteX9" fmla="*/ 9018378 w 11064076"/>
              <a:gd name="connsiteY9" fmla="*/ 4803458 h 6858001"/>
              <a:gd name="connsiteX10" fmla="*/ 9003009 w 11064076"/>
              <a:gd name="connsiteY10" fmla="*/ 4789488 h 6858001"/>
              <a:gd name="connsiteX11" fmla="*/ 8987975 w 11064076"/>
              <a:gd name="connsiteY11" fmla="*/ 4775518 h 6858001"/>
              <a:gd name="connsiteX12" fmla="*/ 8973274 w 11064076"/>
              <a:gd name="connsiteY12" fmla="*/ 4760913 h 6858001"/>
              <a:gd name="connsiteX13" fmla="*/ 8039129 w 11064076"/>
              <a:gd name="connsiteY13" fmla="*/ 3828098 h 6858001"/>
              <a:gd name="connsiteX14" fmla="*/ 8034451 w 11064076"/>
              <a:gd name="connsiteY14" fmla="*/ 3823335 h 6858001"/>
              <a:gd name="connsiteX15" fmla="*/ 8030443 w 11064076"/>
              <a:gd name="connsiteY15" fmla="*/ 3818573 h 6858001"/>
              <a:gd name="connsiteX16" fmla="*/ 8026767 w 11064076"/>
              <a:gd name="connsiteY16" fmla="*/ 3813493 h 6858001"/>
              <a:gd name="connsiteX17" fmla="*/ 8023426 w 11064076"/>
              <a:gd name="connsiteY17" fmla="*/ 3808413 h 6858001"/>
              <a:gd name="connsiteX18" fmla="*/ 8020086 w 11064076"/>
              <a:gd name="connsiteY18" fmla="*/ 3803333 h 6858001"/>
              <a:gd name="connsiteX19" fmla="*/ 8017079 w 11064076"/>
              <a:gd name="connsiteY19" fmla="*/ 3798253 h 6858001"/>
              <a:gd name="connsiteX20" fmla="*/ 8014406 w 11064076"/>
              <a:gd name="connsiteY20" fmla="*/ 3792855 h 6858001"/>
              <a:gd name="connsiteX21" fmla="*/ 8012067 w 11064076"/>
              <a:gd name="connsiteY21" fmla="*/ 3787458 h 6858001"/>
              <a:gd name="connsiteX22" fmla="*/ 8010062 w 11064076"/>
              <a:gd name="connsiteY22" fmla="*/ 3781425 h 6858001"/>
              <a:gd name="connsiteX23" fmla="*/ 8008392 w 11064076"/>
              <a:gd name="connsiteY23" fmla="*/ 3776028 h 6858001"/>
              <a:gd name="connsiteX24" fmla="*/ 8006387 w 11064076"/>
              <a:gd name="connsiteY24" fmla="*/ 3770313 h 6858001"/>
              <a:gd name="connsiteX25" fmla="*/ 8005051 w 11064076"/>
              <a:gd name="connsiteY25" fmla="*/ 3764280 h 6858001"/>
              <a:gd name="connsiteX26" fmla="*/ 8004049 w 11064076"/>
              <a:gd name="connsiteY26" fmla="*/ 3758565 h 6858001"/>
              <a:gd name="connsiteX27" fmla="*/ 8003380 w 11064076"/>
              <a:gd name="connsiteY27" fmla="*/ 3752850 h 6858001"/>
              <a:gd name="connsiteX28" fmla="*/ 8003046 w 11064076"/>
              <a:gd name="connsiteY28" fmla="*/ 3746818 h 6858001"/>
              <a:gd name="connsiteX29" fmla="*/ 8003046 w 11064076"/>
              <a:gd name="connsiteY29" fmla="*/ 3740785 h 6858001"/>
              <a:gd name="connsiteX30" fmla="*/ 8003046 w 11064076"/>
              <a:gd name="connsiteY30" fmla="*/ 3735070 h 6858001"/>
              <a:gd name="connsiteX31" fmla="*/ 8003380 w 11064076"/>
              <a:gd name="connsiteY31" fmla="*/ 3729038 h 6858001"/>
              <a:gd name="connsiteX32" fmla="*/ 8004049 w 11064076"/>
              <a:gd name="connsiteY32" fmla="*/ 3723323 h 6858001"/>
              <a:gd name="connsiteX33" fmla="*/ 8005051 w 11064076"/>
              <a:gd name="connsiteY33" fmla="*/ 3717608 h 6858001"/>
              <a:gd name="connsiteX34" fmla="*/ 8006387 w 11064076"/>
              <a:gd name="connsiteY34" fmla="*/ 3711575 h 6858001"/>
              <a:gd name="connsiteX35" fmla="*/ 8008392 w 11064076"/>
              <a:gd name="connsiteY35" fmla="*/ 3705860 h 6858001"/>
              <a:gd name="connsiteX36" fmla="*/ 8010062 w 11064076"/>
              <a:gd name="connsiteY36" fmla="*/ 3700145 h 6858001"/>
              <a:gd name="connsiteX37" fmla="*/ 8012067 w 11064076"/>
              <a:gd name="connsiteY37" fmla="*/ 3694748 h 6858001"/>
              <a:gd name="connsiteX38" fmla="*/ 8014406 w 11064076"/>
              <a:gd name="connsiteY38" fmla="*/ 3689033 h 6858001"/>
              <a:gd name="connsiteX39" fmla="*/ 8017079 w 11064076"/>
              <a:gd name="connsiteY39" fmla="*/ 3683635 h 6858001"/>
              <a:gd name="connsiteX40" fmla="*/ 8020086 w 11064076"/>
              <a:gd name="connsiteY40" fmla="*/ 3678238 h 6858001"/>
              <a:gd name="connsiteX41" fmla="*/ 8023426 w 11064076"/>
              <a:gd name="connsiteY41" fmla="*/ 3673158 h 6858001"/>
              <a:gd name="connsiteX42" fmla="*/ 8026767 w 11064076"/>
              <a:gd name="connsiteY42" fmla="*/ 3668078 h 6858001"/>
              <a:gd name="connsiteX43" fmla="*/ 8030443 w 11064076"/>
              <a:gd name="connsiteY43" fmla="*/ 3662998 h 6858001"/>
              <a:gd name="connsiteX44" fmla="*/ 8034451 w 11064076"/>
              <a:gd name="connsiteY44" fmla="*/ 3658235 h 6858001"/>
              <a:gd name="connsiteX45" fmla="*/ 8039129 w 11064076"/>
              <a:gd name="connsiteY45" fmla="*/ 3653790 h 6858001"/>
              <a:gd name="connsiteX46" fmla="*/ 8043807 w 11064076"/>
              <a:gd name="connsiteY46" fmla="*/ 3649345 h 6858001"/>
              <a:gd name="connsiteX47" fmla="*/ 8048149 w 11064076"/>
              <a:gd name="connsiteY47" fmla="*/ 3645218 h 6858001"/>
              <a:gd name="connsiteX48" fmla="*/ 8053495 w 11064076"/>
              <a:gd name="connsiteY48" fmla="*/ 3641725 h 6858001"/>
              <a:gd name="connsiteX49" fmla="*/ 8058507 w 11064076"/>
              <a:gd name="connsiteY49" fmla="*/ 3638233 h 6858001"/>
              <a:gd name="connsiteX50" fmla="*/ 8063852 w 11064076"/>
              <a:gd name="connsiteY50" fmla="*/ 3634740 h 6858001"/>
              <a:gd name="connsiteX51" fmla="*/ 8068864 w 11064076"/>
              <a:gd name="connsiteY51" fmla="*/ 3631883 h 6858001"/>
              <a:gd name="connsiteX52" fmla="*/ 8074209 w 11064076"/>
              <a:gd name="connsiteY52" fmla="*/ 3629343 h 6858001"/>
              <a:gd name="connsiteX53" fmla="*/ 8079889 w 11064076"/>
              <a:gd name="connsiteY53" fmla="*/ 3626803 h 6858001"/>
              <a:gd name="connsiteX54" fmla="*/ 8085569 w 11064076"/>
              <a:gd name="connsiteY54" fmla="*/ 3624898 h 6858001"/>
              <a:gd name="connsiteX55" fmla="*/ 8091248 w 11064076"/>
              <a:gd name="connsiteY55" fmla="*/ 3622675 h 6858001"/>
              <a:gd name="connsiteX56" fmla="*/ 8096928 w 11064076"/>
              <a:gd name="connsiteY56" fmla="*/ 3621405 h 6858001"/>
              <a:gd name="connsiteX57" fmla="*/ 8102608 w 11064076"/>
              <a:gd name="connsiteY57" fmla="*/ 3620135 h 6858001"/>
              <a:gd name="connsiteX58" fmla="*/ 8108622 w 11064076"/>
              <a:gd name="connsiteY58" fmla="*/ 3618865 h 6858001"/>
              <a:gd name="connsiteX59" fmla="*/ 8114301 w 11064076"/>
              <a:gd name="connsiteY59" fmla="*/ 3618230 h 6858001"/>
              <a:gd name="connsiteX60" fmla="*/ 8120315 w 11064076"/>
              <a:gd name="connsiteY60" fmla="*/ 3617913 h 6858001"/>
              <a:gd name="connsiteX61" fmla="*/ 8126329 w 11064076"/>
              <a:gd name="connsiteY61" fmla="*/ 3617595 h 6858001"/>
              <a:gd name="connsiteX62" fmla="*/ 8132343 w 11064076"/>
              <a:gd name="connsiteY62" fmla="*/ 3617913 h 6858001"/>
              <a:gd name="connsiteX63" fmla="*/ 8138023 w 11064076"/>
              <a:gd name="connsiteY63" fmla="*/ 3618230 h 6858001"/>
              <a:gd name="connsiteX64" fmla="*/ 8143702 w 11064076"/>
              <a:gd name="connsiteY64" fmla="*/ 3618865 h 6858001"/>
              <a:gd name="connsiteX65" fmla="*/ 8149716 w 11064076"/>
              <a:gd name="connsiteY65" fmla="*/ 3620135 h 6858001"/>
              <a:gd name="connsiteX66" fmla="*/ 8155396 w 11064076"/>
              <a:gd name="connsiteY66" fmla="*/ 3621405 h 6858001"/>
              <a:gd name="connsiteX67" fmla="*/ 8161410 w 11064076"/>
              <a:gd name="connsiteY67" fmla="*/ 3622675 h 6858001"/>
              <a:gd name="connsiteX68" fmla="*/ 8167089 w 11064076"/>
              <a:gd name="connsiteY68" fmla="*/ 3624898 h 6858001"/>
              <a:gd name="connsiteX69" fmla="*/ 8172769 w 11064076"/>
              <a:gd name="connsiteY69" fmla="*/ 3626803 h 6858001"/>
              <a:gd name="connsiteX70" fmla="*/ 8178115 w 11064076"/>
              <a:gd name="connsiteY70" fmla="*/ 3629343 h 6858001"/>
              <a:gd name="connsiteX71" fmla="*/ 8183460 w 11064076"/>
              <a:gd name="connsiteY71" fmla="*/ 3631883 h 6858001"/>
              <a:gd name="connsiteX72" fmla="*/ 8188806 w 11064076"/>
              <a:gd name="connsiteY72" fmla="*/ 3634740 h 6858001"/>
              <a:gd name="connsiteX73" fmla="*/ 8194151 w 11064076"/>
              <a:gd name="connsiteY73" fmla="*/ 3638233 h 6858001"/>
              <a:gd name="connsiteX74" fmla="*/ 8199163 w 11064076"/>
              <a:gd name="connsiteY74" fmla="*/ 3641725 h 6858001"/>
              <a:gd name="connsiteX75" fmla="*/ 8204175 w 11064076"/>
              <a:gd name="connsiteY75" fmla="*/ 3645218 h 6858001"/>
              <a:gd name="connsiteX76" fmla="*/ 8208852 w 11064076"/>
              <a:gd name="connsiteY76" fmla="*/ 3649345 h 6858001"/>
              <a:gd name="connsiteX77" fmla="*/ 8213529 w 11064076"/>
              <a:gd name="connsiteY77" fmla="*/ 3653790 h 6858001"/>
              <a:gd name="connsiteX78" fmla="*/ 8882399 w 11064076"/>
              <a:gd name="connsiteY78" fmla="*/ 4321810 h 6858001"/>
              <a:gd name="connsiteX79" fmla="*/ 8886742 w 11064076"/>
              <a:gd name="connsiteY79" fmla="*/ 4325938 h 6858001"/>
              <a:gd name="connsiteX80" fmla="*/ 8891420 w 11064076"/>
              <a:gd name="connsiteY80" fmla="*/ 4330065 h 6858001"/>
              <a:gd name="connsiteX81" fmla="*/ 8896765 w 11064076"/>
              <a:gd name="connsiteY81" fmla="*/ 4334193 h 6858001"/>
              <a:gd name="connsiteX82" fmla="*/ 8901443 w 11064076"/>
              <a:gd name="connsiteY82" fmla="*/ 4337685 h 6858001"/>
              <a:gd name="connsiteX83" fmla="*/ 8906788 w 11064076"/>
              <a:gd name="connsiteY83" fmla="*/ 4340860 h 6858001"/>
              <a:gd name="connsiteX84" fmla="*/ 8912134 w 11064076"/>
              <a:gd name="connsiteY84" fmla="*/ 4343718 h 6858001"/>
              <a:gd name="connsiteX85" fmla="*/ 8917480 w 11064076"/>
              <a:gd name="connsiteY85" fmla="*/ 4346575 h 6858001"/>
              <a:gd name="connsiteX86" fmla="*/ 8923159 w 11064076"/>
              <a:gd name="connsiteY86" fmla="*/ 4349115 h 6858001"/>
              <a:gd name="connsiteX87" fmla="*/ 8928505 w 11064076"/>
              <a:gd name="connsiteY87" fmla="*/ 4351020 h 6858001"/>
              <a:gd name="connsiteX88" fmla="*/ 8934185 w 11064076"/>
              <a:gd name="connsiteY88" fmla="*/ 4352608 h 6858001"/>
              <a:gd name="connsiteX89" fmla="*/ 8940198 w 11064076"/>
              <a:gd name="connsiteY89" fmla="*/ 4354513 h 6858001"/>
              <a:gd name="connsiteX90" fmla="*/ 8945878 w 11064076"/>
              <a:gd name="connsiteY90" fmla="*/ 4355465 h 6858001"/>
              <a:gd name="connsiteX91" fmla="*/ 8951892 w 11064076"/>
              <a:gd name="connsiteY91" fmla="*/ 4356418 h 6858001"/>
              <a:gd name="connsiteX92" fmla="*/ 8957572 w 11064076"/>
              <a:gd name="connsiteY92" fmla="*/ 4357053 h 6858001"/>
              <a:gd name="connsiteX93" fmla="*/ 8963585 w 11064076"/>
              <a:gd name="connsiteY93" fmla="*/ 4358005 h 6858001"/>
              <a:gd name="connsiteX94" fmla="*/ 8969265 w 11064076"/>
              <a:gd name="connsiteY94" fmla="*/ 4358005 h 6858001"/>
              <a:gd name="connsiteX95" fmla="*/ 8975279 w 11064076"/>
              <a:gd name="connsiteY95" fmla="*/ 4358005 h 6858001"/>
              <a:gd name="connsiteX96" fmla="*/ 8981293 w 11064076"/>
              <a:gd name="connsiteY96" fmla="*/ 4357053 h 6858001"/>
              <a:gd name="connsiteX97" fmla="*/ 8986972 w 11064076"/>
              <a:gd name="connsiteY97" fmla="*/ 4356418 h 6858001"/>
              <a:gd name="connsiteX98" fmla="*/ 8992986 w 11064076"/>
              <a:gd name="connsiteY98" fmla="*/ 4355465 h 6858001"/>
              <a:gd name="connsiteX99" fmla="*/ 8998666 w 11064076"/>
              <a:gd name="connsiteY99" fmla="*/ 4354513 h 6858001"/>
              <a:gd name="connsiteX100" fmla="*/ 9004680 w 11064076"/>
              <a:gd name="connsiteY100" fmla="*/ 4352608 h 6858001"/>
              <a:gd name="connsiteX101" fmla="*/ 9010025 w 11064076"/>
              <a:gd name="connsiteY101" fmla="*/ 4351020 h 6858001"/>
              <a:gd name="connsiteX102" fmla="*/ 9015705 w 11064076"/>
              <a:gd name="connsiteY102" fmla="*/ 4349115 h 6858001"/>
              <a:gd name="connsiteX103" fmla="*/ 9021385 w 11064076"/>
              <a:gd name="connsiteY103" fmla="*/ 4346575 h 6858001"/>
              <a:gd name="connsiteX104" fmla="*/ 9026730 w 11064076"/>
              <a:gd name="connsiteY104" fmla="*/ 4343718 h 6858001"/>
              <a:gd name="connsiteX105" fmla="*/ 9032076 w 11064076"/>
              <a:gd name="connsiteY105" fmla="*/ 4340860 h 6858001"/>
              <a:gd name="connsiteX106" fmla="*/ 9037088 w 11064076"/>
              <a:gd name="connsiteY106" fmla="*/ 4337685 h 6858001"/>
              <a:gd name="connsiteX107" fmla="*/ 9042099 w 11064076"/>
              <a:gd name="connsiteY107" fmla="*/ 4334193 h 6858001"/>
              <a:gd name="connsiteX108" fmla="*/ 9047445 w 11064076"/>
              <a:gd name="connsiteY108" fmla="*/ 4330065 h 6858001"/>
              <a:gd name="connsiteX109" fmla="*/ 9051788 w 11064076"/>
              <a:gd name="connsiteY109" fmla="*/ 4325938 h 6858001"/>
              <a:gd name="connsiteX110" fmla="*/ 9056465 w 11064076"/>
              <a:gd name="connsiteY110" fmla="*/ 4321810 h 6858001"/>
              <a:gd name="connsiteX111" fmla="*/ 9061143 w 11064076"/>
              <a:gd name="connsiteY111" fmla="*/ 4317048 h 6858001"/>
              <a:gd name="connsiteX112" fmla="*/ 9065152 w 11064076"/>
              <a:gd name="connsiteY112" fmla="*/ 4312285 h 6858001"/>
              <a:gd name="connsiteX113" fmla="*/ 9068827 w 11064076"/>
              <a:gd name="connsiteY113" fmla="*/ 4307523 h 6858001"/>
              <a:gd name="connsiteX114" fmla="*/ 9072168 w 11064076"/>
              <a:gd name="connsiteY114" fmla="*/ 4302443 h 6858001"/>
              <a:gd name="connsiteX115" fmla="*/ 9075509 w 11064076"/>
              <a:gd name="connsiteY115" fmla="*/ 4297363 h 6858001"/>
              <a:gd name="connsiteX116" fmla="*/ 9078516 w 11064076"/>
              <a:gd name="connsiteY116" fmla="*/ 4292283 h 6858001"/>
              <a:gd name="connsiteX117" fmla="*/ 9081189 w 11064076"/>
              <a:gd name="connsiteY117" fmla="*/ 4286568 h 6858001"/>
              <a:gd name="connsiteX118" fmla="*/ 9083528 w 11064076"/>
              <a:gd name="connsiteY118" fmla="*/ 4281170 h 6858001"/>
              <a:gd name="connsiteX119" fmla="*/ 9085532 w 11064076"/>
              <a:gd name="connsiteY119" fmla="*/ 4275455 h 6858001"/>
              <a:gd name="connsiteX120" fmla="*/ 9087537 w 11064076"/>
              <a:gd name="connsiteY120" fmla="*/ 4270058 h 6858001"/>
              <a:gd name="connsiteX121" fmla="*/ 9089207 w 11064076"/>
              <a:gd name="connsiteY121" fmla="*/ 4264025 h 6858001"/>
              <a:gd name="connsiteX122" fmla="*/ 9090544 w 11064076"/>
              <a:gd name="connsiteY122" fmla="*/ 4258310 h 6858001"/>
              <a:gd name="connsiteX123" fmla="*/ 9091546 w 11064076"/>
              <a:gd name="connsiteY123" fmla="*/ 4252595 h 6858001"/>
              <a:gd name="connsiteX124" fmla="*/ 9092214 w 11064076"/>
              <a:gd name="connsiteY124" fmla="*/ 4246563 h 6858001"/>
              <a:gd name="connsiteX125" fmla="*/ 9092548 w 11064076"/>
              <a:gd name="connsiteY125" fmla="*/ 4240848 h 6858001"/>
              <a:gd name="connsiteX126" fmla="*/ 9092548 w 11064076"/>
              <a:gd name="connsiteY126" fmla="*/ 4234815 h 6858001"/>
              <a:gd name="connsiteX127" fmla="*/ 9092548 w 11064076"/>
              <a:gd name="connsiteY127" fmla="*/ 4228783 h 6858001"/>
              <a:gd name="connsiteX128" fmla="*/ 9092214 w 11064076"/>
              <a:gd name="connsiteY128" fmla="*/ 4223068 h 6858001"/>
              <a:gd name="connsiteX129" fmla="*/ 9091546 w 11064076"/>
              <a:gd name="connsiteY129" fmla="*/ 4217353 h 6858001"/>
              <a:gd name="connsiteX130" fmla="*/ 9090544 w 11064076"/>
              <a:gd name="connsiteY130" fmla="*/ 4211320 h 6858001"/>
              <a:gd name="connsiteX131" fmla="*/ 9089207 w 11064076"/>
              <a:gd name="connsiteY131" fmla="*/ 4205605 h 6858001"/>
              <a:gd name="connsiteX132" fmla="*/ 9087537 w 11064076"/>
              <a:gd name="connsiteY132" fmla="*/ 4199890 h 6858001"/>
              <a:gd name="connsiteX133" fmla="*/ 9085532 w 11064076"/>
              <a:gd name="connsiteY133" fmla="*/ 4194175 h 6858001"/>
              <a:gd name="connsiteX134" fmla="*/ 9083528 w 11064076"/>
              <a:gd name="connsiteY134" fmla="*/ 4188460 h 6858001"/>
              <a:gd name="connsiteX135" fmla="*/ 9081189 w 11064076"/>
              <a:gd name="connsiteY135" fmla="*/ 4183063 h 6858001"/>
              <a:gd name="connsiteX136" fmla="*/ 9078516 w 11064076"/>
              <a:gd name="connsiteY136" fmla="*/ 4177665 h 6858001"/>
              <a:gd name="connsiteX137" fmla="*/ 9075509 w 11064076"/>
              <a:gd name="connsiteY137" fmla="*/ 4172268 h 6858001"/>
              <a:gd name="connsiteX138" fmla="*/ 9072168 w 11064076"/>
              <a:gd name="connsiteY138" fmla="*/ 4166870 h 6858001"/>
              <a:gd name="connsiteX139" fmla="*/ 9068827 w 11064076"/>
              <a:gd name="connsiteY139" fmla="*/ 4161790 h 6858001"/>
              <a:gd name="connsiteX140" fmla="*/ 9065152 w 11064076"/>
              <a:gd name="connsiteY140" fmla="*/ 4157028 h 6858001"/>
              <a:gd name="connsiteX141" fmla="*/ 9061143 w 11064076"/>
              <a:gd name="connsiteY141" fmla="*/ 4152265 h 6858001"/>
              <a:gd name="connsiteX142" fmla="*/ 9056465 w 11064076"/>
              <a:gd name="connsiteY142" fmla="*/ 4147820 h 6858001"/>
              <a:gd name="connsiteX143" fmla="*/ 8669577 w 11064076"/>
              <a:gd name="connsiteY143" fmla="*/ 3761423 h 6858001"/>
              <a:gd name="connsiteX144" fmla="*/ 8473460 w 11064076"/>
              <a:gd name="connsiteY144" fmla="*/ 3565208 h 6858001"/>
              <a:gd name="connsiteX145" fmla="*/ 8468782 w 11064076"/>
              <a:gd name="connsiteY145" fmla="*/ 3560445 h 6858001"/>
              <a:gd name="connsiteX146" fmla="*/ 8464773 w 11064076"/>
              <a:gd name="connsiteY146" fmla="*/ 3555683 h 6858001"/>
              <a:gd name="connsiteX147" fmla="*/ 8461098 w 11064076"/>
              <a:gd name="connsiteY147" fmla="*/ 3550920 h 6858001"/>
              <a:gd name="connsiteX148" fmla="*/ 8457423 w 11064076"/>
              <a:gd name="connsiteY148" fmla="*/ 3545840 h 6858001"/>
              <a:gd name="connsiteX149" fmla="*/ 8454082 w 11064076"/>
              <a:gd name="connsiteY149" fmla="*/ 3540760 h 6858001"/>
              <a:gd name="connsiteX150" fmla="*/ 8451409 w 11064076"/>
              <a:gd name="connsiteY150" fmla="*/ 3535680 h 6858001"/>
              <a:gd name="connsiteX151" fmla="*/ 8448736 w 11064076"/>
              <a:gd name="connsiteY151" fmla="*/ 3529965 h 6858001"/>
              <a:gd name="connsiteX152" fmla="*/ 8446398 w 11064076"/>
              <a:gd name="connsiteY152" fmla="*/ 3524568 h 6858001"/>
              <a:gd name="connsiteX153" fmla="*/ 8444059 w 11064076"/>
              <a:gd name="connsiteY153" fmla="*/ 3518853 h 6858001"/>
              <a:gd name="connsiteX154" fmla="*/ 8442054 w 11064076"/>
              <a:gd name="connsiteY154" fmla="*/ 3513455 h 6858001"/>
              <a:gd name="connsiteX155" fmla="*/ 8440718 w 11064076"/>
              <a:gd name="connsiteY155" fmla="*/ 3507423 h 6858001"/>
              <a:gd name="connsiteX156" fmla="*/ 8439382 w 11064076"/>
              <a:gd name="connsiteY156" fmla="*/ 3501708 h 6858001"/>
              <a:gd name="connsiteX157" fmla="*/ 8438379 w 11064076"/>
              <a:gd name="connsiteY157" fmla="*/ 3495993 h 6858001"/>
              <a:gd name="connsiteX158" fmla="*/ 8437711 w 11064076"/>
              <a:gd name="connsiteY158" fmla="*/ 3489960 h 6858001"/>
              <a:gd name="connsiteX159" fmla="*/ 8437377 w 11064076"/>
              <a:gd name="connsiteY159" fmla="*/ 3484245 h 6858001"/>
              <a:gd name="connsiteX160" fmla="*/ 8437043 w 11064076"/>
              <a:gd name="connsiteY160" fmla="*/ 3478213 h 6858001"/>
              <a:gd name="connsiteX161" fmla="*/ 8437377 w 11064076"/>
              <a:gd name="connsiteY161" fmla="*/ 3472180 h 6858001"/>
              <a:gd name="connsiteX162" fmla="*/ 8437711 w 11064076"/>
              <a:gd name="connsiteY162" fmla="*/ 3466465 h 6858001"/>
              <a:gd name="connsiteX163" fmla="*/ 8438379 w 11064076"/>
              <a:gd name="connsiteY163" fmla="*/ 3460750 h 6858001"/>
              <a:gd name="connsiteX164" fmla="*/ 8439382 w 11064076"/>
              <a:gd name="connsiteY164" fmla="*/ 3454718 h 6858001"/>
              <a:gd name="connsiteX165" fmla="*/ 8440718 w 11064076"/>
              <a:gd name="connsiteY165" fmla="*/ 3449003 h 6858001"/>
              <a:gd name="connsiteX166" fmla="*/ 8442054 w 11064076"/>
              <a:gd name="connsiteY166" fmla="*/ 3443288 h 6858001"/>
              <a:gd name="connsiteX167" fmla="*/ 8444059 w 11064076"/>
              <a:gd name="connsiteY167" fmla="*/ 3437255 h 6858001"/>
              <a:gd name="connsiteX168" fmla="*/ 8446398 w 11064076"/>
              <a:gd name="connsiteY168" fmla="*/ 3431858 h 6858001"/>
              <a:gd name="connsiteX169" fmla="*/ 8448736 w 11064076"/>
              <a:gd name="connsiteY169" fmla="*/ 3426460 h 6858001"/>
              <a:gd name="connsiteX170" fmla="*/ 8451409 w 11064076"/>
              <a:gd name="connsiteY170" fmla="*/ 3421063 h 6858001"/>
              <a:gd name="connsiteX171" fmla="*/ 8454082 w 11064076"/>
              <a:gd name="connsiteY171" fmla="*/ 3415348 h 6858001"/>
              <a:gd name="connsiteX172" fmla="*/ 8457423 w 11064076"/>
              <a:gd name="connsiteY172" fmla="*/ 3410268 h 6858001"/>
              <a:gd name="connsiteX173" fmla="*/ 8461098 w 11064076"/>
              <a:gd name="connsiteY173" fmla="*/ 3405505 h 6858001"/>
              <a:gd name="connsiteX174" fmla="*/ 8464773 w 11064076"/>
              <a:gd name="connsiteY174" fmla="*/ 3400425 h 6858001"/>
              <a:gd name="connsiteX175" fmla="*/ 8468782 w 11064076"/>
              <a:gd name="connsiteY175" fmla="*/ 3395663 h 6858001"/>
              <a:gd name="connsiteX176" fmla="*/ 8473460 w 11064076"/>
              <a:gd name="connsiteY176" fmla="*/ 3391218 h 6858001"/>
              <a:gd name="connsiteX177" fmla="*/ 8477803 w 11064076"/>
              <a:gd name="connsiteY177" fmla="*/ 3386773 h 6858001"/>
              <a:gd name="connsiteX178" fmla="*/ 8482481 w 11064076"/>
              <a:gd name="connsiteY178" fmla="*/ 3382645 h 6858001"/>
              <a:gd name="connsiteX179" fmla="*/ 8487826 w 11064076"/>
              <a:gd name="connsiteY179" fmla="*/ 3378835 h 6858001"/>
              <a:gd name="connsiteX180" fmla="*/ 8492504 w 11064076"/>
              <a:gd name="connsiteY180" fmla="*/ 3375343 h 6858001"/>
              <a:gd name="connsiteX181" fmla="*/ 8497515 w 11064076"/>
              <a:gd name="connsiteY181" fmla="*/ 3372168 h 6858001"/>
              <a:gd name="connsiteX182" fmla="*/ 8503195 w 11064076"/>
              <a:gd name="connsiteY182" fmla="*/ 3369310 h 6858001"/>
              <a:gd name="connsiteX183" fmla="*/ 8508540 w 11064076"/>
              <a:gd name="connsiteY183" fmla="*/ 3366453 h 6858001"/>
              <a:gd name="connsiteX184" fmla="*/ 8514220 w 11064076"/>
              <a:gd name="connsiteY184" fmla="*/ 3364230 h 6858001"/>
              <a:gd name="connsiteX185" fmla="*/ 8519566 w 11064076"/>
              <a:gd name="connsiteY185" fmla="*/ 3362008 h 6858001"/>
              <a:gd name="connsiteX186" fmla="*/ 8525245 w 11064076"/>
              <a:gd name="connsiteY186" fmla="*/ 3360103 h 6858001"/>
              <a:gd name="connsiteX187" fmla="*/ 8531259 w 11064076"/>
              <a:gd name="connsiteY187" fmla="*/ 3358833 h 6858001"/>
              <a:gd name="connsiteX188" fmla="*/ 8536939 w 11064076"/>
              <a:gd name="connsiteY188" fmla="*/ 3357245 h 6858001"/>
              <a:gd name="connsiteX189" fmla="*/ 8542953 w 11064076"/>
              <a:gd name="connsiteY189" fmla="*/ 3356293 h 6858001"/>
              <a:gd name="connsiteX190" fmla="*/ 8548632 w 11064076"/>
              <a:gd name="connsiteY190" fmla="*/ 3355658 h 6858001"/>
              <a:gd name="connsiteX191" fmla="*/ 8554646 w 11064076"/>
              <a:gd name="connsiteY191" fmla="*/ 3355340 h 6858001"/>
              <a:gd name="connsiteX192" fmla="*/ 8560326 w 11064076"/>
              <a:gd name="connsiteY192" fmla="*/ 3355023 h 6858001"/>
              <a:gd name="connsiteX193" fmla="*/ 8566340 w 11064076"/>
              <a:gd name="connsiteY193" fmla="*/ 3355340 h 6858001"/>
              <a:gd name="connsiteX194" fmla="*/ 8572354 w 11064076"/>
              <a:gd name="connsiteY194" fmla="*/ 3355658 h 6858001"/>
              <a:gd name="connsiteX195" fmla="*/ 8578033 w 11064076"/>
              <a:gd name="connsiteY195" fmla="*/ 3356293 h 6858001"/>
              <a:gd name="connsiteX196" fmla="*/ 8584047 w 11064076"/>
              <a:gd name="connsiteY196" fmla="*/ 3357245 h 6858001"/>
              <a:gd name="connsiteX197" fmla="*/ 8589727 w 11064076"/>
              <a:gd name="connsiteY197" fmla="*/ 3358833 h 6858001"/>
              <a:gd name="connsiteX198" fmla="*/ 8595741 w 11064076"/>
              <a:gd name="connsiteY198" fmla="*/ 3360103 h 6858001"/>
              <a:gd name="connsiteX199" fmla="*/ 8601086 w 11064076"/>
              <a:gd name="connsiteY199" fmla="*/ 3362008 h 6858001"/>
              <a:gd name="connsiteX200" fmla="*/ 8606766 w 11064076"/>
              <a:gd name="connsiteY200" fmla="*/ 3364230 h 6858001"/>
              <a:gd name="connsiteX201" fmla="*/ 8612446 w 11064076"/>
              <a:gd name="connsiteY201" fmla="*/ 3366453 h 6858001"/>
              <a:gd name="connsiteX202" fmla="*/ 8617791 w 11064076"/>
              <a:gd name="connsiteY202" fmla="*/ 3369310 h 6858001"/>
              <a:gd name="connsiteX203" fmla="*/ 8623137 w 11064076"/>
              <a:gd name="connsiteY203" fmla="*/ 3372168 h 6858001"/>
              <a:gd name="connsiteX204" fmla="*/ 8628148 w 11064076"/>
              <a:gd name="connsiteY204" fmla="*/ 3375343 h 6858001"/>
              <a:gd name="connsiteX205" fmla="*/ 8633160 w 11064076"/>
              <a:gd name="connsiteY205" fmla="*/ 3378835 h 6858001"/>
              <a:gd name="connsiteX206" fmla="*/ 8638171 w 11064076"/>
              <a:gd name="connsiteY206" fmla="*/ 3382645 h 6858001"/>
              <a:gd name="connsiteX207" fmla="*/ 8642849 w 11064076"/>
              <a:gd name="connsiteY207" fmla="*/ 3386773 h 6858001"/>
              <a:gd name="connsiteX208" fmla="*/ 8647526 w 11064076"/>
              <a:gd name="connsiteY208" fmla="*/ 3391218 h 6858001"/>
              <a:gd name="connsiteX209" fmla="*/ 8855003 w 11064076"/>
              <a:gd name="connsiteY209" fmla="*/ 3598228 h 6858001"/>
              <a:gd name="connsiteX210" fmla="*/ 8859346 w 11064076"/>
              <a:gd name="connsiteY210" fmla="*/ 3602673 h 6858001"/>
              <a:gd name="connsiteX211" fmla="*/ 8864023 w 11064076"/>
              <a:gd name="connsiteY211" fmla="*/ 3606800 h 6858001"/>
              <a:gd name="connsiteX212" fmla="*/ 8869369 w 11064076"/>
              <a:gd name="connsiteY212" fmla="*/ 3610610 h 6858001"/>
              <a:gd name="connsiteX213" fmla="*/ 8874046 w 11064076"/>
              <a:gd name="connsiteY213" fmla="*/ 3613785 h 6858001"/>
              <a:gd name="connsiteX214" fmla="*/ 8879392 w 11064076"/>
              <a:gd name="connsiteY214" fmla="*/ 3617278 h 6858001"/>
              <a:gd name="connsiteX215" fmla="*/ 8884738 w 11064076"/>
              <a:gd name="connsiteY215" fmla="*/ 3620135 h 6858001"/>
              <a:gd name="connsiteX216" fmla="*/ 8890083 w 11064076"/>
              <a:gd name="connsiteY216" fmla="*/ 3622675 h 6858001"/>
              <a:gd name="connsiteX217" fmla="*/ 8895763 w 11064076"/>
              <a:gd name="connsiteY217" fmla="*/ 3625215 h 6858001"/>
              <a:gd name="connsiteX218" fmla="*/ 8901109 w 11064076"/>
              <a:gd name="connsiteY218" fmla="*/ 3627120 h 6858001"/>
              <a:gd name="connsiteX219" fmla="*/ 8906788 w 11064076"/>
              <a:gd name="connsiteY219" fmla="*/ 3629343 h 6858001"/>
              <a:gd name="connsiteX220" fmla="*/ 8912802 w 11064076"/>
              <a:gd name="connsiteY220" fmla="*/ 3630613 h 6858001"/>
              <a:gd name="connsiteX221" fmla="*/ 8918482 w 11064076"/>
              <a:gd name="connsiteY221" fmla="*/ 3631883 h 6858001"/>
              <a:gd name="connsiteX222" fmla="*/ 8924496 w 11064076"/>
              <a:gd name="connsiteY222" fmla="*/ 3633153 h 6858001"/>
              <a:gd name="connsiteX223" fmla="*/ 8930175 w 11064076"/>
              <a:gd name="connsiteY223" fmla="*/ 3633788 h 6858001"/>
              <a:gd name="connsiteX224" fmla="*/ 8936189 w 11064076"/>
              <a:gd name="connsiteY224" fmla="*/ 3634105 h 6858001"/>
              <a:gd name="connsiteX225" fmla="*/ 8941869 w 11064076"/>
              <a:gd name="connsiteY225" fmla="*/ 3634105 h 6858001"/>
              <a:gd name="connsiteX226" fmla="*/ 8947883 w 11064076"/>
              <a:gd name="connsiteY226" fmla="*/ 3634105 h 6858001"/>
              <a:gd name="connsiteX227" fmla="*/ 8953897 w 11064076"/>
              <a:gd name="connsiteY227" fmla="*/ 3633788 h 6858001"/>
              <a:gd name="connsiteX228" fmla="*/ 8959576 w 11064076"/>
              <a:gd name="connsiteY228" fmla="*/ 3633153 h 6858001"/>
              <a:gd name="connsiteX229" fmla="*/ 8965590 w 11064076"/>
              <a:gd name="connsiteY229" fmla="*/ 3631883 h 6858001"/>
              <a:gd name="connsiteX230" fmla="*/ 8971270 w 11064076"/>
              <a:gd name="connsiteY230" fmla="*/ 3630613 h 6858001"/>
              <a:gd name="connsiteX231" fmla="*/ 8977284 w 11064076"/>
              <a:gd name="connsiteY231" fmla="*/ 3629343 h 6858001"/>
              <a:gd name="connsiteX232" fmla="*/ 8982629 w 11064076"/>
              <a:gd name="connsiteY232" fmla="*/ 3627120 h 6858001"/>
              <a:gd name="connsiteX233" fmla="*/ 8988309 w 11064076"/>
              <a:gd name="connsiteY233" fmla="*/ 3625215 h 6858001"/>
              <a:gd name="connsiteX234" fmla="*/ 8993989 w 11064076"/>
              <a:gd name="connsiteY234" fmla="*/ 3622675 h 6858001"/>
              <a:gd name="connsiteX235" fmla="*/ 8999334 w 11064076"/>
              <a:gd name="connsiteY235" fmla="*/ 3620135 h 6858001"/>
              <a:gd name="connsiteX236" fmla="*/ 9004680 w 11064076"/>
              <a:gd name="connsiteY236" fmla="*/ 3617278 h 6858001"/>
              <a:gd name="connsiteX237" fmla="*/ 9009691 w 11064076"/>
              <a:gd name="connsiteY237" fmla="*/ 3613785 h 6858001"/>
              <a:gd name="connsiteX238" fmla="*/ 9014703 w 11064076"/>
              <a:gd name="connsiteY238" fmla="*/ 3610610 h 6858001"/>
              <a:gd name="connsiteX239" fmla="*/ 9020048 w 11064076"/>
              <a:gd name="connsiteY239" fmla="*/ 3606800 h 6858001"/>
              <a:gd name="connsiteX240" fmla="*/ 9024392 w 11064076"/>
              <a:gd name="connsiteY240" fmla="*/ 3602673 h 6858001"/>
              <a:gd name="connsiteX241" fmla="*/ 9029069 w 11064076"/>
              <a:gd name="connsiteY241" fmla="*/ 3598228 h 6858001"/>
              <a:gd name="connsiteX242" fmla="*/ 9033747 w 11064076"/>
              <a:gd name="connsiteY242" fmla="*/ 3593783 h 6858001"/>
              <a:gd name="connsiteX243" fmla="*/ 9037756 w 11064076"/>
              <a:gd name="connsiteY243" fmla="*/ 3589020 h 6858001"/>
              <a:gd name="connsiteX244" fmla="*/ 9041431 w 11064076"/>
              <a:gd name="connsiteY244" fmla="*/ 3583940 h 6858001"/>
              <a:gd name="connsiteX245" fmla="*/ 9044772 w 11064076"/>
              <a:gd name="connsiteY245" fmla="*/ 3578860 h 6858001"/>
              <a:gd name="connsiteX246" fmla="*/ 9048113 w 11064076"/>
              <a:gd name="connsiteY246" fmla="*/ 3573463 h 6858001"/>
              <a:gd name="connsiteX247" fmla="*/ 9051120 w 11064076"/>
              <a:gd name="connsiteY247" fmla="*/ 3568383 h 6858001"/>
              <a:gd name="connsiteX248" fmla="*/ 9053793 w 11064076"/>
              <a:gd name="connsiteY248" fmla="*/ 3562985 h 6858001"/>
              <a:gd name="connsiteX249" fmla="*/ 9056131 w 11064076"/>
              <a:gd name="connsiteY249" fmla="*/ 3557588 h 6858001"/>
              <a:gd name="connsiteX250" fmla="*/ 9058136 w 11064076"/>
              <a:gd name="connsiteY250" fmla="*/ 3551873 h 6858001"/>
              <a:gd name="connsiteX251" fmla="*/ 9060141 w 11064076"/>
              <a:gd name="connsiteY251" fmla="*/ 3546158 h 6858001"/>
              <a:gd name="connsiteX252" fmla="*/ 9061811 w 11064076"/>
              <a:gd name="connsiteY252" fmla="*/ 3540443 h 6858001"/>
              <a:gd name="connsiteX253" fmla="*/ 9063147 w 11064076"/>
              <a:gd name="connsiteY253" fmla="*/ 3534410 h 6858001"/>
              <a:gd name="connsiteX254" fmla="*/ 9064150 w 11064076"/>
              <a:gd name="connsiteY254" fmla="*/ 3528695 h 6858001"/>
              <a:gd name="connsiteX255" fmla="*/ 9064818 w 11064076"/>
              <a:gd name="connsiteY255" fmla="*/ 3522980 h 6858001"/>
              <a:gd name="connsiteX256" fmla="*/ 9065152 w 11064076"/>
              <a:gd name="connsiteY256" fmla="*/ 3516948 h 6858001"/>
              <a:gd name="connsiteX257" fmla="*/ 9065152 w 11064076"/>
              <a:gd name="connsiteY257" fmla="*/ 3511233 h 6858001"/>
              <a:gd name="connsiteX258" fmla="*/ 9065152 w 11064076"/>
              <a:gd name="connsiteY258" fmla="*/ 3505200 h 6858001"/>
              <a:gd name="connsiteX259" fmla="*/ 9064818 w 11064076"/>
              <a:gd name="connsiteY259" fmla="*/ 3499168 h 6858001"/>
              <a:gd name="connsiteX260" fmla="*/ 9064150 w 11064076"/>
              <a:gd name="connsiteY260" fmla="*/ 3493453 h 6858001"/>
              <a:gd name="connsiteX261" fmla="*/ 9063147 w 11064076"/>
              <a:gd name="connsiteY261" fmla="*/ 3487738 h 6858001"/>
              <a:gd name="connsiteX262" fmla="*/ 9061811 w 11064076"/>
              <a:gd name="connsiteY262" fmla="*/ 3481705 h 6858001"/>
              <a:gd name="connsiteX263" fmla="*/ 9060141 w 11064076"/>
              <a:gd name="connsiteY263" fmla="*/ 3475990 h 6858001"/>
              <a:gd name="connsiteX264" fmla="*/ 9058136 w 11064076"/>
              <a:gd name="connsiteY264" fmla="*/ 3470593 h 6858001"/>
              <a:gd name="connsiteX265" fmla="*/ 9056131 w 11064076"/>
              <a:gd name="connsiteY265" fmla="*/ 3464878 h 6858001"/>
              <a:gd name="connsiteX266" fmla="*/ 9053793 w 11064076"/>
              <a:gd name="connsiteY266" fmla="*/ 3459163 h 6858001"/>
              <a:gd name="connsiteX267" fmla="*/ 9051120 w 11064076"/>
              <a:gd name="connsiteY267" fmla="*/ 3453765 h 6858001"/>
              <a:gd name="connsiteX268" fmla="*/ 9048113 w 11064076"/>
              <a:gd name="connsiteY268" fmla="*/ 3448685 h 6858001"/>
              <a:gd name="connsiteX269" fmla="*/ 9044772 w 11064076"/>
              <a:gd name="connsiteY269" fmla="*/ 3443605 h 6858001"/>
              <a:gd name="connsiteX270" fmla="*/ 9041431 w 11064076"/>
              <a:gd name="connsiteY270" fmla="*/ 3438525 h 6858001"/>
              <a:gd name="connsiteX271" fmla="*/ 9037756 w 11064076"/>
              <a:gd name="connsiteY271" fmla="*/ 3433763 h 6858001"/>
              <a:gd name="connsiteX272" fmla="*/ 9033747 w 11064076"/>
              <a:gd name="connsiteY272" fmla="*/ 3428683 h 6858001"/>
              <a:gd name="connsiteX273" fmla="*/ 9029069 w 11064076"/>
              <a:gd name="connsiteY273" fmla="*/ 3423920 h 6858001"/>
              <a:gd name="connsiteX274" fmla="*/ 8360534 w 11064076"/>
              <a:gd name="connsiteY274" fmla="*/ 2756218 h 6858001"/>
              <a:gd name="connsiteX275" fmla="*/ 8357193 w 11064076"/>
              <a:gd name="connsiteY275" fmla="*/ 2753043 h 6858001"/>
              <a:gd name="connsiteX276" fmla="*/ 8353852 w 11064076"/>
              <a:gd name="connsiteY276" fmla="*/ 2749233 h 6858001"/>
              <a:gd name="connsiteX277" fmla="*/ 8347504 w 11064076"/>
              <a:gd name="connsiteY277" fmla="*/ 2741295 h 6858001"/>
              <a:gd name="connsiteX278" fmla="*/ 8342492 w 11064076"/>
              <a:gd name="connsiteY278" fmla="*/ 2733040 h 6858001"/>
              <a:gd name="connsiteX279" fmla="*/ 8337815 w 11064076"/>
              <a:gd name="connsiteY279" fmla="*/ 2724468 h 6858001"/>
              <a:gd name="connsiteX280" fmla="*/ 8333471 w 11064076"/>
              <a:gd name="connsiteY280" fmla="*/ 2715895 h 6858001"/>
              <a:gd name="connsiteX281" fmla="*/ 8330465 w 11064076"/>
              <a:gd name="connsiteY281" fmla="*/ 2707005 h 6858001"/>
              <a:gd name="connsiteX282" fmla="*/ 8328126 w 11064076"/>
              <a:gd name="connsiteY282" fmla="*/ 2697798 h 6858001"/>
              <a:gd name="connsiteX283" fmla="*/ 8326121 w 11064076"/>
              <a:gd name="connsiteY283" fmla="*/ 2688590 h 6858001"/>
              <a:gd name="connsiteX0" fmla="*/ 5629596 w 11064076"/>
              <a:gd name="connsiteY0" fmla="*/ 0 h 6858001"/>
              <a:gd name="connsiteX1" fmla="*/ 0 w 11064076"/>
              <a:gd name="connsiteY1" fmla="*/ 0 h 6858001"/>
              <a:gd name="connsiteX2" fmla="*/ 0 w 11064076"/>
              <a:gd name="connsiteY2" fmla="*/ 6858000 h 6858001"/>
              <a:gd name="connsiteX3" fmla="*/ 10123449 w 11064076"/>
              <a:gd name="connsiteY3" fmla="*/ 6858000 h 6858001"/>
              <a:gd name="connsiteX4" fmla="*/ 10581615 w 11064076"/>
              <a:gd name="connsiteY4" fmla="*/ 6858001 h 6858001"/>
              <a:gd name="connsiteX5" fmla="*/ 10581614 w 11064076"/>
              <a:gd name="connsiteY5" fmla="*/ 6858000 h 6858001"/>
              <a:gd name="connsiteX6" fmla="*/ 11064076 w 11064076"/>
              <a:gd name="connsiteY6" fmla="*/ 6858000 h 6858001"/>
              <a:gd name="connsiteX7" fmla="*/ 9033747 w 11064076"/>
              <a:gd name="connsiteY7" fmla="*/ 4816793 h 6858001"/>
              <a:gd name="connsiteX8" fmla="*/ 9018378 w 11064076"/>
              <a:gd name="connsiteY8" fmla="*/ 4803458 h 6858001"/>
              <a:gd name="connsiteX9" fmla="*/ 9003009 w 11064076"/>
              <a:gd name="connsiteY9" fmla="*/ 4789488 h 6858001"/>
              <a:gd name="connsiteX10" fmla="*/ 8987975 w 11064076"/>
              <a:gd name="connsiteY10" fmla="*/ 4775518 h 6858001"/>
              <a:gd name="connsiteX11" fmla="*/ 8973274 w 11064076"/>
              <a:gd name="connsiteY11" fmla="*/ 4760913 h 6858001"/>
              <a:gd name="connsiteX12" fmla="*/ 8039129 w 11064076"/>
              <a:gd name="connsiteY12" fmla="*/ 3828098 h 6858001"/>
              <a:gd name="connsiteX13" fmla="*/ 8034451 w 11064076"/>
              <a:gd name="connsiteY13" fmla="*/ 3823335 h 6858001"/>
              <a:gd name="connsiteX14" fmla="*/ 8030443 w 11064076"/>
              <a:gd name="connsiteY14" fmla="*/ 3818573 h 6858001"/>
              <a:gd name="connsiteX15" fmla="*/ 8026767 w 11064076"/>
              <a:gd name="connsiteY15" fmla="*/ 3813493 h 6858001"/>
              <a:gd name="connsiteX16" fmla="*/ 8023426 w 11064076"/>
              <a:gd name="connsiteY16" fmla="*/ 3808413 h 6858001"/>
              <a:gd name="connsiteX17" fmla="*/ 8020086 w 11064076"/>
              <a:gd name="connsiteY17" fmla="*/ 3803333 h 6858001"/>
              <a:gd name="connsiteX18" fmla="*/ 8017079 w 11064076"/>
              <a:gd name="connsiteY18" fmla="*/ 3798253 h 6858001"/>
              <a:gd name="connsiteX19" fmla="*/ 8014406 w 11064076"/>
              <a:gd name="connsiteY19" fmla="*/ 3792855 h 6858001"/>
              <a:gd name="connsiteX20" fmla="*/ 8012067 w 11064076"/>
              <a:gd name="connsiteY20" fmla="*/ 3787458 h 6858001"/>
              <a:gd name="connsiteX21" fmla="*/ 8010062 w 11064076"/>
              <a:gd name="connsiteY21" fmla="*/ 3781425 h 6858001"/>
              <a:gd name="connsiteX22" fmla="*/ 8008392 w 11064076"/>
              <a:gd name="connsiteY22" fmla="*/ 3776028 h 6858001"/>
              <a:gd name="connsiteX23" fmla="*/ 8006387 w 11064076"/>
              <a:gd name="connsiteY23" fmla="*/ 3770313 h 6858001"/>
              <a:gd name="connsiteX24" fmla="*/ 8005051 w 11064076"/>
              <a:gd name="connsiteY24" fmla="*/ 3764280 h 6858001"/>
              <a:gd name="connsiteX25" fmla="*/ 8004049 w 11064076"/>
              <a:gd name="connsiteY25" fmla="*/ 3758565 h 6858001"/>
              <a:gd name="connsiteX26" fmla="*/ 8003380 w 11064076"/>
              <a:gd name="connsiteY26" fmla="*/ 3752850 h 6858001"/>
              <a:gd name="connsiteX27" fmla="*/ 8003046 w 11064076"/>
              <a:gd name="connsiteY27" fmla="*/ 3746818 h 6858001"/>
              <a:gd name="connsiteX28" fmla="*/ 8003046 w 11064076"/>
              <a:gd name="connsiteY28" fmla="*/ 3740785 h 6858001"/>
              <a:gd name="connsiteX29" fmla="*/ 8003046 w 11064076"/>
              <a:gd name="connsiteY29" fmla="*/ 3735070 h 6858001"/>
              <a:gd name="connsiteX30" fmla="*/ 8003380 w 11064076"/>
              <a:gd name="connsiteY30" fmla="*/ 3729038 h 6858001"/>
              <a:gd name="connsiteX31" fmla="*/ 8004049 w 11064076"/>
              <a:gd name="connsiteY31" fmla="*/ 3723323 h 6858001"/>
              <a:gd name="connsiteX32" fmla="*/ 8005051 w 11064076"/>
              <a:gd name="connsiteY32" fmla="*/ 3717608 h 6858001"/>
              <a:gd name="connsiteX33" fmla="*/ 8006387 w 11064076"/>
              <a:gd name="connsiteY33" fmla="*/ 3711575 h 6858001"/>
              <a:gd name="connsiteX34" fmla="*/ 8008392 w 11064076"/>
              <a:gd name="connsiteY34" fmla="*/ 3705860 h 6858001"/>
              <a:gd name="connsiteX35" fmla="*/ 8010062 w 11064076"/>
              <a:gd name="connsiteY35" fmla="*/ 3700145 h 6858001"/>
              <a:gd name="connsiteX36" fmla="*/ 8012067 w 11064076"/>
              <a:gd name="connsiteY36" fmla="*/ 3694748 h 6858001"/>
              <a:gd name="connsiteX37" fmla="*/ 8014406 w 11064076"/>
              <a:gd name="connsiteY37" fmla="*/ 3689033 h 6858001"/>
              <a:gd name="connsiteX38" fmla="*/ 8017079 w 11064076"/>
              <a:gd name="connsiteY38" fmla="*/ 3683635 h 6858001"/>
              <a:gd name="connsiteX39" fmla="*/ 8020086 w 11064076"/>
              <a:gd name="connsiteY39" fmla="*/ 3678238 h 6858001"/>
              <a:gd name="connsiteX40" fmla="*/ 8023426 w 11064076"/>
              <a:gd name="connsiteY40" fmla="*/ 3673158 h 6858001"/>
              <a:gd name="connsiteX41" fmla="*/ 8026767 w 11064076"/>
              <a:gd name="connsiteY41" fmla="*/ 3668078 h 6858001"/>
              <a:gd name="connsiteX42" fmla="*/ 8030443 w 11064076"/>
              <a:gd name="connsiteY42" fmla="*/ 3662998 h 6858001"/>
              <a:gd name="connsiteX43" fmla="*/ 8034451 w 11064076"/>
              <a:gd name="connsiteY43" fmla="*/ 3658235 h 6858001"/>
              <a:gd name="connsiteX44" fmla="*/ 8039129 w 11064076"/>
              <a:gd name="connsiteY44" fmla="*/ 3653790 h 6858001"/>
              <a:gd name="connsiteX45" fmla="*/ 8043807 w 11064076"/>
              <a:gd name="connsiteY45" fmla="*/ 3649345 h 6858001"/>
              <a:gd name="connsiteX46" fmla="*/ 8048149 w 11064076"/>
              <a:gd name="connsiteY46" fmla="*/ 3645218 h 6858001"/>
              <a:gd name="connsiteX47" fmla="*/ 8053495 w 11064076"/>
              <a:gd name="connsiteY47" fmla="*/ 3641725 h 6858001"/>
              <a:gd name="connsiteX48" fmla="*/ 8058507 w 11064076"/>
              <a:gd name="connsiteY48" fmla="*/ 3638233 h 6858001"/>
              <a:gd name="connsiteX49" fmla="*/ 8063852 w 11064076"/>
              <a:gd name="connsiteY49" fmla="*/ 3634740 h 6858001"/>
              <a:gd name="connsiteX50" fmla="*/ 8068864 w 11064076"/>
              <a:gd name="connsiteY50" fmla="*/ 3631883 h 6858001"/>
              <a:gd name="connsiteX51" fmla="*/ 8074209 w 11064076"/>
              <a:gd name="connsiteY51" fmla="*/ 3629343 h 6858001"/>
              <a:gd name="connsiteX52" fmla="*/ 8079889 w 11064076"/>
              <a:gd name="connsiteY52" fmla="*/ 3626803 h 6858001"/>
              <a:gd name="connsiteX53" fmla="*/ 8085569 w 11064076"/>
              <a:gd name="connsiteY53" fmla="*/ 3624898 h 6858001"/>
              <a:gd name="connsiteX54" fmla="*/ 8091248 w 11064076"/>
              <a:gd name="connsiteY54" fmla="*/ 3622675 h 6858001"/>
              <a:gd name="connsiteX55" fmla="*/ 8096928 w 11064076"/>
              <a:gd name="connsiteY55" fmla="*/ 3621405 h 6858001"/>
              <a:gd name="connsiteX56" fmla="*/ 8102608 w 11064076"/>
              <a:gd name="connsiteY56" fmla="*/ 3620135 h 6858001"/>
              <a:gd name="connsiteX57" fmla="*/ 8108622 w 11064076"/>
              <a:gd name="connsiteY57" fmla="*/ 3618865 h 6858001"/>
              <a:gd name="connsiteX58" fmla="*/ 8114301 w 11064076"/>
              <a:gd name="connsiteY58" fmla="*/ 3618230 h 6858001"/>
              <a:gd name="connsiteX59" fmla="*/ 8120315 w 11064076"/>
              <a:gd name="connsiteY59" fmla="*/ 3617913 h 6858001"/>
              <a:gd name="connsiteX60" fmla="*/ 8126329 w 11064076"/>
              <a:gd name="connsiteY60" fmla="*/ 3617595 h 6858001"/>
              <a:gd name="connsiteX61" fmla="*/ 8132343 w 11064076"/>
              <a:gd name="connsiteY61" fmla="*/ 3617913 h 6858001"/>
              <a:gd name="connsiteX62" fmla="*/ 8138023 w 11064076"/>
              <a:gd name="connsiteY62" fmla="*/ 3618230 h 6858001"/>
              <a:gd name="connsiteX63" fmla="*/ 8143702 w 11064076"/>
              <a:gd name="connsiteY63" fmla="*/ 3618865 h 6858001"/>
              <a:gd name="connsiteX64" fmla="*/ 8149716 w 11064076"/>
              <a:gd name="connsiteY64" fmla="*/ 3620135 h 6858001"/>
              <a:gd name="connsiteX65" fmla="*/ 8155396 w 11064076"/>
              <a:gd name="connsiteY65" fmla="*/ 3621405 h 6858001"/>
              <a:gd name="connsiteX66" fmla="*/ 8161410 w 11064076"/>
              <a:gd name="connsiteY66" fmla="*/ 3622675 h 6858001"/>
              <a:gd name="connsiteX67" fmla="*/ 8167089 w 11064076"/>
              <a:gd name="connsiteY67" fmla="*/ 3624898 h 6858001"/>
              <a:gd name="connsiteX68" fmla="*/ 8172769 w 11064076"/>
              <a:gd name="connsiteY68" fmla="*/ 3626803 h 6858001"/>
              <a:gd name="connsiteX69" fmla="*/ 8178115 w 11064076"/>
              <a:gd name="connsiteY69" fmla="*/ 3629343 h 6858001"/>
              <a:gd name="connsiteX70" fmla="*/ 8183460 w 11064076"/>
              <a:gd name="connsiteY70" fmla="*/ 3631883 h 6858001"/>
              <a:gd name="connsiteX71" fmla="*/ 8188806 w 11064076"/>
              <a:gd name="connsiteY71" fmla="*/ 3634740 h 6858001"/>
              <a:gd name="connsiteX72" fmla="*/ 8194151 w 11064076"/>
              <a:gd name="connsiteY72" fmla="*/ 3638233 h 6858001"/>
              <a:gd name="connsiteX73" fmla="*/ 8199163 w 11064076"/>
              <a:gd name="connsiteY73" fmla="*/ 3641725 h 6858001"/>
              <a:gd name="connsiteX74" fmla="*/ 8204175 w 11064076"/>
              <a:gd name="connsiteY74" fmla="*/ 3645218 h 6858001"/>
              <a:gd name="connsiteX75" fmla="*/ 8208852 w 11064076"/>
              <a:gd name="connsiteY75" fmla="*/ 3649345 h 6858001"/>
              <a:gd name="connsiteX76" fmla="*/ 8213529 w 11064076"/>
              <a:gd name="connsiteY76" fmla="*/ 3653790 h 6858001"/>
              <a:gd name="connsiteX77" fmla="*/ 8882399 w 11064076"/>
              <a:gd name="connsiteY77" fmla="*/ 4321810 h 6858001"/>
              <a:gd name="connsiteX78" fmla="*/ 8886742 w 11064076"/>
              <a:gd name="connsiteY78" fmla="*/ 4325938 h 6858001"/>
              <a:gd name="connsiteX79" fmla="*/ 8891420 w 11064076"/>
              <a:gd name="connsiteY79" fmla="*/ 4330065 h 6858001"/>
              <a:gd name="connsiteX80" fmla="*/ 8896765 w 11064076"/>
              <a:gd name="connsiteY80" fmla="*/ 4334193 h 6858001"/>
              <a:gd name="connsiteX81" fmla="*/ 8901443 w 11064076"/>
              <a:gd name="connsiteY81" fmla="*/ 4337685 h 6858001"/>
              <a:gd name="connsiteX82" fmla="*/ 8906788 w 11064076"/>
              <a:gd name="connsiteY82" fmla="*/ 4340860 h 6858001"/>
              <a:gd name="connsiteX83" fmla="*/ 8912134 w 11064076"/>
              <a:gd name="connsiteY83" fmla="*/ 4343718 h 6858001"/>
              <a:gd name="connsiteX84" fmla="*/ 8917480 w 11064076"/>
              <a:gd name="connsiteY84" fmla="*/ 4346575 h 6858001"/>
              <a:gd name="connsiteX85" fmla="*/ 8923159 w 11064076"/>
              <a:gd name="connsiteY85" fmla="*/ 4349115 h 6858001"/>
              <a:gd name="connsiteX86" fmla="*/ 8928505 w 11064076"/>
              <a:gd name="connsiteY86" fmla="*/ 4351020 h 6858001"/>
              <a:gd name="connsiteX87" fmla="*/ 8934185 w 11064076"/>
              <a:gd name="connsiteY87" fmla="*/ 4352608 h 6858001"/>
              <a:gd name="connsiteX88" fmla="*/ 8940198 w 11064076"/>
              <a:gd name="connsiteY88" fmla="*/ 4354513 h 6858001"/>
              <a:gd name="connsiteX89" fmla="*/ 8945878 w 11064076"/>
              <a:gd name="connsiteY89" fmla="*/ 4355465 h 6858001"/>
              <a:gd name="connsiteX90" fmla="*/ 8951892 w 11064076"/>
              <a:gd name="connsiteY90" fmla="*/ 4356418 h 6858001"/>
              <a:gd name="connsiteX91" fmla="*/ 8957572 w 11064076"/>
              <a:gd name="connsiteY91" fmla="*/ 4357053 h 6858001"/>
              <a:gd name="connsiteX92" fmla="*/ 8963585 w 11064076"/>
              <a:gd name="connsiteY92" fmla="*/ 4358005 h 6858001"/>
              <a:gd name="connsiteX93" fmla="*/ 8969265 w 11064076"/>
              <a:gd name="connsiteY93" fmla="*/ 4358005 h 6858001"/>
              <a:gd name="connsiteX94" fmla="*/ 8975279 w 11064076"/>
              <a:gd name="connsiteY94" fmla="*/ 4358005 h 6858001"/>
              <a:gd name="connsiteX95" fmla="*/ 8981293 w 11064076"/>
              <a:gd name="connsiteY95" fmla="*/ 4357053 h 6858001"/>
              <a:gd name="connsiteX96" fmla="*/ 8986972 w 11064076"/>
              <a:gd name="connsiteY96" fmla="*/ 4356418 h 6858001"/>
              <a:gd name="connsiteX97" fmla="*/ 8992986 w 11064076"/>
              <a:gd name="connsiteY97" fmla="*/ 4355465 h 6858001"/>
              <a:gd name="connsiteX98" fmla="*/ 8998666 w 11064076"/>
              <a:gd name="connsiteY98" fmla="*/ 4354513 h 6858001"/>
              <a:gd name="connsiteX99" fmla="*/ 9004680 w 11064076"/>
              <a:gd name="connsiteY99" fmla="*/ 4352608 h 6858001"/>
              <a:gd name="connsiteX100" fmla="*/ 9010025 w 11064076"/>
              <a:gd name="connsiteY100" fmla="*/ 4351020 h 6858001"/>
              <a:gd name="connsiteX101" fmla="*/ 9015705 w 11064076"/>
              <a:gd name="connsiteY101" fmla="*/ 4349115 h 6858001"/>
              <a:gd name="connsiteX102" fmla="*/ 9021385 w 11064076"/>
              <a:gd name="connsiteY102" fmla="*/ 4346575 h 6858001"/>
              <a:gd name="connsiteX103" fmla="*/ 9026730 w 11064076"/>
              <a:gd name="connsiteY103" fmla="*/ 4343718 h 6858001"/>
              <a:gd name="connsiteX104" fmla="*/ 9032076 w 11064076"/>
              <a:gd name="connsiteY104" fmla="*/ 4340860 h 6858001"/>
              <a:gd name="connsiteX105" fmla="*/ 9037088 w 11064076"/>
              <a:gd name="connsiteY105" fmla="*/ 4337685 h 6858001"/>
              <a:gd name="connsiteX106" fmla="*/ 9042099 w 11064076"/>
              <a:gd name="connsiteY106" fmla="*/ 4334193 h 6858001"/>
              <a:gd name="connsiteX107" fmla="*/ 9047445 w 11064076"/>
              <a:gd name="connsiteY107" fmla="*/ 4330065 h 6858001"/>
              <a:gd name="connsiteX108" fmla="*/ 9051788 w 11064076"/>
              <a:gd name="connsiteY108" fmla="*/ 4325938 h 6858001"/>
              <a:gd name="connsiteX109" fmla="*/ 9056465 w 11064076"/>
              <a:gd name="connsiteY109" fmla="*/ 4321810 h 6858001"/>
              <a:gd name="connsiteX110" fmla="*/ 9061143 w 11064076"/>
              <a:gd name="connsiteY110" fmla="*/ 4317048 h 6858001"/>
              <a:gd name="connsiteX111" fmla="*/ 9065152 w 11064076"/>
              <a:gd name="connsiteY111" fmla="*/ 4312285 h 6858001"/>
              <a:gd name="connsiteX112" fmla="*/ 9068827 w 11064076"/>
              <a:gd name="connsiteY112" fmla="*/ 4307523 h 6858001"/>
              <a:gd name="connsiteX113" fmla="*/ 9072168 w 11064076"/>
              <a:gd name="connsiteY113" fmla="*/ 4302443 h 6858001"/>
              <a:gd name="connsiteX114" fmla="*/ 9075509 w 11064076"/>
              <a:gd name="connsiteY114" fmla="*/ 4297363 h 6858001"/>
              <a:gd name="connsiteX115" fmla="*/ 9078516 w 11064076"/>
              <a:gd name="connsiteY115" fmla="*/ 4292283 h 6858001"/>
              <a:gd name="connsiteX116" fmla="*/ 9081189 w 11064076"/>
              <a:gd name="connsiteY116" fmla="*/ 4286568 h 6858001"/>
              <a:gd name="connsiteX117" fmla="*/ 9083528 w 11064076"/>
              <a:gd name="connsiteY117" fmla="*/ 4281170 h 6858001"/>
              <a:gd name="connsiteX118" fmla="*/ 9085532 w 11064076"/>
              <a:gd name="connsiteY118" fmla="*/ 4275455 h 6858001"/>
              <a:gd name="connsiteX119" fmla="*/ 9087537 w 11064076"/>
              <a:gd name="connsiteY119" fmla="*/ 4270058 h 6858001"/>
              <a:gd name="connsiteX120" fmla="*/ 9089207 w 11064076"/>
              <a:gd name="connsiteY120" fmla="*/ 4264025 h 6858001"/>
              <a:gd name="connsiteX121" fmla="*/ 9090544 w 11064076"/>
              <a:gd name="connsiteY121" fmla="*/ 4258310 h 6858001"/>
              <a:gd name="connsiteX122" fmla="*/ 9091546 w 11064076"/>
              <a:gd name="connsiteY122" fmla="*/ 4252595 h 6858001"/>
              <a:gd name="connsiteX123" fmla="*/ 9092214 w 11064076"/>
              <a:gd name="connsiteY123" fmla="*/ 4246563 h 6858001"/>
              <a:gd name="connsiteX124" fmla="*/ 9092548 w 11064076"/>
              <a:gd name="connsiteY124" fmla="*/ 4240848 h 6858001"/>
              <a:gd name="connsiteX125" fmla="*/ 9092548 w 11064076"/>
              <a:gd name="connsiteY125" fmla="*/ 4234815 h 6858001"/>
              <a:gd name="connsiteX126" fmla="*/ 9092548 w 11064076"/>
              <a:gd name="connsiteY126" fmla="*/ 4228783 h 6858001"/>
              <a:gd name="connsiteX127" fmla="*/ 9092214 w 11064076"/>
              <a:gd name="connsiteY127" fmla="*/ 4223068 h 6858001"/>
              <a:gd name="connsiteX128" fmla="*/ 9091546 w 11064076"/>
              <a:gd name="connsiteY128" fmla="*/ 4217353 h 6858001"/>
              <a:gd name="connsiteX129" fmla="*/ 9090544 w 11064076"/>
              <a:gd name="connsiteY129" fmla="*/ 4211320 h 6858001"/>
              <a:gd name="connsiteX130" fmla="*/ 9089207 w 11064076"/>
              <a:gd name="connsiteY130" fmla="*/ 4205605 h 6858001"/>
              <a:gd name="connsiteX131" fmla="*/ 9087537 w 11064076"/>
              <a:gd name="connsiteY131" fmla="*/ 4199890 h 6858001"/>
              <a:gd name="connsiteX132" fmla="*/ 9085532 w 11064076"/>
              <a:gd name="connsiteY132" fmla="*/ 4194175 h 6858001"/>
              <a:gd name="connsiteX133" fmla="*/ 9083528 w 11064076"/>
              <a:gd name="connsiteY133" fmla="*/ 4188460 h 6858001"/>
              <a:gd name="connsiteX134" fmla="*/ 9081189 w 11064076"/>
              <a:gd name="connsiteY134" fmla="*/ 4183063 h 6858001"/>
              <a:gd name="connsiteX135" fmla="*/ 9078516 w 11064076"/>
              <a:gd name="connsiteY135" fmla="*/ 4177665 h 6858001"/>
              <a:gd name="connsiteX136" fmla="*/ 9075509 w 11064076"/>
              <a:gd name="connsiteY136" fmla="*/ 4172268 h 6858001"/>
              <a:gd name="connsiteX137" fmla="*/ 9072168 w 11064076"/>
              <a:gd name="connsiteY137" fmla="*/ 4166870 h 6858001"/>
              <a:gd name="connsiteX138" fmla="*/ 9068827 w 11064076"/>
              <a:gd name="connsiteY138" fmla="*/ 4161790 h 6858001"/>
              <a:gd name="connsiteX139" fmla="*/ 9065152 w 11064076"/>
              <a:gd name="connsiteY139" fmla="*/ 4157028 h 6858001"/>
              <a:gd name="connsiteX140" fmla="*/ 9061143 w 11064076"/>
              <a:gd name="connsiteY140" fmla="*/ 4152265 h 6858001"/>
              <a:gd name="connsiteX141" fmla="*/ 9056465 w 11064076"/>
              <a:gd name="connsiteY141" fmla="*/ 4147820 h 6858001"/>
              <a:gd name="connsiteX142" fmla="*/ 8669577 w 11064076"/>
              <a:gd name="connsiteY142" fmla="*/ 3761423 h 6858001"/>
              <a:gd name="connsiteX143" fmla="*/ 8473460 w 11064076"/>
              <a:gd name="connsiteY143" fmla="*/ 3565208 h 6858001"/>
              <a:gd name="connsiteX144" fmla="*/ 8468782 w 11064076"/>
              <a:gd name="connsiteY144" fmla="*/ 3560445 h 6858001"/>
              <a:gd name="connsiteX145" fmla="*/ 8464773 w 11064076"/>
              <a:gd name="connsiteY145" fmla="*/ 3555683 h 6858001"/>
              <a:gd name="connsiteX146" fmla="*/ 8461098 w 11064076"/>
              <a:gd name="connsiteY146" fmla="*/ 3550920 h 6858001"/>
              <a:gd name="connsiteX147" fmla="*/ 8457423 w 11064076"/>
              <a:gd name="connsiteY147" fmla="*/ 3545840 h 6858001"/>
              <a:gd name="connsiteX148" fmla="*/ 8454082 w 11064076"/>
              <a:gd name="connsiteY148" fmla="*/ 3540760 h 6858001"/>
              <a:gd name="connsiteX149" fmla="*/ 8451409 w 11064076"/>
              <a:gd name="connsiteY149" fmla="*/ 3535680 h 6858001"/>
              <a:gd name="connsiteX150" fmla="*/ 8448736 w 11064076"/>
              <a:gd name="connsiteY150" fmla="*/ 3529965 h 6858001"/>
              <a:gd name="connsiteX151" fmla="*/ 8446398 w 11064076"/>
              <a:gd name="connsiteY151" fmla="*/ 3524568 h 6858001"/>
              <a:gd name="connsiteX152" fmla="*/ 8444059 w 11064076"/>
              <a:gd name="connsiteY152" fmla="*/ 3518853 h 6858001"/>
              <a:gd name="connsiteX153" fmla="*/ 8442054 w 11064076"/>
              <a:gd name="connsiteY153" fmla="*/ 3513455 h 6858001"/>
              <a:gd name="connsiteX154" fmla="*/ 8440718 w 11064076"/>
              <a:gd name="connsiteY154" fmla="*/ 3507423 h 6858001"/>
              <a:gd name="connsiteX155" fmla="*/ 8439382 w 11064076"/>
              <a:gd name="connsiteY155" fmla="*/ 3501708 h 6858001"/>
              <a:gd name="connsiteX156" fmla="*/ 8438379 w 11064076"/>
              <a:gd name="connsiteY156" fmla="*/ 3495993 h 6858001"/>
              <a:gd name="connsiteX157" fmla="*/ 8437711 w 11064076"/>
              <a:gd name="connsiteY157" fmla="*/ 3489960 h 6858001"/>
              <a:gd name="connsiteX158" fmla="*/ 8437377 w 11064076"/>
              <a:gd name="connsiteY158" fmla="*/ 3484245 h 6858001"/>
              <a:gd name="connsiteX159" fmla="*/ 8437043 w 11064076"/>
              <a:gd name="connsiteY159" fmla="*/ 3478213 h 6858001"/>
              <a:gd name="connsiteX160" fmla="*/ 8437377 w 11064076"/>
              <a:gd name="connsiteY160" fmla="*/ 3472180 h 6858001"/>
              <a:gd name="connsiteX161" fmla="*/ 8437711 w 11064076"/>
              <a:gd name="connsiteY161" fmla="*/ 3466465 h 6858001"/>
              <a:gd name="connsiteX162" fmla="*/ 8438379 w 11064076"/>
              <a:gd name="connsiteY162" fmla="*/ 3460750 h 6858001"/>
              <a:gd name="connsiteX163" fmla="*/ 8439382 w 11064076"/>
              <a:gd name="connsiteY163" fmla="*/ 3454718 h 6858001"/>
              <a:gd name="connsiteX164" fmla="*/ 8440718 w 11064076"/>
              <a:gd name="connsiteY164" fmla="*/ 3449003 h 6858001"/>
              <a:gd name="connsiteX165" fmla="*/ 8442054 w 11064076"/>
              <a:gd name="connsiteY165" fmla="*/ 3443288 h 6858001"/>
              <a:gd name="connsiteX166" fmla="*/ 8444059 w 11064076"/>
              <a:gd name="connsiteY166" fmla="*/ 3437255 h 6858001"/>
              <a:gd name="connsiteX167" fmla="*/ 8446398 w 11064076"/>
              <a:gd name="connsiteY167" fmla="*/ 3431858 h 6858001"/>
              <a:gd name="connsiteX168" fmla="*/ 8448736 w 11064076"/>
              <a:gd name="connsiteY168" fmla="*/ 3426460 h 6858001"/>
              <a:gd name="connsiteX169" fmla="*/ 8451409 w 11064076"/>
              <a:gd name="connsiteY169" fmla="*/ 3421063 h 6858001"/>
              <a:gd name="connsiteX170" fmla="*/ 8454082 w 11064076"/>
              <a:gd name="connsiteY170" fmla="*/ 3415348 h 6858001"/>
              <a:gd name="connsiteX171" fmla="*/ 8457423 w 11064076"/>
              <a:gd name="connsiteY171" fmla="*/ 3410268 h 6858001"/>
              <a:gd name="connsiteX172" fmla="*/ 8461098 w 11064076"/>
              <a:gd name="connsiteY172" fmla="*/ 3405505 h 6858001"/>
              <a:gd name="connsiteX173" fmla="*/ 8464773 w 11064076"/>
              <a:gd name="connsiteY173" fmla="*/ 3400425 h 6858001"/>
              <a:gd name="connsiteX174" fmla="*/ 8468782 w 11064076"/>
              <a:gd name="connsiteY174" fmla="*/ 3395663 h 6858001"/>
              <a:gd name="connsiteX175" fmla="*/ 8473460 w 11064076"/>
              <a:gd name="connsiteY175" fmla="*/ 3391218 h 6858001"/>
              <a:gd name="connsiteX176" fmla="*/ 8477803 w 11064076"/>
              <a:gd name="connsiteY176" fmla="*/ 3386773 h 6858001"/>
              <a:gd name="connsiteX177" fmla="*/ 8482481 w 11064076"/>
              <a:gd name="connsiteY177" fmla="*/ 3382645 h 6858001"/>
              <a:gd name="connsiteX178" fmla="*/ 8487826 w 11064076"/>
              <a:gd name="connsiteY178" fmla="*/ 3378835 h 6858001"/>
              <a:gd name="connsiteX179" fmla="*/ 8492504 w 11064076"/>
              <a:gd name="connsiteY179" fmla="*/ 3375343 h 6858001"/>
              <a:gd name="connsiteX180" fmla="*/ 8497515 w 11064076"/>
              <a:gd name="connsiteY180" fmla="*/ 3372168 h 6858001"/>
              <a:gd name="connsiteX181" fmla="*/ 8503195 w 11064076"/>
              <a:gd name="connsiteY181" fmla="*/ 3369310 h 6858001"/>
              <a:gd name="connsiteX182" fmla="*/ 8508540 w 11064076"/>
              <a:gd name="connsiteY182" fmla="*/ 3366453 h 6858001"/>
              <a:gd name="connsiteX183" fmla="*/ 8514220 w 11064076"/>
              <a:gd name="connsiteY183" fmla="*/ 3364230 h 6858001"/>
              <a:gd name="connsiteX184" fmla="*/ 8519566 w 11064076"/>
              <a:gd name="connsiteY184" fmla="*/ 3362008 h 6858001"/>
              <a:gd name="connsiteX185" fmla="*/ 8525245 w 11064076"/>
              <a:gd name="connsiteY185" fmla="*/ 3360103 h 6858001"/>
              <a:gd name="connsiteX186" fmla="*/ 8531259 w 11064076"/>
              <a:gd name="connsiteY186" fmla="*/ 3358833 h 6858001"/>
              <a:gd name="connsiteX187" fmla="*/ 8536939 w 11064076"/>
              <a:gd name="connsiteY187" fmla="*/ 3357245 h 6858001"/>
              <a:gd name="connsiteX188" fmla="*/ 8542953 w 11064076"/>
              <a:gd name="connsiteY188" fmla="*/ 3356293 h 6858001"/>
              <a:gd name="connsiteX189" fmla="*/ 8548632 w 11064076"/>
              <a:gd name="connsiteY189" fmla="*/ 3355658 h 6858001"/>
              <a:gd name="connsiteX190" fmla="*/ 8554646 w 11064076"/>
              <a:gd name="connsiteY190" fmla="*/ 3355340 h 6858001"/>
              <a:gd name="connsiteX191" fmla="*/ 8560326 w 11064076"/>
              <a:gd name="connsiteY191" fmla="*/ 3355023 h 6858001"/>
              <a:gd name="connsiteX192" fmla="*/ 8566340 w 11064076"/>
              <a:gd name="connsiteY192" fmla="*/ 3355340 h 6858001"/>
              <a:gd name="connsiteX193" fmla="*/ 8572354 w 11064076"/>
              <a:gd name="connsiteY193" fmla="*/ 3355658 h 6858001"/>
              <a:gd name="connsiteX194" fmla="*/ 8578033 w 11064076"/>
              <a:gd name="connsiteY194" fmla="*/ 3356293 h 6858001"/>
              <a:gd name="connsiteX195" fmla="*/ 8584047 w 11064076"/>
              <a:gd name="connsiteY195" fmla="*/ 3357245 h 6858001"/>
              <a:gd name="connsiteX196" fmla="*/ 8589727 w 11064076"/>
              <a:gd name="connsiteY196" fmla="*/ 3358833 h 6858001"/>
              <a:gd name="connsiteX197" fmla="*/ 8595741 w 11064076"/>
              <a:gd name="connsiteY197" fmla="*/ 3360103 h 6858001"/>
              <a:gd name="connsiteX198" fmla="*/ 8601086 w 11064076"/>
              <a:gd name="connsiteY198" fmla="*/ 3362008 h 6858001"/>
              <a:gd name="connsiteX199" fmla="*/ 8606766 w 11064076"/>
              <a:gd name="connsiteY199" fmla="*/ 3364230 h 6858001"/>
              <a:gd name="connsiteX200" fmla="*/ 8612446 w 11064076"/>
              <a:gd name="connsiteY200" fmla="*/ 3366453 h 6858001"/>
              <a:gd name="connsiteX201" fmla="*/ 8617791 w 11064076"/>
              <a:gd name="connsiteY201" fmla="*/ 3369310 h 6858001"/>
              <a:gd name="connsiteX202" fmla="*/ 8623137 w 11064076"/>
              <a:gd name="connsiteY202" fmla="*/ 3372168 h 6858001"/>
              <a:gd name="connsiteX203" fmla="*/ 8628148 w 11064076"/>
              <a:gd name="connsiteY203" fmla="*/ 3375343 h 6858001"/>
              <a:gd name="connsiteX204" fmla="*/ 8633160 w 11064076"/>
              <a:gd name="connsiteY204" fmla="*/ 3378835 h 6858001"/>
              <a:gd name="connsiteX205" fmla="*/ 8638171 w 11064076"/>
              <a:gd name="connsiteY205" fmla="*/ 3382645 h 6858001"/>
              <a:gd name="connsiteX206" fmla="*/ 8642849 w 11064076"/>
              <a:gd name="connsiteY206" fmla="*/ 3386773 h 6858001"/>
              <a:gd name="connsiteX207" fmla="*/ 8647526 w 11064076"/>
              <a:gd name="connsiteY207" fmla="*/ 3391218 h 6858001"/>
              <a:gd name="connsiteX208" fmla="*/ 8855003 w 11064076"/>
              <a:gd name="connsiteY208" fmla="*/ 3598228 h 6858001"/>
              <a:gd name="connsiteX209" fmla="*/ 8859346 w 11064076"/>
              <a:gd name="connsiteY209" fmla="*/ 3602673 h 6858001"/>
              <a:gd name="connsiteX210" fmla="*/ 8864023 w 11064076"/>
              <a:gd name="connsiteY210" fmla="*/ 3606800 h 6858001"/>
              <a:gd name="connsiteX211" fmla="*/ 8869369 w 11064076"/>
              <a:gd name="connsiteY211" fmla="*/ 3610610 h 6858001"/>
              <a:gd name="connsiteX212" fmla="*/ 8874046 w 11064076"/>
              <a:gd name="connsiteY212" fmla="*/ 3613785 h 6858001"/>
              <a:gd name="connsiteX213" fmla="*/ 8879392 w 11064076"/>
              <a:gd name="connsiteY213" fmla="*/ 3617278 h 6858001"/>
              <a:gd name="connsiteX214" fmla="*/ 8884738 w 11064076"/>
              <a:gd name="connsiteY214" fmla="*/ 3620135 h 6858001"/>
              <a:gd name="connsiteX215" fmla="*/ 8890083 w 11064076"/>
              <a:gd name="connsiteY215" fmla="*/ 3622675 h 6858001"/>
              <a:gd name="connsiteX216" fmla="*/ 8895763 w 11064076"/>
              <a:gd name="connsiteY216" fmla="*/ 3625215 h 6858001"/>
              <a:gd name="connsiteX217" fmla="*/ 8901109 w 11064076"/>
              <a:gd name="connsiteY217" fmla="*/ 3627120 h 6858001"/>
              <a:gd name="connsiteX218" fmla="*/ 8906788 w 11064076"/>
              <a:gd name="connsiteY218" fmla="*/ 3629343 h 6858001"/>
              <a:gd name="connsiteX219" fmla="*/ 8912802 w 11064076"/>
              <a:gd name="connsiteY219" fmla="*/ 3630613 h 6858001"/>
              <a:gd name="connsiteX220" fmla="*/ 8918482 w 11064076"/>
              <a:gd name="connsiteY220" fmla="*/ 3631883 h 6858001"/>
              <a:gd name="connsiteX221" fmla="*/ 8924496 w 11064076"/>
              <a:gd name="connsiteY221" fmla="*/ 3633153 h 6858001"/>
              <a:gd name="connsiteX222" fmla="*/ 8930175 w 11064076"/>
              <a:gd name="connsiteY222" fmla="*/ 3633788 h 6858001"/>
              <a:gd name="connsiteX223" fmla="*/ 8936189 w 11064076"/>
              <a:gd name="connsiteY223" fmla="*/ 3634105 h 6858001"/>
              <a:gd name="connsiteX224" fmla="*/ 8941869 w 11064076"/>
              <a:gd name="connsiteY224" fmla="*/ 3634105 h 6858001"/>
              <a:gd name="connsiteX225" fmla="*/ 8947883 w 11064076"/>
              <a:gd name="connsiteY225" fmla="*/ 3634105 h 6858001"/>
              <a:gd name="connsiteX226" fmla="*/ 8953897 w 11064076"/>
              <a:gd name="connsiteY226" fmla="*/ 3633788 h 6858001"/>
              <a:gd name="connsiteX227" fmla="*/ 8959576 w 11064076"/>
              <a:gd name="connsiteY227" fmla="*/ 3633153 h 6858001"/>
              <a:gd name="connsiteX228" fmla="*/ 8965590 w 11064076"/>
              <a:gd name="connsiteY228" fmla="*/ 3631883 h 6858001"/>
              <a:gd name="connsiteX229" fmla="*/ 8971270 w 11064076"/>
              <a:gd name="connsiteY229" fmla="*/ 3630613 h 6858001"/>
              <a:gd name="connsiteX230" fmla="*/ 8977284 w 11064076"/>
              <a:gd name="connsiteY230" fmla="*/ 3629343 h 6858001"/>
              <a:gd name="connsiteX231" fmla="*/ 8982629 w 11064076"/>
              <a:gd name="connsiteY231" fmla="*/ 3627120 h 6858001"/>
              <a:gd name="connsiteX232" fmla="*/ 8988309 w 11064076"/>
              <a:gd name="connsiteY232" fmla="*/ 3625215 h 6858001"/>
              <a:gd name="connsiteX233" fmla="*/ 8993989 w 11064076"/>
              <a:gd name="connsiteY233" fmla="*/ 3622675 h 6858001"/>
              <a:gd name="connsiteX234" fmla="*/ 8999334 w 11064076"/>
              <a:gd name="connsiteY234" fmla="*/ 3620135 h 6858001"/>
              <a:gd name="connsiteX235" fmla="*/ 9004680 w 11064076"/>
              <a:gd name="connsiteY235" fmla="*/ 3617278 h 6858001"/>
              <a:gd name="connsiteX236" fmla="*/ 9009691 w 11064076"/>
              <a:gd name="connsiteY236" fmla="*/ 3613785 h 6858001"/>
              <a:gd name="connsiteX237" fmla="*/ 9014703 w 11064076"/>
              <a:gd name="connsiteY237" fmla="*/ 3610610 h 6858001"/>
              <a:gd name="connsiteX238" fmla="*/ 9020048 w 11064076"/>
              <a:gd name="connsiteY238" fmla="*/ 3606800 h 6858001"/>
              <a:gd name="connsiteX239" fmla="*/ 9024392 w 11064076"/>
              <a:gd name="connsiteY239" fmla="*/ 3602673 h 6858001"/>
              <a:gd name="connsiteX240" fmla="*/ 9029069 w 11064076"/>
              <a:gd name="connsiteY240" fmla="*/ 3598228 h 6858001"/>
              <a:gd name="connsiteX241" fmla="*/ 9033747 w 11064076"/>
              <a:gd name="connsiteY241" fmla="*/ 3593783 h 6858001"/>
              <a:gd name="connsiteX242" fmla="*/ 9037756 w 11064076"/>
              <a:gd name="connsiteY242" fmla="*/ 3589020 h 6858001"/>
              <a:gd name="connsiteX243" fmla="*/ 9041431 w 11064076"/>
              <a:gd name="connsiteY243" fmla="*/ 3583940 h 6858001"/>
              <a:gd name="connsiteX244" fmla="*/ 9044772 w 11064076"/>
              <a:gd name="connsiteY244" fmla="*/ 3578860 h 6858001"/>
              <a:gd name="connsiteX245" fmla="*/ 9048113 w 11064076"/>
              <a:gd name="connsiteY245" fmla="*/ 3573463 h 6858001"/>
              <a:gd name="connsiteX246" fmla="*/ 9051120 w 11064076"/>
              <a:gd name="connsiteY246" fmla="*/ 3568383 h 6858001"/>
              <a:gd name="connsiteX247" fmla="*/ 9053793 w 11064076"/>
              <a:gd name="connsiteY247" fmla="*/ 3562985 h 6858001"/>
              <a:gd name="connsiteX248" fmla="*/ 9056131 w 11064076"/>
              <a:gd name="connsiteY248" fmla="*/ 3557588 h 6858001"/>
              <a:gd name="connsiteX249" fmla="*/ 9058136 w 11064076"/>
              <a:gd name="connsiteY249" fmla="*/ 3551873 h 6858001"/>
              <a:gd name="connsiteX250" fmla="*/ 9060141 w 11064076"/>
              <a:gd name="connsiteY250" fmla="*/ 3546158 h 6858001"/>
              <a:gd name="connsiteX251" fmla="*/ 9061811 w 11064076"/>
              <a:gd name="connsiteY251" fmla="*/ 3540443 h 6858001"/>
              <a:gd name="connsiteX252" fmla="*/ 9063147 w 11064076"/>
              <a:gd name="connsiteY252" fmla="*/ 3534410 h 6858001"/>
              <a:gd name="connsiteX253" fmla="*/ 9064150 w 11064076"/>
              <a:gd name="connsiteY253" fmla="*/ 3528695 h 6858001"/>
              <a:gd name="connsiteX254" fmla="*/ 9064818 w 11064076"/>
              <a:gd name="connsiteY254" fmla="*/ 3522980 h 6858001"/>
              <a:gd name="connsiteX255" fmla="*/ 9065152 w 11064076"/>
              <a:gd name="connsiteY255" fmla="*/ 3516948 h 6858001"/>
              <a:gd name="connsiteX256" fmla="*/ 9065152 w 11064076"/>
              <a:gd name="connsiteY256" fmla="*/ 3511233 h 6858001"/>
              <a:gd name="connsiteX257" fmla="*/ 9065152 w 11064076"/>
              <a:gd name="connsiteY257" fmla="*/ 3505200 h 6858001"/>
              <a:gd name="connsiteX258" fmla="*/ 9064818 w 11064076"/>
              <a:gd name="connsiteY258" fmla="*/ 3499168 h 6858001"/>
              <a:gd name="connsiteX259" fmla="*/ 9064150 w 11064076"/>
              <a:gd name="connsiteY259" fmla="*/ 3493453 h 6858001"/>
              <a:gd name="connsiteX260" fmla="*/ 9063147 w 11064076"/>
              <a:gd name="connsiteY260" fmla="*/ 3487738 h 6858001"/>
              <a:gd name="connsiteX261" fmla="*/ 9061811 w 11064076"/>
              <a:gd name="connsiteY261" fmla="*/ 3481705 h 6858001"/>
              <a:gd name="connsiteX262" fmla="*/ 9060141 w 11064076"/>
              <a:gd name="connsiteY262" fmla="*/ 3475990 h 6858001"/>
              <a:gd name="connsiteX263" fmla="*/ 9058136 w 11064076"/>
              <a:gd name="connsiteY263" fmla="*/ 3470593 h 6858001"/>
              <a:gd name="connsiteX264" fmla="*/ 9056131 w 11064076"/>
              <a:gd name="connsiteY264" fmla="*/ 3464878 h 6858001"/>
              <a:gd name="connsiteX265" fmla="*/ 9053793 w 11064076"/>
              <a:gd name="connsiteY265" fmla="*/ 3459163 h 6858001"/>
              <a:gd name="connsiteX266" fmla="*/ 9051120 w 11064076"/>
              <a:gd name="connsiteY266" fmla="*/ 3453765 h 6858001"/>
              <a:gd name="connsiteX267" fmla="*/ 9048113 w 11064076"/>
              <a:gd name="connsiteY267" fmla="*/ 3448685 h 6858001"/>
              <a:gd name="connsiteX268" fmla="*/ 9044772 w 11064076"/>
              <a:gd name="connsiteY268" fmla="*/ 3443605 h 6858001"/>
              <a:gd name="connsiteX269" fmla="*/ 9041431 w 11064076"/>
              <a:gd name="connsiteY269" fmla="*/ 3438525 h 6858001"/>
              <a:gd name="connsiteX270" fmla="*/ 9037756 w 11064076"/>
              <a:gd name="connsiteY270" fmla="*/ 3433763 h 6858001"/>
              <a:gd name="connsiteX271" fmla="*/ 9033747 w 11064076"/>
              <a:gd name="connsiteY271" fmla="*/ 3428683 h 6858001"/>
              <a:gd name="connsiteX272" fmla="*/ 9029069 w 11064076"/>
              <a:gd name="connsiteY272" fmla="*/ 3423920 h 6858001"/>
              <a:gd name="connsiteX273" fmla="*/ 8360534 w 11064076"/>
              <a:gd name="connsiteY273" fmla="*/ 2756218 h 6858001"/>
              <a:gd name="connsiteX274" fmla="*/ 8357193 w 11064076"/>
              <a:gd name="connsiteY274" fmla="*/ 2753043 h 6858001"/>
              <a:gd name="connsiteX275" fmla="*/ 8353852 w 11064076"/>
              <a:gd name="connsiteY275" fmla="*/ 2749233 h 6858001"/>
              <a:gd name="connsiteX276" fmla="*/ 8347504 w 11064076"/>
              <a:gd name="connsiteY276" fmla="*/ 2741295 h 6858001"/>
              <a:gd name="connsiteX277" fmla="*/ 8342492 w 11064076"/>
              <a:gd name="connsiteY277" fmla="*/ 2733040 h 6858001"/>
              <a:gd name="connsiteX278" fmla="*/ 8337815 w 11064076"/>
              <a:gd name="connsiteY278" fmla="*/ 2724468 h 6858001"/>
              <a:gd name="connsiteX279" fmla="*/ 8333471 w 11064076"/>
              <a:gd name="connsiteY279" fmla="*/ 2715895 h 6858001"/>
              <a:gd name="connsiteX280" fmla="*/ 8330465 w 11064076"/>
              <a:gd name="connsiteY280" fmla="*/ 2707005 h 6858001"/>
              <a:gd name="connsiteX281" fmla="*/ 8328126 w 11064076"/>
              <a:gd name="connsiteY281" fmla="*/ 2697798 h 6858001"/>
              <a:gd name="connsiteX282" fmla="*/ 8326121 w 11064076"/>
              <a:gd name="connsiteY282" fmla="*/ 2688590 h 6858001"/>
              <a:gd name="connsiteX283" fmla="*/ 5629596 w 11064076"/>
              <a:gd name="connsiteY283" fmla="*/ 0 h 6858001"/>
              <a:gd name="connsiteX0" fmla="*/ 5629596 w 11064076"/>
              <a:gd name="connsiteY0" fmla="*/ 0 h 6858001"/>
              <a:gd name="connsiteX1" fmla="*/ 0 w 11064076"/>
              <a:gd name="connsiteY1" fmla="*/ 0 h 6858001"/>
              <a:gd name="connsiteX2" fmla="*/ 0 w 11064076"/>
              <a:gd name="connsiteY2" fmla="*/ 6858000 h 6858001"/>
              <a:gd name="connsiteX3" fmla="*/ 10123449 w 11064076"/>
              <a:gd name="connsiteY3" fmla="*/ 6858000 h 6858001"/>
              <a:gd name="connsiteX4" fmla="*/ 10581615 w 11064076"/>
              <a:gd name="connsiteY4" fmla="*/ 6858001 h 6858001"/>
              <a:gd name="connsiteX5" fmla="*/ 11064076 w 11064076"/>
              <a:gd name="connsiteY5" fmla="*/ 6858000 h 6858001"/>
              <a:gd name="connsiteX6" fmla="*/ 9033747 w 11064076"/>
              <a:gd name="connsiteY6" fmla="*/ 4816793 h 6858001"/>
              <a:gd name="connsiteX7" fmla="*/ 9018378 w 11064076"/>
              <a:gd name="connsiteY7" fmla="*/ 4803458 h 6858001"/>
              <a:gd name="connsiteX8" fmla="*/ 9003009 w 11064076"/>
              <a:gd name="connsiteY8" fmla="*/ 4789488 h 6858001"/>
              <a:gd name="connsiteX9" fmla="*/ 8987975 w 11064076"/>
              <a:gd name="connsiteY9" fmla="*/ 4775518 h 6858001"/>
              <a:gd name="connsiteX10" fmla="*/ 8973274 w 11064076"/>
              <a:gd name="connsiteY10" fmla="*/ 4760913 h 6858001"/>
              <a:gd name="connsiteX11" fmla="*/ 8039129 w 11064076"/>
              <a:gd name="connsiteY11" fmla="*/ 3828098 h 6858001"/>
              <a:gd name="connsiteX12" fmla="*/ 8034451 w 11064076"/>
              <a:gd name="connsiteY12" fmla="*/ 3823335 h 6858001"/>
              <a:gd name="connsiteX13" fmla="*/ 8030443 w 11064076"/>
              <a:gd name="connsiteY13" fmla="*/ 3818573 h 6858001"/>
              <a:gd name="connsiteX14" fmla="*/ 8026767 w 11064076"/>
              <a:gd name="connsiteY14" fmla="*/ 3813493 h 6858001"/>
              <a:gd name="connsiteX15" fmla="*/ 8023426 w 11064076"/>
              <a:gd name="connsiteY15" fmla="*/ 3808413 h 6858001"/>
              <a:gd name="connsiteX16" fmla="*/ 8020086 w 11064076"/>
              <a:gd name="connsiteY16" fmla="*/ 3803333 h 6858001"/>
              <a:gd name="connsiteX17" fmla="*/ 8017079 w 11064076"/>
              <a:gd name="connsiteY17" fmla="*/ 3798253 h 6858001"/>
              <a:gd name="connsiteX18" fmla="*/ 8014406 w 11064076"/>
              <a:gd name="connsiteY18" fmla="*/ 3792855 h 6858001"/>
              <a:gd name="connsiteX19" fmla="*/ 8012067 w 11064076"/>
              <a:gd name="connsiteY19" fmla="*/ 3787458 h 6858001"/>
              <a:gd name="connsiteX20" fmla="*/ 8010062 w 11064076"/>
              <a:gd name="connsiteY20" fmla="*/ 3781425 h 6858001"/>
              <a:gd name="connsiteX21" fmla="*/ 8008392 w 11064076"/>
              <a:gd name="connsiteY21" fmla="*/ 3776028 h 6858001"/>
              <a:gd name="connsiteX22" fmla="*/ 8006387 w 11064076"/>
              <a:gd name="connsiteY22" fmla="*/ 3770313 h 6858001"/>
              <a:gd name="connsiteX23" fmla="*/ 8005051 w 11064076"/>
              <a:gd name="connsiteY23" fmla="*/ 3764280 h 6858001"/>
              <a:gd name="connsiteX24" fmla="*/ 8004049 w 11064076"/>
              <a:gd name="connsiteY24" fmla="*/ 3758565 h 6858001"/>
              <a:gd name="connsiteX25" fmla="*/ 8003380 w 11064076"/>
              <a:gd name="connsiteY25" fmla="*/ 3752850 h 6858001"/>
              <a:gd name="connsiteX26" fmla="*/ 8003046 w 11064076"/>
              <a:gd name="connsiteY26" fmla="*/ 3746818 h 6858001"/>
              <a:gd name="connsiteX27" fmla="*/ 8003046 w 11064076"/>
              <a:gd name="connsiteY27" fmla="*/ 3740785 h 6858001"/>
              <a:gd name="connsiteX28" fmla="*/ 8003046 w 11064076"/>
              <a:gd name="connsiteY28" fmla="*/ 3735070 h 6858001"/>
              <a:gd name="connsiteX29" fmla="*/ 8003380 w 11064076"/>
              <a:gd name="connsiteY29" fmla="*/ 3729038 h 6858001"/>
              <a:gd name="connsiteX30" fmla="*/ 8004049 w 11064076"/>
              <a:gd name="connsiteY30" fmla="*/ 3723323 h 6858001"/>
              <a:gd name="connsiteX31" fmla="*/ 8005051 w 11064076"/>
              <a:gd name="connsiteY31" fmla="*/ 3717608 h 6858001"/>
              <a:gd name="connsiteX32" fmla="*/ 8006387 w 11064076"/>
              <a:gd name="connsiteY32" fmla="*/ 3711575 h 6858001"/>
              <a:gd name="connsiteX33" fmla="*/ 8008392 w 11064076"/>
              <a:gd name="connsiteY33" fmla="*/ 3705860 h 6858001"/>
              <a:gd name="connsiteX34" fmla="*/ 8010062 w 11064076"/>
              <a:gd name="connsiteY34" fmla="*/ 3700145 h 6858001"/>
              <a:gd name="connsiteX35" fmla="*/ 8012067 w 11064076"/>
              <a:gd name="connsiteY35" fmla="*/ 3694748 h 6858001"/>
              <a:gd name="connsiteX36" fmla="*/ 8014406 w 11064076"/>
              <a:gd name="connsiteY36" fmla="*/ 3689033 h 6858001"/>
              <a:gd name="connsiteX37" fmla="*/ 8017079 w 11064076"/>
              <a:gd name="connsiteY37" fmla="*/ 3683635 h 6858001"/>
              <a:gd name="connsiteX38" fmla="*/ 8020086 w 11064076"/>
              <a:gd name="connsiteY38" fmla="*/ 3678238 h 6858001"/>
              <a:gd name="connsiteX39" fmla="*/ 8023426 w 11064076"/>
              <a:gd name="connsiteY39" fmla="*/ 3673158 h 6858001"/>
              <a:gd name="connsiteX40" fmla="*/ 8026767 w 11064076"/>
              <a:gd name="connsiteY40" fmla="*/ 3668078 h 6858001"/>
              <a:gd name="connsiteX41" fmla="*/ 8030443 w 11064076"/>
              <a:gd name="connsiteY41" fmla="*/ 3662998 h 6858001"/>
              <a:gd name="connsiteX42" fmla="*/ 8034451 w 11064076"/>
              <a:gd name="connsiteY42" fmla="*/ 3658235 h 6858001"/>
              <a:gd name="connsiteX43" fmla="*/ 8039129 w 11064076"/>
              <a:gd name="connsiteY43" fmla="*/ 3653790 h 6858001"/>
              <a:gd name="connsiteX44" fmla="*/ 8043807 w 11064076"/>
              <a:gd name="connsiteY44" fmla="*/ 3649345 h 6858001"/>
              <a:gd name="connsiteX45" fmla="*/ 8048149 w 11064076"/>
              <a:gd name="connsiteY45" fmla="*/ 3645218 h 6858001"/>
              <a:gd name="connsiteX46" fmla="*/ 8053495 w 11064076"/>
              <a:gd name="connsiteY46" fmla="*/ 3641725 h 6858001"/>
              <a:gd name="connsiteX47" fmla="*/ 8058507 w 11064076"/>
              <a:gd name="connsiteY47" fmla="*/ 3638233 h 6858001"/>
              <a:gd name="connsiteX48" fmla="*/ 8063852 w 11064076"/>
              <a:gd name="connsiteY48" fmla="*/ 3634740 h 6858001"/>
              <a:gd name="connsiteX49" fmla="*/ 8068864 w 11064076"/>
              <a:gd name="connsiteY49" fmla="*/ 3631883 h 6858001"/>
              <a:gd name="connsiteX50" fmla="*/ 8074209 w 11064076"/>
              <a:gd name="connsiteY50" fmla="*/ 3629343 h 6858001"/>
              <a:gd name="connsiteX51" fmla="*/ 8079889 w 11064076"/>
              <a:gd name="connsiteY51" fmla="*/ 3626803 h 6858001"/>
              <a:gd name="connsiteX52" fmla="*/ 8085569 w 11064076"/>
              <a:gd name="connsiteY52" fmla="*/ 3624898 h 6858001"/>
              <a:gd name="connsiteX53" fmla="*/ 8091248 w 11064076"/>
              <a:gd name="connsiteY53" fmla="*/ 3622675 h 6858001"/>
              <a:gd name="connsiteX54" fmla="*/ 8096928 w 11064076"/>
              <a:gd name="connsiteY54" fmla="*/ 3621405 h 6858001"/>
              <a:gd name="connsiteX55" fmla="*/ 8102608 w 11064076"/>
              <a:gd name="connsiteY55" fmla="*/ 3620135 h 6858001"/>
              <a:gd name="connsiteX56" fmla="*/ 8108622 w 11064076"/>
              <a:gd name="connsiteY56" fmla="*/ 3618865 h 6858001"/>
              <a:gd name="connsiteX57" fmla="*/ 8114301 w 11064076"/>
              <a:gd name="connsiteY57" fmla="*/ 3618230 h 6858001"/>
              <a:gd name="connsiteX58" fmla="*/ 8120315 w 11064076"/>
              <a:gd name="connsiteY58" fmla="*/ 3617913 h 6858001"/>
              <a:gd name="connsiteX59" fmla="*/ 8126329 w 11064076"/>
              <a:gd name="connsiteY59" fmla="*/ 3617595 h 6858001"/>
              <a:gd name="connsiteX60" fmla="*/ 8132343 w 11064076"/>
              <a:gd name="connsiteY60" fmla="*/ 3617913 h 6858001"/>
              <a:gd name="connsiteX61" fmla="*/ 8138023 w 11064076"/>
              <a:gd name="connsiteY61" fmla="*/ 3618230 h 6858001"/>
              <a:gd name="connsiteX62" fmla="*/ 8143702 w 11064076"/>
              <a:gd name="connsiteY62" fmla="*/ 3618865 h 6858001"/>
              <a:gd name="connsiteX63" fmla="*/ 8149716 w 11064076"/>
              <a:gd name="connsiteY63" fmla="*/ 3620135 h 6858001"/>
              <a:gd name="connsiteX64" fmla="*/ 8155396 w 11064076"/>
              <a:gd name="connsiteY64" fmla="*/ 3621405 h 6858001"/>
              <a:gd name="connsiteX65" fmla="*/ 8161410 w 11064076"/>
              <a:gd name="connsiteY65" fmla="*/ 3622675 h 6858001"/>
              <a:gd name="connsiteX66" fmla="*/ 8167089 w 11064076"/>
              <a:gd name="connsiteY66" fmla="*/ 3624898 h 6858001"/>
              <a:gd name="connsiteX67" fmla="*/ 8172769 w 11064076"/>
              <a:gd name="connsiteY67" fmla="*/ 3626803 h 6858001"/>
              <a:gd name="connsiteX68" fmla="*/ 8178115 w 11064076"/>
              <a:gd name="connsiteY68" fmla="*/ 3629343 h 6858001"/>
              <a:gd name="connsiteX69" fmla="*/ 8183460 w 11064076"/>
              <a:gd name="connsiteY69" fmla="*/ 3631883 h 6858001"/>
              <a:gd name="connsiteX70" fmla="*/ 8188806 w 11064076"/>
              <a:gd name="connsiteY70" fmla="*/ 3634740 h 6858001"/>
              <a:gd name="connsiteX71" fmla="*/ 8194151 w 11064076"/>
              <a:gd name="connsiteY71" fmla="*/ 3638233 h 6858001"/>
              <a:gd name="connsiteX72" fmla="*/ 8199163 w 11064076"/>
              <a:gd name="connsiteY72" fmla="*/ 3641725 h 6858001"/>
              <a:gd name="connsiteX73" fmla="*/ 8204175 w 11064076"/>
              <a:gd name="connsiteY73" fmla="*/ 3645218 h 6858001"/>
              <a:gd name="connsiteX74" fmla="*/ 8208852 w 11064076"/>
              <a:gd name="connsiteY74" fmla="*/ 3649345 h 6858001"/>
              <a:gd name="connsiteX75" fmla="*/ 8213529 w 11064076"/>
              <a:gd name="connsiteY75" fmla="*/ 3653790 h 6858001"/>
              <a:gd name="connsiteX76" fmla="*/ 8882399 w 11064076"/>
              <a:gd name="connsiteY76" fmla="*/ 4321810 h 6858001"/>
              <a:gd name="connsiteX77" fmla="*/ 8886742 w 11064076"/>
              <a:gd name="connsiteY77" fmla="*/ 4325938 h 6858001"/>
              <a:gd name="connsiteX78" fmla="*/ 8891420 w 11064076"/>
              <a:gd name="connsiteY78" fmla="*/ 4330065 h 6858001"/>
              <a:gd name="connsiteX79" fmla="*/ 8896765 w 11064076"/>
              <a:gd name="connsiteY79" fmla="*/ 4334193 h 6858001"/>
              <a:gd name="connsiteX80" fmla="*/ 8901443 w 11064076"/>
              <a:gd name="connsiteY80" fmla="*/ 4337685 h 6858001"/>
              <a:gd name="connsiteX81" fmla="*/ 8906788 w 11064076"/>
              <a:gd name="connsiteY81" fmla="*/ 4340860 h 6858001"/>
              <a:gd name="connsiteX82" fmla="*/ 8912134 w 11064076"/>
              <a:gd name="connsiteY82" fmla="*/ 4343718 h 6858001"/>
              <a:gd name="connsiteX83" fmla="*/ 8917480 w 11064076"/>
              <a:gd name="connsiteY83" fmla="*/ 4346575 h 6858001"/>
              <a:gd name="connsiteX84" fmla="*/ 8923159 w 11064076"/>
              <a:gd name="connsiteY84" fmla="*/ 4349115 h 6858001"/>
              <a:gd name="connsiteX85" fmla="*/ 8928505 w 11064076"/>
              <a:gd name="connsiteY85" fmla="*/ 4351020 h 6858001"/>
              <a:gd name="connsiteX86" fmla="*/ 8934185 w 11064076"/>
              <a:gd name="connsiteY86" fmla="*/ 4352608 h 6858001"/>
              <a:gd name="connsiteX87" fmla="*/ 8940198 w 11064076"/>
              <a:gd name="connsiteY87" fmla="*/ 4354513 h 6858001"/>
              <a:gd name="connsiteX88" fmla="*/ 8945878 w 11064076"/>
              <a:gd name="connsiteY88" fmla="*/ 4355465 h 6858001"/>
              <a:gd name="connsiteX89" fmla="*/ 8951892 w 11064076"/>
              <a:gd name="connsiteY89" fmla="*/ 4356418 h 6858001"/>
              <a:gd name="connsiteX90" fmla="*/ 8957572 w 11064076"/>
              <a:gd name="connsiteY90" fmla="*/ 4357053 h 6858001"/>
              <a:gd name="connsiteX91" fmla="*/ 8963585 w 11064076"/>
              <a:gd name="connsiteY91" fmla="*/ 4358005 h 6858001"/>
              <a:gd name="connsiteX92" fmla="*/ 8969265 w 11064076"/>
              <a:gd name="connsiteY92" fmla="*/ 4358005 h 6858001"/>
              <a:gd name="connsiteX93" fmla="*/ 8975279 w 11064076"/>
              <a:gd name="connsiteY93" fmla="*/ 4358005 h 6858001"/>
              <a:gd name="connsiteX94" fmla="*/ 8981293 w 11064076"/>
              <a:gd name="connsiteY94" fmla="*/ 4357053 h 6858001"/>
              <a:gd name="connsiteX95" fmla="*/ 8986972 w 11064076"/>
              <a:gd name="connsiteY95" fmla="*/ 4356418 h 6858001"/>
              <a:gd name="connsiteX96" fmla="*/ 8992986 w 11064076"/>
              <a:gd name="connsiteY96" fmla="*/ 4355465 h 6858001"/>
              <a:gd name="connsiteX97" fmla="*/ 8998666 w 11064076"/>
              <a:gd name="connsiteY97" fmla="*/ 4354513 h 6858001"/>
              <a:gd name="connsiteX98" fmla="*/ 9004680 w 11064076"/>
              <a:gd name="connsiteY98" fmla="*/ 4352608 h 6858001"/>
              <a:gd name="connsiteX99" fmla="*/ 9010025 w 11064076"/>
              <a:gd name="connsiteY99" fmla="*/ 4351020 h 6858001"/>
              <a:gd name="connsiteX100" fmla="*/ 9015705 w 11064076"/>
              <a:gd name="connsiteY100" fmla="*/ 4349115 h 6858001"/>
              <a:gd name="connsiteX101" fmla="*/ 9021385 w 11064076"/>
              <a:gd name="connsiteY101" fmla="*/ 4346575 h 6858001"/>
              <a:gd name="connsiteX102" fmla="*/ 9026730 w 11064076"/>
              <a:gd name="connsiteY102" fmla="*/ 4343718 h 6858001"/>
              <a:gd name="connsiteX103" fmla="*/ 9032076 w 11064076"/>
              <a:gd name="connsiteY103" fmla="*/ 4340860 h 6858001"/>
              <a:gd name="connsiteX104" fmla="*/ 9037088 w 11064076"/>
              <a:gd name="connsiteY104" fmla="*/ 4337685 h 6858001"/>
              <a:gd name="connsiteX105" fmla="*/ 9042099 w 11064076"/>
              <a:gd name="connsiteY105" fmla="*/ 4334193 h 6858001"/>
              <a:gd name="connsiteX106" fmla="*/ 9047445 w 11064076"/>
              <a:gd name="connsiteY106" fmla="*/ 4330065 h 6858001"/>
              <a:gd name="connsiteX107" fmla="*/ 9051788 w 11064076"/>
              <a:gd name="connsiteY107" fmla="*/ 4325938 h 6858001"/>
              <a:gd name="connsiteX108" fmla="*/ 9056465 w 11064076"/>
              <a:gd name="connsiteY108" fmla="*/ 4321810 h 6858001"/>
              <a:gd name="connsiteX109" fmla="*/ 9061143 w 11064076"/>
              <a:gd name="connsiteY109" fmla="*/ 4317048 h 6858001"/>
              <a:gd name="connsiteX110" fmla="*/ 9065152 w 11064076"/>
              <a:gd name="connsiteY110" fmla="*/ 4312285 h 6858001"/>
              <a:gd name="connsiteX111" fmla="*/ 9068827 w 11064076"/>
              <a:gd name="connsiteY111" fmla="*/ 4307523 h 6858001"/>
              <a:gd name="connsiteX112" fmla="*/ 9072168 w 11064076"/>
              <a:gd name="connsiteY112" fmla="*/ 4302443 h 6858001"/>
              <a:gd name="connsiteX113" fmla="*/ 9075509 w 11064076"/>
              <a:gd name="connsiteY113" fmla="*/ 4297363 h 6858001"/>
              <a:gd name="connsiteX114" fmla="*/ 9078516 w 11064076"/>
              <a:gd name="connsiteY114" fmla="*/ 4292283 h 6858001"/>
              <a:gd name="connsiteX115" fmla="*/ 9081189 w 11064076"/>
              <a:gd name="connsiteY115" fmla="*/ 4286568 h 6858001"/>
              <a:gd name="connsiteX116" fmla="*/ 9083528 w 11064076"/>
              <a:gd name="connsiteY116" fmla="*/ 4281170 h 6858001"/>
              <a:gd name="connsiteX117" fmla="*/ 9085532 w 11064076"/>
              <a:gd name="connsiteY117" fmla="*/ 4275455 h 6858001"/>
              <a:gd name="connsiteX118" fmla="*/ 9087537 w 11064076"/>
              <a:gd name="connsiteY118" fmla="*/ 4270058 h 6858001"/>
              <a:gd name="connsiteX119" fmla="*/ 9089207 w 11064076"/>
              <a:gd name="connsiteY119" fmla="*/ 4264025 h 6858001"/>
              <a:gd name="connsiteX120" fmla="*/ 9090544 w 11064076"/>
              <a:gd name="connsiteY120" fmla="*/ 4258310 h 6858001"/>
              <a:gd name="connsiteX121" fmla="*/ 9091546 w 11064076"/>
              <a:gd name="connsiteY121" fmla="*/ 4252595 h 6858001"/>
              <a:gd name="connsiteX122" fmla="*/ 9092214 w 11064076"/>
              <a:gd name="connsiteY122" fmla="*/ 4246563 h 6858001"/>
              <a:gd name="connsiteX123" fmla="*/ 9092548 w 11064076"/>
              <a:gd name="connsiteY123" fmla="*/ 4240848 h 6858001"/>
              <a:gd name="connsiteX124" fmla="*/ 9092548 w 11064076"/>
              <a:gd name="connsiteY124" fmla="*/ 4234815 h 6858001"/>
              <a:gd name="connsiteX125" fmla="*/ 9092548 w 11064076"/>
              <a:gd name="connsiteY125" fmla="*/ 4228783 h 6858001"/>
              <a:gd name="connsiteX126" fmla="*/ 9092214 w 11064076"/>
              <a:gd name="connsiteY126" fmla="*/ 4223068 h 6858001"/>
              <a:gd name="connsiteX127" fmla="*/ 9091546 w 11064076"/>
              <a:gd name="connsiteY127" fmla="*/ 4217353 h 6858001"/>
              <a:gd name="connsiteX128" fmla="*/ 9090544 w 11064076"/>
              <a:gd name="connsiteY128" fmla="*/ 4211320 h 6858001"/>
              <a:gd name="connsiteX129" fmla="*/ 9089207 w 11064076"/>
              <a:gd name="connsiteY129" fmla="*/ 4205605 h 6858001"/>
              <a:gd name="connsiteX130" fmla="*/ 9087537 w 11064076"/>
              <a:gd name="connsiteY130" fmla="*/ 4199890 h 6858001"/>
              <a:gd name="connsiteX131" fmla="*/ 9085532 w 11064076"/>
              <a:gd name="connsiteY131" fmla="*/ 4194175 h 6858001"/>
              <a:gd name="connsiteX132" fmla="*/ 9083528 w 11064076"/>
              <a:gd name="connsiteY132" fmla="*/ 4188460 h 6858001"/>
              <a:gd name="connsiteX133" fmla="*/ 9081189 w 11064076"/>
              <a:gd name="connsiteY133" fmla="*/ 4183063 h 6858001"/>
              <a:gd name="connsiteX134" fmla="*/ 9078516 w 11064076"/>
              <a:gd name="connsiteY134" fmla="*/ 4177665 h 6858001"/>
              <a:gd name="connsiteX135" fmla="*/ 9075509 w 11064076"/>
              <a:gd name="connsiteY135" fmla="*/ 4172268 h 6858001"/>
              <a:gd name="connsiteX136" fmla="*/ 9072168 w 11064076"/>
              <a:gd name="connsiteY136" fmla="*/ 4166870 h 6858001"/>
              <a:gd name="connsiteX137" fmla="*/ 9068827 w 11064076"/>
              <a:gd name="connsiteY137" fmla="*/ 4161790 h 6858001"/>
              <a:gd name="connsiteX138" fmla="*/ 9065152 w 11064076"/>
              <a:gd name="connsiteY138" fmla="*/ 4157028 h 6858001"/>
              <a:gd name="connsiteX139" fmla="*/ 9061143 w 11064076"/>
              <a:gd name="connsiteY139" fmla="*/ 4152265 h 6858001"/>
              <a:gd name="connsiteX140" fmla="*/ 9056465 w 11064076"/>
              <a:gd name="connsiteY140" fmla="*/ 4147820 h 6858001"/>
              <a:gd name="connsiteX141" fmla="*/ 8669577 w 11064076"/>
              <a:gd name="connsiteY141" fmla="*/ 3761423 h 6858001"/>
              <a:gd name="connsiteX142" fmla="*/ 8473460 w 11064076"/>
              <a:gd name="connsiteY142" fmla="*/ 3565208 h 6858001"/>
              <a:gd name="connsiteX143" fmla="*/ 8468782 w 11064076"/>
              <a:gd name="connsiteY143" fmla="*/ 3560445 h 6858001"/>
              <a:gd name="connsiteX144" fmla="*/ 8464773 w 11064076"/>
              <a:gd name="connsiteY144" fmla="*/ 3555683 h 6858001"/>
              <a:gd name="connsiteX145" fmla="*/ 8461098 w 11064076"/>
              <a:gd name="connsiteY145" fmla="*/ 3550920 h 6858001"/>
              <a:gd name="connsiteX146" fmla="*/ 8457423 w 11064076"/>
              <a:gd name="connsiteY146" fmla="*/ 3545840 h 6858001"/>
              <a:gd name="connsiteX147" fmla="*/ 8454082 w 11064076"/>
              <a:gd name="connsiteY147" fmla="*/ 3540760 h 6858001"/>
              <a:gd name="connsiteX148" fmla="*/ 8451409 w 11064076"/>
              <a:gd name="connsiteY148" fmla="*/ 3535680 h 6858001"/>
              <a:gd name="connsiteX149" fmla="*/ 8448736 w 11064076"/>
              <a:gd name="connsiteY149" fmla="*/ 3529965 h 6858001"/>
              <a:gd name="connsiteX150" fmla="*/ 8446398 w 11064076"/>
              <a:gd name="connsiteY150" fmla="*/ 3524568 h 6858001"/>
              <a:gd name="connsiteX151" fmla="*/ 8444059 w 11064076"/>
              <a:gd name="connsiteY151" fmla="*/ 3518853 h 6858001"/>
              <a:gd name="connsiteX152" fmla="*/ 8442054 w 11064076"/>
              <a:gd name="connsiteY152" fmla="*/ 3513455 h 6858001"/>
              <a:gd name="connsiteX153" fmla="*/ 8440718 w 11064076"/>
              <a:gd name="connsiteY153" fmla="*/ 3507423 h 6858001"/>
              <a:gd name="connsiteX154" fmla="*/ 8439382 w 11064076"/>
              <a:gd name="connsiteY154" fmla="*/ 3501708 h 6858001"/>
              <a:gd name="connsiteX155" fmla="*/ 8438379 w 11064076"/>
              <a:gd name="connsiteY155" fmla="*/ 3495993 h 6858001"/>
              <a:gd name="connsiteX156" fmla="*/ 8437711 w 11064076"/>
              <a:gd name="connsiteY156" fmla="*/ 3489960 h 6858001"/>
              <a:gd name="connsiteX157" fmla="*/ 8437377 w 11064076"/>
              <a:gd name="connsiteY157" fmla="*/ 3484245 h 6858001"/>
              <a:gd name="connsiteX158" fmla="*/ 8437043 w 11064076"/>
              <a:gd name="connsiteY158" fmla="*/ 3478213 h 6858001"/>
              <a:gd name="connsiteX159" fmla="*/ 8437377 w 11064076"/>
              <a:gd name="connsiteY159" fmla="*/ 3472180 h 6858001"/>
              <a:gd name="connsiteX160" fmla="*/ 8437711 w 11064076"/>
              <a:gd name="connsiteY160" fmla="*/ 3466465 h 6858001"/>
              <a:gd name="connsiteX161" fmla="*/ 8438379 w 11064076"/>
              <a:gd name="connsiteY161" fmla="*/ 3460750 h 6858001"/>
              <a:gd name="connsiteX162" fmla="*/ 8439382 w 11064076"/>
              <a:gd name="connsiteY162" fmla="*/ 3454718 h 6858001"/>
              <a:gd name="connsiteX163" fmla="*/ 8440718 w 11064076"/>
              <a:gd name="connsiteY163" fmla="*/ 3449003 h 6858001"/>
              <a:gd name="connsiteX164" fmla="*/ 8442054 w 11064076"/>
              <a:gd name="connsiteY164" fmla="*/ 3443288 h 6858001"/>
              <a:gd name="connsiteX165" fmla="*/ 8444059 w 11064076"/>
              <a:gd name="connsiteY165" fmla="*/ 3437255 h 6858001"/>
              <a:gd name="connsiteX166" fmla="*/ 8446398 w 11064076"/>
              <a:gd name="connsiteY166" fmla="*/ 3431858 h 6858001"/>
              <a:gd name="connsiteX167" fmla="*/ 8448736 w 11064076"/>
              <a:gd name="connsiteY167" fmla="*/ 3426460 h 6858001"/>
              <a:gd name="connsiteX168" fmla="*/ 8451409 w 11064076"/>
              <a:gd name="connsiteY168" fmla="*/ 3421063 h 6858001"/>
              <a:gd name="connsiteX169" fmla="*/ 8454082 w 11064076"/>
              <a:gd name="connsiteY169" fmla="*/ 3415348 h 6858001"/>
              <a:gd name="connsiteX170" fmla="*/ 8457423 w 11064076"/>
              <a:gd name="connsiteY170" fmla="*/ 3410268 h 6858001"/>
              <a:gd name="connsiteX171" fmla="*/ 8461098 w 11064076"/>
              <a:gd name="connsiteY171" fmla="*/ 3405505 h 6858001"/>
              <a:gd name="connsiteX172" fmla="*/ 8464773 w 11064076"/>
              <a:gd name="connsiteY172" fmla="*/ 3400425 h 6858001"/>
              <a:gd name="connsiteX173" fmla="*/ 8468782 w 11064076"/>
              <a:gd name="connsiteY173" fmla="*/ 3395663 h 6858001"/>
              <a:gd name="connsiteX174" fmla="*/ 8473460 w 11064076"/>
              <a:gd name="connsiteY174" fmla="*/ 3391218 h 6858001"/>
              <a:gd name="connsiteX175" fmla="*/ 8477803 w 11064076"/>
              <a:gd name="connsiteY175" fmla="*/ 3386773 h 6858001"/>
              <a:gd name="connsiteX176" fmla="*/ 8482481 w 11064076"/>
              <a:gd name="connsiteY176" fmla="*/ 3382645 h 6858001"/>
              <a:gd name="connsiteX177" fmla="*/ 8487826 w 11064076"/>
              <a:gd name="connsiteY177" fmla="*/ 3378835 h 6858001"/>
              <a:gd name="connsiteX178" fmla="*/ 8492504 w 11064076"/>
              <a:gd name="connsiteY178" fmla="*/ 3375343 h 6858001"/>
              <a:gd name="connsiteX179" fmla="*/ 8497515 w 11064076"/>
              <a:gd name="connsiteY179" fmla="*/ 3372168 h 6858001"/>
              <a:gd name="connsiteX180" fmla="*/ 8503195 w 11064076"/>
              <a:gd name="connsiteY180" fmla="*/ 3369310 h 6858001"/>
              <a:gd name="connsiteX181" fmla="*/ 8508540 w 11064076"/>
              <a:gd name="connsiteY181" fmla="*/ 3366453 h 6858001"/>
              <a:gd name="connsiteX182" fmla="*/ 8514220 w 11064076"/>
              <a:gd name="connsiteY182" fmla="*/ 3364230 h 6858001"/>
              <a:gd name="connsiteX183" fmla="*/ 8519566 w 11064076"/>
              <a:gd name="connsiteY183" fmla="*/ 3362008 h 6858001"/>
              <a:gd name="connsiteX184" fmla="*/ 8525245 w 11064076"/>
              <a:gd name="connsiteY184" fmla="*/ 3360103 h 6858001"/>
              <a:gd name="connsiteX185" fmla="*/ 8531259 w 11064076"/>
              <a:gd name="connsiteY185" fmla="*/ 3358833 h 6858001"/>
              <a:gd name="connsiteX186" fmla="*/ 8536939 w 11064076"/>
              <a:gd name="connsiteY186" fmla="*/ 3357245 h 6858001"/>
              <a:gd name="connsiteX187" fmla="*/ 8542953 w 11064076"/>
              <a:gd name="connsiteY187" fmla="*/ 3356293 h 6858001"/>
              <a:gd name="connsiteX188" fmla="*/ 8548632 w 11064076"/>
              <a:gd name="connsiteY188" fmla="*/ 3355658 h 6858001"/>
              <a:gd name="connsiteX189" fmla="*/ 8554646 w 11064076"/>
              <a:gd name="connsiteY189" fmla="*/ 3355340 h 6858001"/>
              <a:gd name="connsiteX190" fmla="*/ 8560326 w 11064076"/>
              <a:gd name="connsiteY190" fmla="*/ 3355023 h 6858001"/>
              <a:gd name="connsiteX191" fmla="*/ 8566340 w 11064076"/>
              <a:gd name="connsiteY191" fmla="*/ 3355340 h 6858001"/>
              <a:gd name="connsiteX192" fmla="*/ 8572354 w 11064076"/>
              <a:gd name="connsiteY192" fmla="*/ 3355658 h 6858001"/>
              <a:gd name="connsiteX193" fmla="*/ 8578033 w 11064076"/>
              <a:gd name="connsiteY193" fmla="*/ 3356293 h 6858001"/>
              <a:gd name="connsiteX194" fmla="*/ 8584047 w 11064076"/>
              <a:gd name="connsiteY194" fmla="*/ 3357245 h 6858001"/>
              <a:gd name="connsiteX195" fmla="*/ 8589727 w 11064076"/>
              <a:gd name="connsiteY195" fmla="*/ 3358833 h 6858001"/>
              <a:gd name="connsiteX196" fmla="*/ 8595741 w 11064076"/>
              <a:gd name="connsiteY196" fmla="*/ 3360103 h 6858001"/>
              <a:gd name="connsiteX197" fmla="*/ 8601086 w 11064076"/>
              <a:gd name="connsiteY197" fmla="*/ 3362008 h 6858001"/>
              <a:gd name="connsiteX198" fmla="*/ 8606766 w 11064076"/>
              <a:gd name="connsiteY198" fmla="*/ 3364230 h 6858001"/>
              <a:gd name="connsiteX199" fmla="*/ 8612446 w 11064076"/>
              <a:gd name="connsiteY199" fmla="*/ 3366453 h 6858001"/>
              <a:gd name="connsiteX200" fmla="*/ 8617791 w 11064076"/>
              <a:gd name="connsiteY200" fmla="*/ 3369310 h 6858001"/>
              <a:gd name="connsiteX201" fmla="*/ 8623137 w 11064076"/>
              <a:gd name="connsiteY201" fmla="*/ 3372168 h 6858001"/>
              <a:gd name="connsiteX202" fmla="*/ 8628148 w 11064076"/>
              <a:gd name="connsiteY202" fmla="*/ 3375343 h 6858001"/>
              <a:gd name="connsiteX203" fmla="*/ 8633160 w 11064076"/>
              <a:gd name="connsiteY203" fmla="*/ 3378835 h 6858001"/>
              <a:gd name="connsiteX204" fmla="*/ 8638171 w 11064076"/>
              <a:gd name="connsiteY204" fmla="*/ 3382645 h 6858001"/>
              <a:gd name="connsiteX205" fmla="*/ 8642849 w 11064076"/>
              <a:gd name="connsiteY205" fmla="*/ 3386773 h 6858001"/>
              <a:gd name="connsiteX206" fmla="*/ 8647526 w 11064076"/>
              <a:gd name="connsiteY206" fmla="*/ 3391218 h 6858001"/>
              <a:gd name="connsiteX207" fmla="*/ 8855003 w 11064076"/>
              <a:gd name="connsiteY207" fmla="*/ 3598228 h 6858001"/>
              <a:gd name="connsiteX208" fmla="*/ 8859346 w 11064076"/>
              <a:gd name="connsiteY208" fmla="*/ 3602673 h 6858001"/>
              <a:gd name="connsiteX209" fmla="*/ 8864023 w 11064076"/>
              <a:gd name="connsiteY209" fmla="*/ 3606800 h 6858001"/>
              <a:gd name="connsiteX210" fmla="*/ 8869369 w 11064076"/>
              <a:gd name="connsiteY210" fmla="*/ 3610610 h 6858001"/>
              <a:gd name="connsiteX211" fmla="*/ 8874046 w 11064076"/>
              <a:gd name="connsiteY211" fmla="*/ 3613785 h 6858001"/>
              <a:gd name="connsiteX212" fmla="*/ 8879392 w 11064076"/>
              <a:gd name="connsiteY212" fmla="*/ 3617278 h 6858001"/>
              <a:gd name="connsiteX213" fmla="*/ 8884738 w 11064076"/>
              <a:gd name="connsiteY213" fmla="*/ 3620135 h 6858001"/>
              <a:gd name="connsiteX214" fmla="*/ 8890083 w 11064076"/>
              <a:gd name="connsiteY214" fmla="*/ 3622675 h 6858001"/>
              <a:gd name="connsiteX215" fmla="*/ 8895763 w 11064076"/>
              <a:gd name="connsiteY215" fmla="*/ 3625215 h 6858001"/>
              <a:gd name="connsiteX216" fmla="*/ 8901109 w 11064076"/>
              <a:gd name="connsiteY216" fmla="*/ 3627120 h 6858001"/>
              <a:gd name="connsiteX217" fmla="*/ 8906788 w 11064076"/>
              <a:gd name="connsiteY217" fmla="*/ 3629343 h 6858001"/>
              <a:gd name="connsiteX218" fmla="*/ 8912802 w 11064076"/>
              <a:gd name="connsiteY218" fmla="*/ 3630613 h 6858001"/>
              <a:gd name="connsiteX219" fmla="*/ 8918482 w 11064076"/>
              <a:gd name="connsiteY219" fmla="*/ 3631883 h 6858001"/>
              <a:gd name="connsiteX220" fmla="*/ 8924496 w 11064076"/>
              <a:gd name="connsiteY220" fmla="*/ 3633153 h 6858001"/>
              <a:gd name="connsiteX221" fmla="*/ 8930175 w 11064076"/>
              <a:gd name="connsiteY221" fmla="*/ 3633788 h 6858001"/>
              <a:gd name="connsiteX222" fmla="*/ 8936189 w 11064076"/>
              <a:gd name="connsiteY222" fmla="*/ 3634105 h 6858001"/>
              <a:gd name="connsiteX223" fmla="*/ 8941869 w 11064076"/>
              <a:gd name="connsiteY223" fmla="*/ 3634105 h 6858001"/>
              <a:gd name="connsiteX224" fmla="*/ 8947883 w 11064076"/>
              <a:gd name="connsiteY224" fmla="*/ 3634105 h 6858001"/>
              <a:gd name="connsiteX225" fmla="*/ 8953897 w 11064076"/>
              <a:gd name="connsiteY225" fmla="*/ 3633788 h 6858001"/>
              <a:gd name="connsiteX226" fmla="*/ 8959576 w 11064076"/>
              <a:gd name="connsiteY226" fmla="*/ 3633153 h 6858001"/>
              <a:gd name="connsiteX227" fmla="*/ 8965590 w 11064076"/>
              <a:gd name="connsiteY227" fmla="*/ 3631883 h 6858001"/>
              <a:gd name="connsiteX228" fmla="*/ 8971270 w 11064076"/>
              <a:gd name="connsiteY228" fmla="*/ 3630613 h 6858001"/>
              <a:gd name="connsiteX229" fmla="*/ 8977284 w 11064076"/>
              <a:gd name="connsiteY229" fmla="*/ 3629343 h 6858001"/>
              <a:gd name="connsiteX230" fmla="*/ 8982629 w 11064076"/>
              <a:gd name="connsiteY230" fmla="*/ 3627120 h 6858001"/>
              <a:gd name="connsiteX231" fmla="*/ 8988309 w 11064076"/>
              <a:gd name="connsiteY231" fmla="*/ 3625215 h 6858001"/>
              <a:gd name="connsiteX232" fmla="*/ 8993989 w 11064076"/>
              <a:gd name="connsiteY232" fmla="*/ 3622675 h 6858001"/>
              <a:gd name="connsiteX233" fmla="*/ 8999334 w 11064076"/>
              <a:gd name="connsiteY233" fmla="*/ 3620135 h 6858001"/>
              <a:gd name="connsiteX234" fmla="*/ 9004680 w 11064076"/>
              <a:gd name="connsiteY234" fmla="*/ 3617278 h 6858001"/>
              <a:gd name="connsiteX235" fmla="*/ 9009691 w 11064076"/>
              <a:gd name="connsiteY235" fmla="*/ 3613785 h 6858001"/>
              <a:gd name="connsiteX236" fmla="*/ 9014703 w 11064076"/>
              <a:gd name="connsiteY236" fmla="*/ 3610610 h 6858001"/>
              <a:gd name="connsiteX237" fmla="*/ 9020048 w 11064076"/>
              <a:gd name="connsiteY237" fmla="*/ 3606800 h 6858001"/>
              <a:gd name="connsiteX238" fmla="*/ 9024392 w 11064076"/>
              <a:gd name="connsiteY238" fmla="*/ 3602673 h 6858001"/>
              <a:gd name="connsiteX239" fmla="*/ 9029069 w 11064076"/>
              <a:gd name="connsiteY239" fmla="*/ 3598228 h 6858001"/>
              <a:gd name="connsiteX240" fmla="*/ 9033747 w 11064076"/>
              <a:gd name="connsiteY240" fmla="*/ 3593783 h 6858001"/>
              <a:gd name="connsiteX241" fmla="*/ 9037756 w 11064076"/>
              <a:gd name="connsiteY241" fmla="*/ 3589020 h 6858001"/>
              <a:gd name="connsiteX242" fmla="*/ 9041431 w 11064076"/>
              <a:gd name="connsiteY242" fmla="*/ 3583940 h 6858001"/>
              <a:gd name="connsiteX243" fmla="*/ 9044772 w 11064076"/>
              <a:gd name="connsiteY243" fmla="*/ 3578860 h 6858001"/>
              <a:gd name="connsiteX244" fmla="*/ 9048113 w 11064076"/>
              <a:gd name="connsiteY244" fmla="*/ 3573463 h 6858001"/>
              <a:gd name="connsiteX245" fmla="*/ 9051120 w 11064076"/>
              <a:gd name="connsiteY245" fmla="*/ 3568383 h 6858001"/>
              <a:gd name="connsiteX246" fmla="*/ 9053793 w 11064076"/>
              <a:gd name="connsiteY246" fmla="*/ 3562985 h 6858001"/>
              <a:gd name="connsiteX247" fmla="*/ 9056131 w 11064076"/>
              <a:gd name="connsiteY247" fmla="*/ 3557588 h 6858001"/>
              <a:gd name="connsiteX248" fmla="*/ 9058136 w 11064076"/>
              <a:gd name="connsiteY248" fmla="*/ 3551873 h 6858001"/>
              <a:gd name="connsiteX249" fmla="*/ 9060141 w 11064076"/>
              <a:gd name="connsiteY249" fmla="*/ 3546158 h 6858001"/>
              <a:gd name="connsiteX250" fmla="*/ 9061811 w 11064076"/>
              <a:gd name="connsiteY250" fmla="*/ 3540443 h 6858001"/>
              <a:gd name="connsiteX251" fmla="*/ 9063147 w 11064076"/>
              <a:gd name="connsiteY251" fmla="*/ 3534410 h 6858001"/>
              <a:gd name="connsiteX252" fmla="*/ 9064150 w 11064076"/>
              <a:gd name="connsiteY252" fmla="*/ 3528695 h 6858001"/>
              <a:gd name="connsiteX253" fmla="*/ 9064818 w 11064076"/>
              <a:gd name="connsiteY253" fmla="*/ 3522980 h 6858001"/>
              <a:gd name="connsiteX254" fmla="*/ 9065152 w 11064076"/>
              <a:gd name="connsiteY254" fmla="*/ 3516948 h 6858001"/>
              <a:gd name="connsiteX255" fmla="*/ 9065152 w 11064076"/>
              <a:gd name="connsiteY255" fmla="*/ 3511233 h 6858001"/>
              <a:gd name="connsiteX256" fmla="*/ 9065152 w 11064076"/>
              <a:gd name="connsiteY256" fmla="*/ 3505200 h 6858001"/>
              <a:gd name="connsiteX257" fmla="*/ 9064818 w 11064076"/>
              <a:gd name="connsiteY257" fmla="*/ 3499168 h 6858001"/>
              <a:gd name="connsiteX258" fmla="*/ 9064150 w 11064076"/>
              <a:gd name="connsiteY258" fmla="*/ 3493453 h 6858001"/>
              <a:gd name="connsiteX259" fmla="*/ 9063147 w 11064076"/>
              <a:gd name="connsiteY259" fmla="*/ 3487738 h 6858001"/>
              <a:gd name="connsiteX260" fmla="*/ 9061811 w 11064076"/>
              <a:gd name="connsiteY260" fmla="*/ 3481705 h 6858001"/>
              <a:gd name="connsiteX261" fmla="*/ 9060141 w 11064076"/>
              <a:gd name="connsiteY261" fmla="*/ 3475990 h 6858001"/>
              <a:gd name="connsiteX262" fmla="*/ 9058136 w 11064076"/>
              <a:gd name="connsiteY262" fmla="*/ 3470593 h 6858001"/>
              <a:gd name="connsiteX263" fmla="*/ 9056131 w 11064076"/>
              <a:gd name="connsiteY263" fmla="*/ 3464878 h 6858001"/>
              <a:gd name="connsiteX264" fmla="*/ 9053793 w 11064076"/>
              <a:gd name="connsiteY264" fmla="*/ 3459163 h 6858001"/>
              <a:gd name="connsiteX265" fmla="*/ 9051120 w 11064076"/>
              <a:gd name="connsiteY265" fmla="*/ 3453765 h 6858001"/>
              <a:gd name="connsiteX266" fmla="*/ 9048113 w 11064076"/>
              <a:gd name="connsiteY266" fmla="*/ 3448685 h 6858001"/>
              <a:gd name="connsiteX267" fmla="*/ 9044772 w 11064076"/>
              <a:gd name="connsiteY267" fmla="*/ 3443605 h 6858001"/>
              <a:gd name="connsiteX268" fmla="*/ 9041431 w 11064076"/>
              <a:gd name="connsiteY268" fmla="*/ 3438525 h 6858001"/>
              <a:gd name="connsiteX269" fmla="*/ 9037756 w 11064076"/>
              <a:gd name="connsiteY269" fmla="*/ 3433763 h 6858001"/>
              <a:gd name="connsiteX270" fmla="*/ 9033747 w 11064076"/>
              <a:gd name="connsiteY270" fmla="*/ 3428683 h 6858001"/>
              <a:gd name="connsiteX271" fmla="*/ 9029069 w 11064076"/>
              <a:gd name="connsiteY271" fmla="*/ 3423920 h 6858001"/>
              <a:gd name="connsiteX272" fmla="*/ 8360534 w 11064076"/>
              <a:gd name="connsiteY272" fmla="*/ 2756218 h 6858001"/>
              <a:gd name="connsiteX273" fmla="*/ 8357193 w 11064076"/>
              <a:gd name="connsiteY273" fmla="*/ 2753043 h 6858001"/>
              <a:gd name="connsiteX274" fmla="*/ 8353852 w 11064076"/>
              <a:gd name="connsiteY274" fmla="*/ 2749233 h 6858001"/>
              <a:gd name="connsiteX275" fmla="*/ 8347504 w 11064076"/>
              <a:gd name="connsiteY275" fmla="*/ 2741295 h 6858001"/>
              <a:gd name="connsiteX276" fmla="*/ 8342492 w 11064076"/>
              <a:gd name="connsiteY276" fmla="*/ 2733040 h 6858001"/>
              <a:gd name="connsiteX277" fmla="*/ 8337815 w 11064076"/>
              <a:gd name="connsiteY277" fmla="*/ 2724468 h 6858001"/>
              <a:gd name="connsiteX278" fmla="*/ 8333471 w 11064076"/>
              <a:gd name="connsiteY278" fmla="*/ 2715895 h 6858001"/>
              <a:gd name="connsiteX279" fmla="*/ 8330465 w 11064076"/>
              <a:gd name="connsiteY279" fmla="*/ 2707005 h 6858001"/>
              <a:gd name="connsiteX280" fmla="*/ 8328126 w 11064076"/>
              <a:gd name="connsiteY280" fmla="*/ 2697798 h 6858001"/>
              <a:gd name="connsiteX281" fmla="*/ 8326121 w 11064076"/>
              <a:gd name="connsiteY281" fmla="*/ 2688590 h 6858001"/>
              <a:gd name="connsiteX282" fmla="*/ 5629596 w 11064076"/>
              <a:gd name="connsiteY282" fmla="*/ 0 h 6858001"/>
              <a:gd name="connsiteX0" fmla="*/ 5629596 w 11064076"/>
              <a:gd name="connsiteY0" fmla="*/ 0 h 6858000"/>
              <a:gd name="connsiteX1" fmla="*/ 0 w 11064076"/>
              <a:gd name="connsiteY1" fmla="*/ 0 h 6858000"/>
              <a:gd name="connsiteX2" fmla="*/ 0 w 11064076"/>
              <a:gd name="connsiteY2" fmla="*/ 6858000 h 6858000"/>
              <a:gd name="connsiteX3" fmla="*/ 10123449 w 11064076"/>
              <a:gd name="connsiteY3" fmla="*/ 6858000 h 6858000"/>
              <a:gd name="connsiteX4" fmla="*/ 11064076 w 11064076"/>
              <a:gd name="connsiteY4" fmla="*/ 6858000 h 6858000"/>
              <a:gd name="connsiteX5" fmla="*/ 9033747 w 11064076"/>
              <a:gd name="connsiteY5" fmla="*/ 4816793 h 6858000"/>
              <a:gd name="connsiteX6" fmla="*/ 9018378 w 11064076"/>
              <a:gd name="connsiteY6" fmla="*/ 4803458 h 6858000"/>
              <a:gd name="connsiteX7" fmla="*/ 9003009 w 11064076"/>
              <a:gd name="connsiteY7" fmla="*/ 4789488 h 6858000"/>
              <a:gd name="connsiteX8" fmla="*/ 8987975 w 11064076"/>
              <a:gd name="connsiteY8" fmla="*/ 4775518 h 6858000"/>
              <a:gd name="connsiteX9" fmla="*/ 8973274 w 11064076"/>
              <a:gd name="connsiteY9" fmla="*/ 4760913 h 6858000"/>
              <a:gd name="connsiteX10" fmla="*/ 8039129 w 11064076"/>
              <a:gd name="connsiteY10" fmla="*/ 3828098 h 6858000"/>
              <a:gd name="connsiteX11" fmla="*/ 8034451 w 11064076"/>
              <a:gd name="connsiteY11" fmla="*/ 3823335 h 6858000"/>
              <a:gd name="connsiteX12" fmla="*/ 8030443 w 11064076"/>
              <a:gd name="connsiteY12" fmla="*/ 3818573 h 6858000"/>
              <a:gd name="connsiteX13" fmla="*/ 8026767 w 11064076"/>
              <a:gd name="connsiteY13" fmla="*/ 3813493 h 6858000"/>
              <a:gd name="connsiteX14" fmla="*/ 8023426 w 11064076"/>
              <a:gd name="connsiteY14" fmla="*/ 3808413 h 6858000"/>
              <a:gd name="connsiteX15" fmla="*/ 8020086 w 11064076"/>
              <a:gd name="connsiteY15" fmla="*/ 3803333 h 6858000"/>
              <a:gd name="connsiteX16" fmla="*/ 8017079 w 11064076"/>
              <a:gd name="connsiteY16" fmla="*/ 3798253 h 6858000"/>
              <a:gd name="connsiteX17" fmla="*/ 8014406 w 11064076"/>
              <a:gd name="connsiteY17" fmla="*/ 3792855 h 6858000"/>
              <a:gd name="connsiteX18" fmla="*/ 8012067 w 11064076"/>
              <a:gd name="connsiteY18" fmla="*/ 3787458 h 6858000"/>
              <a:gd name="connsiteX19" fmla="*/ 8010062 w 11064076"/>
              <a:gd name="connsiteY19" fmla="*/ 3781425 h 6858000"/>
              <a:gd name="connsiteX20" fmla="*/ 8008392 w 11064076"/>
              <a:gd name="connsiteY20" fmla="*/ 3776028 h 6858000"/>
              <a:gd name="connsiteX21" fmla="*/ 8006387 w 11064076"/>
              <a:gd name="connsiteY21" fmla="*/ 3770313 h 6858000"/>
              <a:gd name="connsiteX22" fmla="*/ 8005051 w 11064076"/>
              <a:gd name="connsiteY22" fmla="*/ 3764280 h 6858000"/>
              <a:gd name="connsiteX23" fmla="*/ 8004049 w 11064076"/>
              <a:gd name="connsiteY23" fmla="*/ 3758565 h 6858000"/>
              <a:gd name="connsiteX24" fmla="*/ 8003380 w 11064076"/>
              <a:gd name="connsiteY24" fmla="*/ 3752850 h 6858000"/>
              <a:gd name="connsiteX25" fmla="*/ 8003046 w 11064076"/>
              <a:gd name="connsiteY25" fmla="*/ 3746818 h 6858000"/>
              <a:gd name="connsiteX26" fmla="*/ 8003046 w 11064076"/>
              <a:gd name="connsiteY26" fmla="*/ 3740785 h 6858000"/>
              <a:gd name="connsiteX27" fmla="*/ 8003046 w 11064076"/>
              <a:gd name="connsiteY27" fmla="*/ 3735070 h 6858000"/>
              <a:gd name="connsiteX28" fmla="*/ 8003380 w 11064076"/>
              <a:gd name="connsiteY28" fmla="*/ 3729038 h 6858000"/>
              <a:gd name="connsiteX29" fmla="*/ 8004049 w 11064076"/>
              <a:gd name="connsiteY29" fmla="*/ 3723323 h 6858000"/>
              <a:gd name="connsiteX30" fmla="*/ 8005051 w 11064076"/>
              <a:gd name="connsiteY30" fmla="*/ 3717608 h 6858000"/>
              <a:gd name="connsiteX31" fmla="*/ 8006387 w 11064076"/>
              <a:gd name="connsiteY31" fmla="*/ 3711575 h 6858000"/>
              <a:gd name="connsiteX32" fmla="*/ 8008392 w 11064076"/>
              <a:gd name="connsiteY32" fmla="*/ 3705860 h 6858000"/>
              <a:gd name="connsiteX33" fmla="*/ 8010062 w 11064076"/>
              <a:gd name="connsiteY33" fmla="*/ 3700145 h 6858000"/>
              <a:gd name="connsiteX34" fmla="*/ 8012067 w 11064076"/>
              <a:gd name="connsiteY34" fmla="*/ 3694748 h 6858000"/>
              <a:gd name="connsiteX35" fmla="*/ 8014406 w 11064076"/>
              <a:gd name="connsiteY35" fmla="*/ 3689033 h 6858000"/>
              <a:gd name="connsiteX36" fmla="*/ 8017079 w 11064076"/>
              <a:gd name="connsiteY36" fmla="*/ 3683635 h 6858000"/>
              <a:gd name="connsiteX37" fmla="*/ 8020086 w 11064076"/>
              <a:gd name="connsiteY37" fmla="*/ 3678238 h 6858000"/>
              <a:gd name="connsiteX38" fmla="*/ 8023426 w 11064076"/>
              <a:gd name="connsiteY38" fmla="*/ 3673158 h 6858000"/>
              <a:gd name="connsiteX39" fmla="*/ 8026767 w 11064076"/>
              <a:gd name="connsiteY39" fmla="*/ 3668078 h 6858000"/>
              <a:gd name="connsiteX40" fmla="*/ 8030443 w 11064076"/>
              <a:gd name="connsiteY40" fmla="*/ 3662998 h 6858000"/>
              <a:gd name="connsiteX41" fmla="*/ 8034451 w 11064076"/>
              <a:gd name="connsiteY41" fmla="*/ 3658235 h 6858000"/>
              <a:gd name="connsiteX42" fmla="*/ 8039129 w 11064076"/>
              <a:gd name="connsiteY42" fmla="*/ 3653790 h 6858000"/>
              <a:gd name="connsiteX43" fmla="*/ 8043807 w 11064076"/>
              <a:gd name="connsiteY43" fmla="*/ 3649345 h 6858000"/>
              <a:gd name="connsiteX44" fmla="*/ 8048149 w 11064076"/>
              <a:gd name="connsiteY44" fmla="*/ 3645218 h 6858000"/>
              <a:gd name="connsiteX45" fmla="*/ 8053495 w 11064076"/>
              <a:gd name="connsiteY45" fmla="*/ 3641725 h 6858000"/>
              <a:gd name="connsiteX46" fmla="*/ 8058507 w 11064076"/>
              <a:gd name="connsiteY46" fmla="*/ 3638233 h 6858000"/>
              <a:gd name="connsiteX47" fmla="*/ 8063852 w 11064076"/>
              <a:gd name="connsiteY47" fmla="*/ 3634740 h 6858000"/>
              <a:gd name="connsiteX48" fmla="*/ 8068864 w 11064076"/>
              <a:gd name="connsiteY48" fmla="*/ 3631883 h 6858000"/>
              <a:gd name="connsiteX49" fmla="*/ 8074209 w 11064076"/>
              <a:gd name="connsiteY49" fmla="*/ 3629343 h 6858000"/>
              <a:gd name="connsiteX50" fmla="*/ 8079889 w 11064076"/>
              <a:gd name="connsiteY50" fmla="*/ 3626803 h 6858000"/>
              <a:gd name="connsiteX51" fmla="*/ 8085569 w 11064076"/>
              <a:gd name="connsiteY51" fmla="*/ 3624898 h 6858000"/>
              <a:gd name="connsiteX52" fmla="*/ 8091248 w 11064076"/>
              <a:gd name="connsiteY52" fmla="*/ 3622675 h 6858000"/>
              <a:gd name="connsiteX53" fmla="*/ 8096928 w 11064076"/>
              <a:gd name="connsiteY53" fmla="*/ 3621405 h 6858000"/>
              <a:gd name="connsiteX54" fmla="*/ 8102608 w 11064076"/>
              <a:gd name="connsiteY54" fmla="*/ 3620135 h 6858000"/>
              <a:gd name="connsiteX55" fmla="*/ 8108622 w 11064076"/>
              <a:gd name="connsiteY55" fmla="*/ 3618865 h 6858000"/>
              <a:gd name="connsiteX56" fmla="*/ 8114301 w 11064076"/>
              <a:gd name="connsiteY56" fmla="*/ 3618230 h 6858000"/>
              <a:gd name="connsiteX57" fmla="*/ 8120315 w 11064076"/>
              <a:gd name="connsiteY57" fmla="*/ 3617913 h 6858000"/>
              <a:gd name="connsiteX58" fmla="*/ 8126329 w 11064076"/>
              <a:gd name="connsiteY58" fmla="*/ 3617595 h 6858000"/>
              <a:gd name="connsiteX59" fmla="*/ 8132343 w 11064076"/>
              <a:gd name="connsiteY59" fmla="*/ 3617913 h 6858000"/>
              <a:gd name="connsiteX60" fmla="*/ 8138023 w 11064076"/>
              <a:gd name="connsiteY60" fmla="*/ 3618230 h 6858000"/>
              <a:gd name="connsiteX61" fmla="*/ 8143702 w 11064076"/>
              <a:gd name="connsiteY61" fmla="*/ 3618865 h 6858000"/>
              <a:gd name="connsiteX62" fmla="*/ 8149716 w 11064076"/>
              <a:gd name="connsiteY62" fmla="*/ 3620135 h 6858000"/>
              <a:gd name="connsiteX63" fmla="*/ 8155396 w 11064076"/>
              <a:gd name="connsiteY63" fmla="*/ 3621405 h 6858000"/>
              <a:gd name="connsiteX64" fmla="*/ 8161410 w 11064076"/>
              <a:gd name="connsiteY64" fmla="*/ 3622675 h 6858000"/>
              <a:gd name="connsiteX65" fmla="*/ 8167089 w 11064076"/>
              <a:gd name="connsiteY65" fmla="*/ 3624898 h 6858000"/>
              <a:gd name="connsiteX66" fmla="*/ 8172769 w 11064076"/>
              <a:gd name="connsiteY66" fmla="*/ 3626803 h 6858000"/>
              <a:gd name="connsiteX67" fmla="*/ 8178115 w 11064076"/>
              <a:gd name="connsiteY67" fmla="*/ 3629343 h 6858000"/>
              <a:gd name="connsiteX68" fmla="*/ 8183460 w 11064076"/>
              <a:gd name="connsiteY68" fmla="*/ 3631883 h 6858000"/>
              <a:gd name="connsiteX69" fmla="*/ 8188806 w 11064076"/>
              <a:gd name="connsiteY69" fmla="*/ 3634740 h 6858000"/>
              <a:gd name="connsiteX70" fmla="*/ 8194151 w 11064076"/>
              <a:gd name="connsiteY70" fmla="*/ 3638233 h 6858000"/>
              <a:gd name="connsiteX71" fmla="*/ 8199163 w 11064076"/>
              <a:gd name="connsiteY71" fmla="*/ 3641725 h 6858000"/>
              <a:gd name="connsiteX72" fmla="*/ 8204175 w 11064076"/>
              <a:gd name="connsiteY72" fmla="*/ 3645218 h 6858000"/>
              <a:gd name="connsiteX73" fmla="*/ 8208852 w 11064076"/>
              <a:gd name="connsiteY73" fmla="*/ 3649345 h 6858000"/>
              <a:gd name="connsiteX74" fmla="*/ 8213529 w 11064076"/>
              <a:gd name="connsiteY74" fmla="*/ 3653790 h 6858000"/>
              <a:gd name="connsiteX75" fmla="*/ 8882399 w 11064076"/>
              <a:gd name="connsiteY75" fmla="*/ 4321810 h 6858000"/>
              <a:gd name="connsiteX76" fmla="*/ 8886742 w 11064076"/>
              <a:gd name="connsiteY76" fmla="*/ 4325938 h 6858000"/>
              <a:gd name="connsiteX77" fmla="*/ 8891420 w 11064076"/>
              <a:gd name="connsiteY77" fmla="*/ 4330065 h 6858000"/>
              <a:gd name="connsiteX78" fmla="*/ 8896765 w 11064076"/>
              <a:gd name="connsiteY78" fmla="*/ 4334193 h 6858000"/>
              <a:gd name="connsiteX79" fmla="*/ 8901443 w 11064076"/>
              <a:gd name="connsiteY79" fmla="*/ 4337685 h 6858000"/>
              <a:gd name="connsiteX80" fmla="*/ 8906788 w 11064076"/>
              <a:gd name="connsiteY80" fmla="*/ 4340860 h 6858000"/>
              <a:gd name="connsiteX81" fmla="*/ 8912134 w 11064076"/>
              <a:gd name="connsiteY81" fmla="*/ 4343718 h 6858000"/>
              <a:gd name="connsiteX82" fmla="*/ 8917480 w 11064076"/>
              <a:gd name="connsiteY82" fmla="*/ 4346575 h 6858000"/>
              <a:gd name="connsiteX83" fmla="*/ 8923159 w 11064076"/>
              <a:gd name="connsiteY83" fmla="*/ 4349115 h 6858000"/>
              <a:gd name="connsiteX84" fmla="*/ 8928505 w 11064076"/>
              <a:gd name="connsiteY84" fmla="*/ 4351020 h 6858000"/>
              <a:gd name="connsiteX85" fmla="*/ 8934185 w 11064076"/>
              <a:gd name="connsiteY85" fmla="*/ 4352608 h 6858000"/>
              <a:gd name="connsiteX86" fmla="*/ 8940198 w 11064076"/>
              <a:gd name="connsiteY86" fmla="*/ 4354513 h 6858000"/>
              <a:gd name="connsiteX87" fmla="*/ 8945878 w 11064076"/>
              <a:gd name="connsiteY87" fmla="*/ 4355465 h 6858000"/>
              <a:gd name="connsiteX88" fmla="*/ 8951892 w 11064076"/>
              <a:gd name="connsiteY88" fmla="*/ 4356418 h 6858000"/>
              <a:gd name="connsiteX89" fmla="*/ 8957572 w 11064076"/>
              <a:gd name="connsiteY89" fmla="*/ 4357053 h 6858000"/>
              <a:gd name="connsiteX90" fmla="*/ 8963585 w 11064076"/>
              <a:gd name="connsiteY90" fmla="*/ 4358005 h 6858000"/>
              <a:gd name="connsiteX91" fmla="*/ 8969265 w 11064076"/>
              <a:gd name="connsiteY91" fmla="*/ 4358005 h 6858000"/>
              <a:gd name="connsiteX92" fmla="*/ 8975279 w 11064076"/>
              <a:gd name="connsiteY92" fmla="*/ 4358005 h 6858000"/>
              <a:gd name="connsiteX93" fmla="*/ 8981293 w 11064076"/>
              <a:gd name="connsiteY93" fmla="*/ 4357053 h 6858000"/>
              <a:gd name="connsiteX94" fmla="*/ 8986972 w 11064076"/>
              <a:gd name="connsiteY94" fmla="*/ 4356418 h 6858000"/>
              <a:gd name="connsiteX95" fmla="*/ 8992986 w 11064076"/>
              <a:gd name="connsiteY95" fmla="*/ 4355465 h 6858000"/>
              <a:gd name="connsiteX96" fmla="*/ 8998666 w 11064076"/>
              <a:gd name="connsiteY96" fmla="*/ 4354513 h 6858000"/>
              <a:gd name="connsiteX97" fmla="*/ 9004680 w 11064076"/>
              <a:gd name="connsiteY97" fmla="*/ 4352608 h 6858000"/>
              <a:gd name="connsiteX98" fmla="*/ 9010025 w 11064076"/>
              <a:gd name="connsiteY98" fmla="*/ 4351020 h 6858000"/>
              <a:gd name="connsiteX99" fmla="*/ 9015705 w 11064076"/>
              <a:gd name="connsiteY99" fmla="*/ 4349115 h 6858000"/>
              <a:gd name="connsiteX100" fmla="*/ 9021385 w 11064076"/>
              <a:gd name="connsiteY100" fmla="*/ 4346575 h 6858000"/>
              <a:gd name="connsiteX101" fmla="*/ 9026730 w 11064076"/>
              <a:gd name="connsiteY101" fmla="*/ 4343718 h 6858000"/>
              <a:gd name="connsiteX102" fmla="*/ 9032076 w 11064076"/>
              <a:gd name="connsiteY102" fmla="*/ 4340860 h 6858000"/>
              <a:gd name="connsiteX103" fmla="*/ 9037088 w 11064076"/>
              <a:gd name="connsiteY103" fmla="*/ 4337685 h 6858000"/>
              <a:gd name="connsiteX104" fmla="*/ 9042099 w 11064076"/>
              <a:gd name="connsiteY104" fmla="*/ 4334193 h 6858000"/>
              <a:gd name="connsiteX105" fmla="*/ 9047445 w 11064076"/>
              <a:gd name="connsiteY105" fmla="*/ 4330065 h 6858000"/>
              <a:gd name="connsiteX106" fmla="*/ 9051788 w 11064076"/>
              <a:gd name="connsiteY106" fmla="*/ 4325938 h 6858000"/>
              <a:gd name="connsiteX107" fmla="*/ 9056465 w 11064076"/>
              <a:gd name="connsiteY107" fmla="*/ 4321810 h 6858000"/>
              <a:gd name="connsiteX108" fmla="*/ 9061143 w 11064076"/>
              <a:gd name="connsiteY108" fmla="*/ 4317048 h 6858000"/>
              <a:gd name="connsiteX109" fmla="*/ 9065152 w 11064076"/>
              <a:gd name="connsiteY109" fmla="*/ 4312285 h 6858000"/>
              <a:gd name="connsiteX110" fmla="*/ 9068827 w 11064076"/>
              <a:gd name="connsiteY110" fmla="*/ 4307523 h 6858000"/>
              <a:gd name="connsiteX111" fmla="*/ 9072168 w 11064076"/>
              <a:gd name="connsiteY111" fmla="*/ 4302443 h 6858000"/>
              <a:gd name="connsiteX112" fmla="*/ 9075509 w 11064076"/>
              <a:gd name="connsiteY112" fmla="*/ 4297363 h 6858000"/>
              <a:gd name="connsiteX113" fmla="*/ 9078516 w 11064076"/>
              <a:gd name="connsiteY113" fmla="*/ 4292283 h 6858000"/>
              <a:gd name="connsiteX114" fmla="*/ 9081189 w 11064076"/>
              <a:gd name="connsiteY114" fmla="*/ 4286568 h 6858000"/>
              <a:gd name="connsiteX115" fmla="*/ 9083528 w 11064076"/>
              <a:gd name="connsiteY115" fmla="*/ 4281170 h 6858000"/>
              <a:gd name="connsiteX116" fmla="*/ 9085532 w 11064076"/>
              <a:gd name="connsiteY116" fmla="*/ 4275455 h 6858000"/>
              <a:gd name="connsiteX117" fmla="*/ 9087537 w 11064076"/>
              <a:gd name="connsiteY117" fmla="*/ 4270058 h 6858000"/>
              <a:gd name="connsiteX118" fmla="*/ 9089207 w 11064076"/>
              <a:gd name="connsiteY118" fmla="*/ 4264025 h 6858000"/>
              <a:gd name="connsiteX119" fmla="*/ 9090544 w 11064076"/>
              <a:gd name="connsiteY119" fmla="*/ 4258310 h 6858000"/>
              <a:gd name="connsiteX120" fmla="*/ 9091546 w 11064076"/>
              <a:gd name="connsiteY120" fmla="*/ 4252595 h 6858000"/>
              <a:gd name="connsiteX121" fmla="*/ 9092214 w 11064076"/>
              <a:gd name="connsiteY121" fmla="*/ 4246563 h 6858000"/>
              <a:gd name="connsiteX122" fmla="*/ 9092548 w 11064076"/>
              <a:gd name="connsiteY122" fmla="*/ 4240848 h 6858000"/>
              <a:gd name="connsiteX123" fmla="*/ 9092548 w 11064076"/>
              <a:gd name="connsiteY123" fmla="*/ 4234815 h 6858000"/>
              <a:gd name="connsiteX124" fmla="*/ 9092548 w 11064076"/>
              <a:gd name="connsiteY124" fmla="*/ 4228783 h 6858000"/>
              <a:gd name="connsiteX125" fmla="*/ 9092214 w 11064076"/>
              <a:gd name="connsiteY125" fmla="*/ 4223068 h 6858000"/>
              <a:gd name="connsiteX126" fmla="*/ 9091546 w 11064076"/>
              <a:gd name="connsiteY126" fmla="*/ 4217353 h 6858000"/>
              <a:gd name="connsiteX127" fmla="*/ 9090544 w 11064076"/>
              <a:gd name="connsiteY127" fmla="*/ 4211320 h 6858000"/>
              <a:gd name="connsiteX128" fmla="*/ 9089207 w 11064076"/>
              <a:gd name="connsiteY128" fmla="*/ 4205605 h 6858000"/>
              <a:gd name="connsiteX129" fmla="*/ 9087537 w 11064076"/>
              <a:gd name="connsiteY129" fmla="*/ 4199890 h 6858000"/>
              <a:gd name="connsiteX130" fmla="*/ 9085532 w 11064076"/>
              <a:gd name="connsiteY130" fmla="*/ 4194175 h 6858000"/>
              <a:gd name="connsiteX131" fmla="*/ 9083528 w 11064076"/>
              <a:gd name="connsiteY131" fmla="*/ 4188460 h 6858000"/>
              <a:gd name="connsiteX132" fmla="*/ 9081189 w 11064076"/>
              <a:gd name="connsiteY132" fmla="*/ 4183063 h 6858000"/>
              <a:gd name="connsiteX133" fmla="*/ 9078516 w 11064076"/>
              <a:gd name="connsiteY133" fmla="*/ 4177665 h 6858000"/>
              <a:gd name="connsiteX134" fmla="*/ 9075509 w 11064076"/>
              <a:gd name="connsiteY134" fmla="*/ 4172268 h 6858000"/>
              <a:gd name="connsiteX135" fmla="*/ 9072168 w 11064076"/>
              <a:gd name="connsiteY135" fmla="*/ 4166870 h 6858000"/>
              <a:gd name="connsiteX136" fmla="*/ 9068827 w 11064076"/>
              <a:gd name="connsiteY136" fmla="*/ 4161790 h 6858000"/>
              <a:gd name="connsiteX137" fmla="*/ 9065152 w 11064076"/>
              <a:gd name="connsiteY137" fmla="*/ 4157028 h 6858000"/>
              <a:gd name="connsiteX138" fmla="*/ 9061143 w 11064076"/>
              <a:gd name="connsiteY138" fmla="*/ 4152265 h 6858000"/>
              <a:gd name="connsiteX139" fmla="*/ 9056465 w 11064076"/>
              <a:gd name="connsiteY139" fmla="*/ 4147820 h 6858000"/>
              <a:gd name="connsiteX140" fmla="*/ 8669577 w 11064076"/>
              <a:gd name="connsiteY140" fmla="*/ 3761423 h 6858000"/>
              <a:gd name="connsiteX141" fmla="*/ 8473460 w 11064076"/>
              <a:gd name="connsiteY141" fmla="*/ 3565208 h 6858000"/>
              <a:gd name="connsiteX142" fmla="*/ 8468782 w 11064076"/>
              <a:gd name="connsiteY142" fmla="*/ 3560445 h 6858000"/>
              <a:gd name="connsiteX143" fmla="*/ 8464773 w 11064076"/>
              <a:gd name="connsiteY143" fmla="*/ 3555683 h 6858000"/>
              <a:gd name="connsiteX144" fmla="*/ 8461098 w 11064076"/>
              <a:gd name="connsiteY144" fmla="*/ 3550920 h 6858000"/>
              <a:gd name="connsiteX145" fmla="*/ 8457423 w 11064076"/>
              <a:gd name="connsiteY145" fmla="*/ 3545840 h 6858000"/>
              <a:gd name="connsiteX146" fmla="*/ 8454082 w 11064076"/>
              <a:gd name="connsiteY146" fmla="*/ 3540760 h 6858000"/>
              <a:gd name="connsiteX147" fmla="*/ 8451409 w 11064076"/>
              <a:gd name="connsiteY147" fmla="*/ 3535680 h 6858000"/>
              <a:gd name="connsiteX148" fmla="*/ 8448736 w 11064076"/>
              <a:gd name="connsiteY148" fmla="*/ 3529965 h 6858000"/>
              <a:gd name="connsiteX149" fmla="*/ 8446398 w 11064076"/>
              <a:gd name="connsiteY149" fmla="*/ 3524568 h 6858000"/>
              <a:gd name="connsiteX150" fmla="*/ 8444059 w 11064076"/>
              <a:gd name="connsiteY150" fmla="*/ 3518853 h 6858000"/>
              <a:gd name="connsiteX151" fmla="*/ 8442054 w 11064076"/>
              <a:gd name="connsiteY151" fmla="*/ 3513455 h 6858000"/>
              <a:gd name="connsiteX152" fmla="*/ 8440718 w 11064076"/>
              <a:gd name="connsiteY152" fmla="*/ 3507423 h 6858000"/>
              <a:gd name="connsiteX153" fmla="*/ 8439382 w 11064076"/>
              <a:gd name="connsiteY153" fmla="*/ 3501708 h 6858000"/>
              <a:gd name="connsiteX154" fmla="*/ 8438379 w 11064076"/>
              <a:gd name="connsiteY154" fmla="*/ 3495993 h 6858000"/>
              <a:gd name="connsiteX155" fmla="*/ 8437711 w 11064076"/>
              <a:gd name="connsiteY155" fmla="*/ 3489960 h 6858000"/>
              <a:gd name="connsiteX156" fmla="*/ 8437377 w 11064076"/>
              <a:gd name="connsiteY156" fmla="*/ 3484245 h 6858000"/>
              <a:gd name="connsiteX157" fmla="*/ 8437043 w 11064076"/>
              <a:gd name="connsiteY157" fmla="*/ 3478213 h 6858000"/>
              <a:gd name="connsiteX158" fmla="*/ 8437377 w 11064076"/>
              <a:gd name="connsiteY158" fmla="*/ 3472180 h 6858000"/>
              <a:gd name="connsiteX159" fmla="*/ 8437711 w 11064076"/>
              <a:gd name="connsiteY159" fmla="*/ 3466465 h 6858000"/>
              <a:gd name="connsiteX160" fmla="*/ 8438379 w 11064076"/>
              <a:gd name="connsiteY160" fmla="*/ 3460750 h 6858000"/>
              <a:gd name="connsiteX161" fmla="*/ 8439382 w 11064076"/>
              <a:gd name="connsiteY161" fmla="*/ 3454718 h 6858000"/>
              <a:gd name="connsiteX162" fmla="*/ 8440718 w 11064076"/>
              <a:gd name="connsiteY162" fmla="*/ 3449003 h 6858000"/>
              <a:gd name="connsiteX163" fmla="*/ 8442054 w 11064076"/>
              <a:gd name="connsiteY163" fmla="*/ 3443288 h 6858000"/>
              <a:gd name="connsiteX164" fmla="*/ 8444059 w 11064076"/>
              <a:gd name="connsiteY164" fmla="*/ 3437255 h 6858000"/>
              <a:gd name="connsiteX165" fmla="*/ 8446398 w 11064076"/>
              <a:gd name="connsiteY165" fmla="*/ 3431858 h 6858000"/>
              <a:gd name="connsiteX166" fmla="*/ 8448736 w 11064076"/>
              <a:gd name="connsiteY166" fmla="*/ 3426460 h 6858000"/>
              <a:gd name="connsiteX167" fmla="*/ 8451409 w 11064076"/>
              <a:gd name="connsiteY167" fmla="*/ 3421063 h 6858000"/>
              <a:gd name="connsiteX168" fmla="*/ 8454082 w 11064076"/>
              <a:gd name="connsiteY168" fmla="*/ 3415348 h 6858000"/>
              <a:gd name="connsiteX169" fmla="*/ 8457423 w 11064076"/>
              <a:gd name="connsiteY169" fmla="*/ 3410268 h 6858000"/>
              <a:gd name="connsiteX170" fmla="*/ 8461098 w 11064076"/>
              <a:gd name="connsiteY170" fmla="*/ 3405505 h 6858000"/>
              <a:gd name="connsiteX171" fmla="*/ 8464773 w 11064076"/>
              <a:gd name="connsiteY171" fmla="*/ 3400425 h 6858000"/>
              <a:gd name="connsiteX172" fmla="*/ 8468782 w 11064076"/>
              <a:gd name="connsiteY172" fmla="*/ 3395663 h 6858000"/>
              <a:gd name="connsiteX173" fmla="*/ 8473460 w 11064076"/>
              <a:gd name="connsiteY173" fmla="*/ 3391218 h 6858000"/>
              <a:gd name="connsiteX174" fmla="*/ 8477803 w 11064076"/>
              <a:gd name="connsiteY174" fmla="*/ 3386773 h 6858000"/>
              <a:gd name="connsiteX175" fmla="*/ 8482481 w 11064076"/>
              <a:gd name="connsiteY175" fmla="*/ 3382645 h 6858000"/>
              <a:gd name="connsiteX176" fmla="*/ 8487826 w 11064076"/>
              <a:gd name="connsiteY176" fmla="*/ 3378835 h 6858000"/>
              <a:gd name="connsiteX177" fmla="*/ 8492504 w 11064076"/>
              <a:gd name="connsiteY177" fmla="*/ 3375343 h 6858000"/>
              <a:gd name="connsiteX178" fmla="*/ 8497515 w 11064076"/>
              <a:gd name="connsiteY178" fmla="*/ 3372168 h 6858000"/>
              <a:gd name="connsiteX179" fmla="*/ 8503195 w 11064076"/>
              <a:gd name="connsiteY179" fmla="*/ 3369310 h 6858000"/>
              <a:gd name="connsiteX180" fmla="*/ 8508540 w 11064076"/>
              <a:gd name="connsiteY180" fmla="*/ 3366453 h 6858000"/>
              <a:gd name="connsiteX181" fmla="*/ 8514220 w 11064076"/>
              <a:gd name="connsiteY181" fmla="*/ 3364230 h 6858000"/>
              <a:gd name="connsiteX182" fmla="*/ 8519566 w 11064076"/>
              <a:gd name="connsiteY182" fmla="*/ 3362008 h 6858000"/>
              <a:gd name="connsiteX183" fmla="*/ 8525245 w 11064076"/>
              <a:gd name="connsiteY183" fmla="*/ 3360103 h 6858000"/>
              <a:gd name="connsiteX184" fmla="*/ 8531259 w 11064076"/>
              <a:gd name="connsiteY184" fmla="*/ 3358833 h 6858000"/>
              <a:gd name="connsiteX185" fmla="*/ 8536939 w 11064076"/>
              <a:gd name="connsiteY185" fmla="*/ 3357245 h 6858000"/>
              <a:gd name="connsiteX186" fmla="*/ 8542953 w 11064076"/>
              <a:gd name="connsiteY186" fmla="*/ 3356293 h 6858000"/>
              <a:gd name="connsiteX187" fmla="*/ 8548632 w 11064076"/>
              <a:gd name="connsiteY187" fmla="*/ 3355658 h 6858000"/>
              <a:gd name="connsiteX188" fmla="*/ 8554646 w 11064076"/>
              <a:gd name="connsiteY188" fmla="*/ 3355340 h 6858000"/>
              <a:gd name="connsiteX189" fmla="*/ 8560326 w 11064076"/>
              <a:gd name="connsiteY189" fmla="*/ 3355023 h 6858000"/>
              <a:gd name="connsiteX190" fmla="*/ 8566340 w 11064076"/>
              <a:gd name="connsiteY190" fmla="*/ 3355340 h 6858000"/>
              <a:gd name="connsiteX191" fmla="*/ 8572354 w 11064076"/>
              <a:gd name="connsiteY191" fmla="*/ 3355658 h 6858000"/>
              <a:gd name="connsiteX192" fmla="*/ 8578033 w 11064076"/>
              <a:gd name="connsiteY192" fmla="*/ 3356293 h 6858000"/>
              <a:gd name="connsiteX193" fmla="*/ 8584047 w 11064076"/>
              <a:gd name="connsiteY193" fmla="*/ 3357245 h 6858000"/>
              <a:gd name="connsiteX194" fmla="*/ 8589727 w 11064076"/>
              <a:gd name="connsiteY194" fmla="*/ 3358833 h 6858000"/>
              <a:gd name="connsiteX195" fmla="*/ 8595741 w 11064076"/>
              <a:gd name="connsiteY195" fmla="*/ 3360103 h 6858000"/>
              <a:gd name="connsiteX196" fmla="*/ 8601086 w 11064076"/>
              <a:gd name="connsiteY196" fmla="*/ 3362008 h 6858000"/>
              <a:gd name="connsiteX197" fmla="*/ 8606766 w 11064076"/>
              <a:gd name="connsiteY197" fmla="*/ 3364230 h 6858000"/>
              <a:gd name="connsiteX198" fmla="*/ 8612446 w 11064076"/>
              <a:gd name="connsiteY198" fmla="*/ 3366453 h 6858000"/>
              <a:gd name="connsiteX199" fmla="*/ 8617791 w 11064076"/>
              <a:gd name="connsiteY199" fmla="*/ 3369310 h 6858000"/>
              <a:gd name="connsiteX200" fmla="*/ 8623137 w 11064076"/>
              <a:gd name="connsiteY200" fmla="*/ 3372168 h 6858000"/>
              <a:gd name="connsiteX201" fmla="*/ 8628148 w 11064076"/>
              <a:gd name="connsiteY201" fmla="*/ 3375343 h 6858000"/>
              <a:gd name="connsiteX202" fmla="*/ 8633160 w 11064076"/>
              <a:gd name="connsiteY202" fmla="*/ 3378835 h 6858000"/>
              <a:gd name="connsiteX203" fmla="*/ 8638171 w 11064076"/>
              <a:gd name="connsiteY203" fmla="*/ 3382645 h 6858000"/>
              <a:gd name="connsiteX204" fmla="*/ 8642849 w 11064076"/>
              <a:gd name="connsiteY204" fmla="*/ 3386773 h 6858000"/>
              <a:gd name="connsiteX205" fmla="*/ 8647526 w 11064076"/>
              <a:gd name="connsiteY205" fmla="*/ 3391218 h 6858000"/>
              <a:gd name="connsiteX206" fmla="*/ 8855003 w 11064076"/>
              <a:gd name="connsiteY206" fmla="*/ 3598228 h 6858000"/>
              <a:gd name="connsiteX207" fmla="*/ 8859346 w 11064076"/>
              <a:gd name="connsiteY207" fmla="*/ 3602673 h 6858000"/>
              <a:gd name="connsiteX208" fmla="*/ 8864023 w 11064076"/>
              <a:gd name="connsiteY208" fmla="*/ 3606800 h 6858000"/>
              <a:gd name="connsiteX209" fmla="*/ 8869369 w 11064076"/>
              <a:gd name="connsiteY209" fmla="*/ 3610610 h 6858000"/>
              <a:gd name="connsiteX210" fmla="*/ 8874046 w 11064076"/>
              <a:gd name="connsiteY210" fmla="*/ 3613785 h 6858000"/>
              <a:gd name="connsiteX211" fmla="*/ 8879392 w 11064076"/>
              <a:gd name="connsiteY211" fmla="*/ 3617278 h 6858000"/>
              <a:gd name="connsiteX212" fmla="*/ 8884738 w 11064076"/>
              <a:gd name="connsiteY212" fmla="*/ 3620135 h 6858000"/>
              <a:gd name="connsiteX213" fmla="*/ 8890083 w 11064076"/>
              <a:gd name="connsiteY213" fmla="*/ 3622675 h 6858000"/>
              <a:gd name="connsiteX214" fmla="*/ 8895763 w 11064076"/>
              <a:gd name="connsiteY214" fmla="*/ 3625215 h 6858000"/>
              <a:gd name="connsiteX215" fmla="*/ 8901109 w 11064076"/>
              <a:gd name="connsiteY215" fmla="*/ 3627120 h 6858000"/>
              <a:gd name="connsiteX216" fmla="*/ 8906788 w 11064076"/>
              <a:gd name="connsiteY216" fmla="*/ 3629343 h 6858000"/>
              <a:gd name="connsiteX217" fmla="*/ 8912802 w 11064076"/>
              <a:gd name="connsiteY217" fmla="*/ 3630613 h 6858000"/>
              <a:gd name="connsiteX218" fmla="*/ 8918482 w 11064076"/>
              <a:gd name="connsiteY218" fmla="*/ 3631883 h 6858000"/>
              <a:gd name="connsiteX219" fmla="*/ 8924496 w 11064076"/>
              <a:gd name="connsiteY219" fmla="*/ 3633153 h 6858000"/>
              <a:gd name="connsiteX220" fmla="*/ 8930175 w 11064076"/>
              <a:gd name="connsiteY220" fmla="*/ 3633788 h 6858000"/>
              <a:gd name="connsiteX221" fmla="*/ 8936189 w 11064076"/>
              <a:gd name="connsiteY221" fmla="*/ 3634105 h 6858000"/>
              <a:gd name="connsiteX222" fmla="*/ 8941869 w 11064076"/>
              <a:gd name="connsiteY222" fmla="*/ 3634105 h 6858000"/>
              <a:gd name="connsiteX223" fmla="*/ 8947883 w 11064076"/>
              <a:gd name="connsiteY223" fmla="*/ 3634105 h 6858000"/>
              <a:gd name="connsiteX224" fmla="*/ 8953897 w 11064076"/>
              <a:gd name="connsiteY224" fmla="*/ 3633788 h 6858000"/>
              <a:gd name="connsiteX225" fmla="*/ 8959576 w 11064076"/>
              <a:gd name="connsiteY225" fmla="*/ 3633153 h 6858000"/>
              <a:gd name="connsiteX226" fmla="*/ 8965590 w 11064076"/>
              <a:gd name="connsiteY226" fmla="*/ 3631883 h 6858000"/>
              <a:gd name="connsiteX227" fmla="*/ 8971270 w 11064076"/>
              <a:gd name="connsiteY227" fmla="*/ 3630613 h 6858000"/>
              <a:gd name="connsiteX228" fmla="*/ 8977284 w 11064076"/>
              <a:gd name="connsiteY228" fmla="*/ 3629343 h 6858000"/>
              <a:gd name="connsiteX229" fmla="*/ 8982629 w 11064076"/>
              <a:gd name="connsiteY229" fmla="*/ 3627120 h 6858000"/>
              <a:gd name="connsiteX230" fmla="*/ 8988309 w 11064076"/>
              <a:gd name="connsiteY230" fmla="*/ 3625215 h 6858000"/>
              <a:gd name="connsiteX231" fmla="*/ 8993989 w 11064076"/>
              <a:gd name="connsiteY231" fmla="*/ 3622675 h 6858000"/>
              <a:gd name="connsiteX232" fmla="*/ 8999334 w 11064076"/>
              <a:gd name="connsiteY232" fmla="*/ 3620135 h 6858000"/>
              <a:gd name="connsiteX233" fmla="*/ 9004680 w 11064076"/>
              <a:gd name="connsiteY233" fmla="*/ 3617278 h 6858000"/>
              <a:gd name="connsiteX234" fmla="*/ 9009691 w 11064076"/>
              <a:gd name="connsiteY234" fmla="*/ 3613785 h 6858000"/>
              <a:gd name="connsiteX235" fmla="*/ 9014703 w 11064076"/>
              <a:gd name="connsiteY235" fmla="*/ 3610610 h 6858000"/>
              <a:gd name="connsiteX236" fmla="*/ 9020048 w 11064076"/>
              <a:gd name="connsiteY236" fmla="*/ 3606800 h 6858000"/>
              <a:gd name="connsiteX237" fmla="*/ 9024392 w 11064076"/>
              <a:gd name="connsiteY237" fmla="*/ 3602673 h 6858000"/>
              <a:gd name="connsiteX238" fmla="*/ 9029069 w 11064076"/>
              <a:gd name="connsiteY238" fmla="*/ 3598228 h 6858000"/>
              <a:gd name="connsiteX239" fmla="*/ 9033747 w 11064076"/>
              <a:gd name="connsiteY239" fmla="*/ 3593783 h 6858000"/>
              <a:gd name="connsiteX240" fmla="*/ 9037756 w 11064076"/>
              <a:gd name="connsiteY240" fmla="*/ 3589020 h 6858000"/>
              <a:gd name="connsiteX241" fmla="*/ 9041431 w 11064076"/>
              <a:gd name="connsiteY241" fmla="*/ 3583940 h 6858000"/>
              <a:gd name="connsiteX242" fmla="*/ 9044772 w 11064076"/>
              <a:gd name="connsiteY242" fmla="*/ 3578860 h 6858000"/>
              <a:gd name="connsiteX243" fmla="*/ 9048113 w 11064076"/>
              <a:gd name="connsiteY243" fmla="*/ 3573463 h 6858000"/>
              <a:gd name="connsiteX244" fmla="*/ 9051120 w 11064076"/>
              <a:gd name="connsiteY244" fmla="*/ 3568383 h 6858000"/>
              <a:gd name="connsiteX245" fmla="*/ 9053793 w 11064076"/>
              <a:gd name="connsiteY245" fmla="*/ 3562985 h 6858000"/>
              <a:gd name="connsiteX246" fmla="*/ 9056131 w 11064076"/>
              <a:gd name="connsiteY246" fmla="*/ 3557588 h 6858000"/>
              <a:gd name="connsiteX247" fmla="*/ 9058136 w 11064076"/>
              <a:gd name="connsiteY247" fmla="*/ 3551873 h 6858000"/>
              <a:gd name="connsiteX248" fmla="*/ 9060141 w 11064076"/>
              <a:gd name="connsiteY248" fmla="*/ 3546158 h 6858000"/>
              <a:gd name="connsiteX249" fmla="*/ 9061811 w 11064076"/>
              <a:gd name="connsiteY249" fmla="*/ 3540443 h 6858000"/>
              <a:gd name="connsiteX250" fmla="*/ 9063147 w 11064076"/>
              <a:gd name="connsiteY250" fmla="*/ 3534410 h 6858000"/>
              <a:gd name="connsiteX251" fmla="*/ 9064150 w 11064076"/>
              <a:gd name="connsiteY251" fmla="*/ 3528695 h 6858000"/>
              <a:gd name="connsiteX252" fmla="*/ 9064818 w 11064076"/>
              <a:gd name="connsiteY252" fmla="*/ 3522980 h 6858000"/>
              <a:gd name="connsiteX253" fmla="*/ 9065152 w 11064076"/>
              <a:gd name="connsiteY253" fmla="*/ 3516948 h 6858000"/>
              <a:gd name="connsiteX254" fmla="*/ 9065152 w 11064076"/>
              <a:gd name="connsiteY254" fmla="*/ 3511233 h 6858000"/>
              <a:gd name="connsiteX255" fmla="*/ 9065152 w 11064076"/>
              <a:gd name="connsiteY255" fmla="*/ 3505200 h 6858000"/>
              <a:gd name="connsiteX256" fmla="*/ 9064818 w 11064076"/>
              <a:gd name="connsiteY256" fmla="*/ 3499168 h 6858000"/>
              <a:gd name="connsiteX257" fmla="*/ 9064150 w 11064076"/>
              <a:gd name="connsiteY257" fmla="*/ 3493453 h 6858000"/>
              <a:gd name="connsiteX258" fmla="*/ 9063147 w 11064076"/>
              <a:gd name="connsiteY258" fmla="*/ 3487738 h 6858000"/>
              <a:gd name="connsiteX259" fmla="*/ 9061811 w 11064076"/>
              <a:gd name="connsiteY259" fmla="*/ 3481705 h 6858000"/>
              <a:gd name="connsiteX260" fmla="*/ 9060141 w 11064076"/>
              <a:gd name="connsiteY260" fmla="*/ 3475990 h 6858000"/>
              <a:gd name="connsiteX261" fmla="*/ 9058136 w 11064076"/>
              <a:gd name="connsiteY261" fmla="*/ 3470593 h 6858000"/>
              <a:gd name="connsiteX262" fmla="*/ 9056131 w 11064076"/>
              <a:gd name="connsiteY262" fmla="*/ 3464878 h 6858000"/>
              <a:gd name="connsiteX263" fmla="*/ 9053793 w 11064076"/>
              <a:gd name="connsiteY263" fmla="*/ 3459163 h 6858000"/>
              <a:gd name="connsiteX264" fmla="*/ 9051120 w 11064076"/>
              <a:gd name="connsiteY264" fmla="*/ 3453765 h 6858000"/>
              <a:gd name="connsiteX265" fmla="*/ 9048113 w 11064076"/>
              <a:gd name="connsiteY265" fmla="*/ 3448685 h 6858000"/>
              <a:gd name="connsiteX266" fmla="*/ 9044772 w 11064076"/>
              <a:gd name="connsiteY266" fmla="*/ 3443605 h 6858000"/>
              <a:gd name="connsiteX267" fmla="*/ 9041431 w 11064076"/>
              <a:gd name="connsiteY267" fmla="*/ 3438525 h 6858000"/>
              <a:gd name="connsiteX268" fmla="*/ 9037756 w 11064076"/>
              <a:gd name="connsiteY268" fmla="*/ 3433763 h 6858000"/>
              <a:gd name="connsiteX269" fmla="*/ 9033747 w 11064076"/>
              <a:gd name="connsiteY269" fmla="*/ 3428683 h 6858000"/>
              <a:gd name="connsiteX270" fmla="*/ 9029069 w 11064076"/>
              <a:gd name="connsiteY270" fmla="*/ 3423920 h 6858000"/>
              <a:gd name="connsiteX271" fmla="*/ 8360534 w 11064076"/>
              <a:gd name="connsiteY271" fmla="*/ 2756218 h 6858000"/>
              <a:gd name="connsiteX272" fmla="*/ 8357193 w 11064076"/>
              <a:gd name="connsiteY272" fmla="*/ 2753043 h 6858000"/>
              <a:gd name="connsiteX273" fmla="*/ 8353852 w 11064076"/>
              <a:gd name="connsiteY273" fmla="*/ 2749233 h 6858000"/>
              <a:gd name="connsiteX274" fmla="*/ 8347504 w 11064076"/>
              <a:gd name="connsiteY274" fmla="*/ 2741295 h 6858000"/>
              <a:gd name="connsiteX275" fmla="*/ 8342492 w 11064076"/>
              <a:gd name="connsiteY275" fmla="*/ 2733040 h 6858000"/>
              <a:gd name="connsiteX276" fmla="*/ 8337815 w 11064076"/>
              <a:gd name="connsiteY276" fmla="*/ 2724468 h 6858000"/>
              <a:gd name="connsiteX277" fmla="*/ 8333471 w 11064076"/>
              <a:gd name="connsiteY277" fmla="*/ 2715895 h 6858000"/>
              <a:gd name="connsiteX278" fmla="*/ 8330465 w 11064076"/>
              <a:gd name="connsiteY278" fmla="*/ 2707005 h 6858000"/>
              <a:gd name="connsiteX279" fmla="*/ 8328126 w 11064076"/>
              <a:gd name="connsiteY279" fmla="*/ 2697798 h 6858000"/>
              <a:gd name="connsiteX280" fmla="*/ 8326121 w 11064076"/>
              <a:gd name="connsiteY280" fmla="*/ 2688590 h 6858000"/>
              <a:gd name="connsiteX281" fmla="*/ 5629596 w 11064076"/>
              <a:gd name="connsiteY281" fmla="*/ 0 h 6858000"/>
              <a:gd name="connsiteX0" fmla="*/ 5629596 w 11064076"/>
              <a:gd name="connsiteY0" fmla="*/ 0 h 6858000"/>
              <a:gd name="connsiteX1" fmla="*/ 0 w 11064076"/>
              <a:gd name="connsiteY1" fmla="*/ 0 h 6858000"/>
              <a:gd name="connsiteX2" fmla="*/ 0 w 11064076"/>
              <a:gd name="connsiteY2" fmla="*/ 6858000 h 6858000"/>
              <a:gd name="connsiteX3" fmla="*/ 11064076 w 11064076"/>
              <a:gd name="connsiteY3" fmla="*/ 6858000 h 6858000"/>
              <a:gd name="connsiteX4" fmla="*/ 9033747 w 11064076"/>
              <a:gd name="connsiteY4" fmla="*/ 4816793 h 6858000"/>
              <a:gd name="connsiteX5" fmla="*/ 9018378 w 11064076"/>
              <a:gd name="connsiteY5" fmla="*/ 4803458 h 6858000"/>
              <a:gd name="connsiteX6" fmla="*/ 9003009 w 11064076"/>
              <a:gd name="connsiteY6" fmla="*/ 4789488 h 6858000"/>
              <a:gd name="connsiteX7" fmla="*/ 8987975 w 11064076"/>
              <a:gd name="connsiteY7" fmla="*/ 4775518 h 6858000"/>
              <a:gd name="connsiteX8" fmla="*/ 8973274 w 11064076"/>
              <a:gd name="connsiteY8" fmla="*/ 4760913 h 6858000"/>
              <a:gd name="connsiteX9" fmla="*/ 8039129 w 11064076"/>
              <a:gd name="connsiteY9" fmla="*/ 3828098 h 6858000"/>
              <a:gd name="connsiteX10" fmla="*/ 8034451 w 11064076"/>
              <a:gd name="connsiteY10" fmla="*/ 3823335 h 6858000"/>
              <a:gd name="connsiteX11" fmla="*/ 8030443 w 11064076"/>
              <a:gd name="connsiteY11" fmla="*/ 3818573 h 6858000"/>
              <a:gd name="connsiteX12" fmla="*/ 8026767 w 11064076"/>
              <a:gd name="connsiteY12" fmla="*/ 3813493 h 6858000"/>
              <a:gd name="connsiteX13" fmla="*/ 8023426 w 11064076"/>
              <a:gd name="connsiteY13" fmla="*/ 3808413 h 6858000"/>
              <a:gd name="connsiteX14" fmla="*/ 8020086 w 11064076"/>
              <a:gd name="connsiteY14" fmla="*/ 3803333 h 6858000"/>
              <a:gd name="connsiteX15" fmla="*/ 8017079 w 11064076"/>
              <a:gd name="connsiteY15" fmla="*/ 3798253 h 6858000"/>
              <a:gd name="connsiteX16" fmla="*/ 8014406 w 11064076"/>
              <a:gd name="connsiteY16" fmla="*/ 3792855 h 6858000"/>
              <a:gd name="connsiteX17" fmla="*/ 8012067 w 11064076"/>
              <a:gd name="connsiteY17" fmla="*/ 3787458 h 6858000"/>
              <a:gd name="connsiteX18" fmla="*/ 8010062 w 11064076"/>
              <a:gd name="connsiteY18" fmla="*/ 3781425 h 6858000"/>
              <a:gd name="connsiteX19" fmla="*/ 8008392 w 11064076"/>
              <a:gd name="connsiteY19" fmla="*/ 3776028 h 6858000"/>
              <a:gd name="connsiteX20" fmla="*/ 8006387 w 11064076"/>
              <a:gd name="connsiteY20" fmla="*/ 3770313 h 6858000"/>
              <a:gd name="connsiteX21" fmla="*/ 8005051 w 11064076"/>
              <a:gd name="connsiteY21" fmla="*/ 3764280 h 6858000"/>
              <a:gd name="connsiteX22" fmla="*/ 8004049 w 11064076"/>
              <a:gd name="connsiteY22" fmla="*/ 3758565 h 6858000"/>
              <a:gd name="connsiteX23" fmla="*/ 8003380 w 11064076"/>
              <a:gd name="connsiteY23" fmla="*/ 3752850 h 6858000"/>
              <a:gd name="connsiteX24" fmla="*/ 8003046 w 11064076"/>
              <a:gd name="connsiteY24" fmla="*/ 3746818 h 6858000"/>
              <a:gd name="connsiteX25" fmla="*/ 8003046 w 11064076"/>
              <a:gd name="connsiteY25" fmla="*/ 3740785 h 6858000"/>
              <a:gd name="connsiteX26" fmla="*/ 8003046 w 11064076"/>
              <a:gd name="connsiteY26" fmla="*/ 3735070 h 6858000"/>
              <a:gd name="connsiteX27" fmla="*/ 8003380 w 11064076"/>
              <a:gd name="connsiteY27" fmla="*/ 3729038 h 6858000"/>
              <a:gd name="connsiteX28" fmla="*/ 8004049 w 11064076"/>
              <a:gd name="connsiteY28" fmla="*/ 3723323 h 6858000"/>
              <a:gd name="connsiteX29" fmla="*/ 8005051 w 11064076"/>
              <a:gd name="connsiteY29" fmla="*/ 3717608 h 6858000"/>
              <a:gd name="connsiteX30" fmla="*/ 8006387 w 11064076"/>
              <a:gd name="connsiteY30" fmla="*/ 3711575 h 6858000"/>
              <a:gd name="connsiteX31" fmla="*/ 8008392 w 11064076"/>
              <a:gd name="connsiteY31" fmla="*/ 3705860 h 6858000"/>
              <a:gd name="connsiteX32" fmla="*/ 8010062 w 11064076"/>
              <a:gd name="connsiteY32" fmla="*/ 3700145 h 6858000"/>
              <a:gd name="connsiteX33" fmla="*/ 8012067 w 11064076"/>
              <a:gd name="connsiteY33" fmla="*/ 3694748 h 6858000"/>
              <a:gd name="connsiteX34" fmla="*/ 8014406 w 11064076"/>
              <a:gd name="connsiteY34" fmla="*/ 3689033 h 6858000"/>
              <a:gd name="connsiteX35" fmla="*/ 8017079 w 11064076"/>
              <a:gd name="connsiteY35" fmla="*/ 3683635 h 6858000"/>
              <a:gd name="connsiteX36" fmla="*/ 8020086 w 11064076"/>
              <a:gd name="connsiteY36" fmla="*/ 3678238 h 6858000"/>
              <a:gd name="connsiteX37" fmla="*/ 8023426 w 11064076"/>
              <a:gd name="connsiteY37" fmla="*/ 3673158 h 6858000"/>
              <a:gd name="connsiteX38" fmla="*/ 8026767 w 11064076"/>
              <a:gd name="connsiteY38" fmla="*/ 3668078 h 6858000"/>
              <a:gd name="connsiteX39" fmla="*/ 8030443 w 11064076"/>
              <a:gd name="connsiteY39" fmla="*/ 3662998 h 6858000"/>
              <a:gd name="connsiteX40" fmla="*/ 8034451 w 11064076"/>
              <a:gd name="connsiteY40" fmla="*/ 3658235 h 6858000"/>
              <a:gd name="connsiteX41" fmla="*/ 8039129 w 11064076"/>
              <a:gd name="connsiteY41" fmla="*/ 3653790 h 6858000"/>
              <a:gd name="connsiteX42" fmla="*/ 8043807 w 11064076"/>
              <a:gd name="connsiteY42" fmla="*/ 3649345 h 6858000"/>
              <a:gd name="connsiteX43" fmla="*/ 8048149 w 11064076"/>
              <a:gd name="connsiteY43" fmla="*/ 3645218 h 6858000"/>
              <a:gd name="connsiteX44" fmla="*/ 8053495 w 11064076"/>
              <a:gd name="connsiteY44" fmla="*/ 3641725 h 6858000"/>
              <a:gd name="connsiteX45" fmla="*/ 8058507 w 11064076"/>
              <a:gd name="connsiteY45" fmla="*/ 3638233 h 6858000"/>
              <a:gd name="connsiteX46" fmla="*/ 8063852 w 11064076"/>
              <a:gd name="connsiteY46" fmla="*/ 3634740 h 6858000"/>
              <a:gd name="connsiteX47" fmla="*/ 8068864 w 11064076"/>
              <a:gd name="connsiteY47" fmla="*/ 3631883 h 6858000"/>
              <a:gd name="connsiteX48" fmla="*/ 8074209 w 11064076"/>
              <a:gd name="connsiteY48" fmla="*/ 3629343 h 6858000"/>
              <a:gd name="connsiteX49" fmla="*/ 8079889 w 11064076"/>
              <a:gd name="connsiteY49" fmla="*/ 3626803 h 6858000"/>
              <a:gd name="connsiteX50" fmla="*/ 8085569 w 11064076"/>
              <a:gd name="connsiteY50" fmla="*/ 3624898 h 6858000"/>
              <a:gd name="connsiteX51" fmla="*/ 8091248 w 11064076"/>
              <a:gd name="connsiteY51" fmla="*/ 3622675 h 6858000"/>
              <a:gd name="connsiteX52" fmla="*/ 8096928 w 11064076"/>
              <a:gd name="connsiteY52" fmla="*/ 3621405 h 6858000"/>
              <a:gd name="connsiteX53" fmla="*/ 8102608 w 11064076"/>
              <a:gd name="connsiteY53" fmla="*/ 3620135 h 6858000"/>
              <a:gd name="connsiteX54" fmla="*/ 8108622 w 11064076"/>
              <a:gd name="connsiteY54" fmla="*/ 3618865 h 6858000"/>
              <a:gd name="connsiteX55" fmla="*/ 8114301 w 11064076"/>
              <a:gd name="connsiteY55" fmla="*/ 3618230 h 6858000"/>
              <a:gd name="connsiteX56" fmla="*/ 8120315 w 11064076"/>
              <a:gd name="connsiteY56" fmla="*/ 3617913 h 6858000"/>
              <a:gd name="connsiteX57" fmla="*/ 8126329 w 11064076"/>
              <a:gd name="connsiteY57" fmla="*/ 3617595 h 6858000"/>
              <a:gd name="connsiteX58" fmla="*/ 8132343 w 11064076"/>
              <a:gd name="connsiteY58" fmla="*/ 3617913 h 6858000"/>
              <a:gd name="connsiteX59" fmla="*/ 8138023 w 11064076"/>
              <a:gd name="connsiteY59" fmla="*/ 3618230 h 6858000"/>
              <a:gd name="connsiteX60" fmla="*/ 8143702 w 11064076"/>
              <a:gd name="connsiteY60" fmla="*/ 3618865 h 6858000"/>
              <a:gd name="connsiteX61" fmla="*/ 8149716 w 11064076"/>
              <a:gd name="connsiteY61" fmla="*/ 3620135 h 6858000"/>
              <a:gd name="connsiteX62" fmla="*/ 8155396 w 11064076"/>
              <a:gd name="connsiteY62" fmla="*/ 3621405 h 6858000"/>
              <a:gd name="connsiteX63" fmla="*/ 8161410 w 11064076"/>
              <a:gd name="connsiteY63" fmla="*/ 3622675 h 6858000"/>
              <a:gd name="connsiteX64" fmla="*/ 8167089 w 11064076"/>
              <a:gd name="connsiteY64" fmla="*/ 3624898 h 6858000"/>
              <a:gd name="connsiteX65" fmla="*/ 8172769 w 11064076"/>
              <a:gd name="connsiteY65" fmla="*/ 3626803 h 6858000"/>
              <a:gd name="connsiteX66" fmla="*/ 8178115 w 11064076"/>
              <a:gd name="connsiteY66" fmla="*/ 3629343 h 6858000"/>
              <a:gd name="connsiteX67" fmla="*/ 8183460 w 11064076"/>
              <a:gd name="connsiteY67" fmla="*/ 3631883 h 6858000"/>
              <a:gd name="connsiteX68" fmla="*/ 8188806 w 11064076"/>
              <a:gd name="connsiteY68" fmla="*/ 3634740 h 6858000"/>
              <a:gd name="connsiteX69" fmla="*/ 8194151 w 11064076"/>
              <a:gd name="connsiteY69" fmla="*/ 3638233 h 6858000"/>
              <a:gd name="connsiteX70" fmla="*/ 8199163 w 11064076"/>
              <a:gd name="connsiteY70" fmla="*/ 3641725 h 6858000"/>
              <a:gd name="connsiteX71" fmla="*/ 8204175 w 11064076"/>
              <a:gd name="connsiteY71" fmla="*/ 3645218 h 6858000"/>
              <a:gd name="connsiteX72" fmla="*/ 8208852 w 11064076"/>
              <a:gd name="connsiteY72" fmla="*/ 3649345 h 6858000"/>
              <a:gd name="connsiteX73" fmla="*/ 8213529 w 11064076"/>
              <a:gd name="connsiteY73" fmla="*/ 3653790 h 6858000"/>
              <a:gd name="connsiteX74" fmla="*/ 8882399 w 11064076"/>
              <a:gd name="connsiteY74" fmla="*/ 4321810 h 6858000"/>
              <a:gd name="connsiteX75" fmla="*/ 8886742 w 11064076"/>
              <a:gd name="connsiteY75" fmla="*/ 4325938 h 6858000"/>
              <a:gd name="connsiteX76" fmla="*/ 8891420 w 11064076"/>
              <a:gd name="connsiteY76" fmla="*/ 4330065 h 6858000"/>
              <a:gd name="connsiteX77" fmla="*/ 8896765 w 11064076"/>
              <a:gd name="connsiteY77" fmla="*/ 4334193 h 6858000"/>
              <a:gd name="connsiteX78" fmla="*/ 8901443 w 11064076"/>
              <a:gd name="connsiteY78" fmla="*/ 4337685 h 6858000"/>
              <a:gd name="connsiteX79" fmla="*/ 8906788 w 11064076"/>
              <a:gd name="connsiteY79" fmla="*/ 4340860 h 6858000"/>
              <a:gd name="connsiteX80" fmla="*/ 8912134 w 11064076"/>
              <a:gd name="connsiteY80" fmla="*/ 4343718 h 6858000"/>
              <a:gd name="connsiteX81" fmla="*/ 8917480 w 11064076"/>
              <a:gd name="connsiteY81" fmla="*/ 4346575 h 6858000"/>
              <a:gd name="connsiteX82" fmla="*/ 8923159 w 11064076"/>
              <a:gd name="connsiteY82" fmla="*/ 4349115 h 6858000"/>
              <a:gd name="connsiteX83" fmla="*/ 8928505 w 11064076"/>
              <a:gd name="connsiteY83" fmla="*/ 4351020 h 6858000"/>
              <a:gd name="connsiteX84" fmla="*/ 8934185 w 11064076"/>
              <a:gd name="connsiteY84" fmla="*/ 4352608 h 6858000"/>
              <a:gd name="connsiteX85" fmla="*/ 8940198 w 11064076"/>
              <a:gd name="connsiteY85" fmla="*/ 4354513 h 6858000"/>
              <a:gd name="connsiteX86" fmla="*/ 8945878 w 11064076"/>
              <a:gd name="connsiteY86" fmla="*/ 4355465 h 6858000"/>
              <a:gd name="connsiteX87" fmla="*/ 8951892 w 11064076"/>
              <a:gd name="connsiteY87" fmla="*/ 4356418 h 6858000"/>
              <a:gd name="connsiteX88" fmla="*/ 8957572 w 11064076"/>
              <a:gd name="connsiteY88" fmla="*/ 4357053 h 6858000"/>
              <a:gd name="connsiteX89" fmla="*/ 8963585 w 11064076"/>
              <a:gd name="connsiteY89" fmla="*/ 4358005 h 6858000"/>
              <a:gd name="connsiteX90" fmla="*/ 8969265 w 11064076"/>
              <a:gd name="connsiteY90" fmla="*/ 4358005 h 6858000"/>
              <a:gd name="connsiteX91" fmla="*/ 8975279 w 11064076"/>
              <a:gd name="connsiteY91" fmla="*/ 4358005 h 6858000"/>
              <a:gd name="connsiteX92" fmla="*/ 8981293 w 11064076"/>
              <a:gd name="connsiteY92" fmla="*/ 4357053 h 6858000"/>
              <a:gd name="connsiteX93" fmla="*/ 8986972 w 11064076"/>
              <a:gd name="connsiteY93" fmla="*/ 4356418 h 6858000"/>
              <a:gd name="connsiteX94" fmla="*/ 8992986 w 11064076"/>
              <a:gd name="connsiteY94" fmla="*/ 4355465 h 6858000"/>
              <a:gd name="connsiteX95" fmla="*/ 8998666 w 11064076"/>
              <a:gd name="connsiteY95" fmla="*/ 4354513 h 6858000"/>
              <a:gd name="connsiteX96" fmla="*/ 9004680 w 11064076"/>
              <a:gd name="connsiteY96" fmla="*/ 4352608 h 6858000"/>
              <a:gd name="connsiteX97" fmla="*/ 9010025 w 11064076"/>
              <a:gd name="connsiteY97" fmla="*/ 4351020 h 6858000"/>
              <a:gd name="connsiteX98" fmla="*/ 9015705 w 11064076"/>
              <a:gd name="connsiteY98" fmla="*/ 4349115 h 6858000"/>
              <a:gd name="connsiteX99" fmla="*/ 9021385 w 11064076"/>
              <a:gd name="connsiteY99" fmla="*/ 4346575 h 6858000"/>
              <a:gd name="connsiteX100" fmla="*/ 9026730 w 11064076"/>
              <a:gd name="connsiteY100" fmla="*/ 4343718 h 6858000"/>
              <a:gd name="connsiteX101" fmla="*/ 9032076 w 11064076"/>
              <a:gd name="connsiteY101" fmla="*/ 4340860 h 6858000"/>
              <a:gd name="connsiteX102" fmla="*/ 9037088 w 11064076"/>
              <a:gd name="connsiteY102" fmla="*/ 4337685 h 6858000"/>
              <a:gd name="connsiteX103" fmla="*/ 9042099 w 11064076"/>
              <a:gd name="connsiteY103" fmla="*/ 4334193 h 6858000"/>
              <a:gd name="connsiteX104" fmla="*/ 9047445 w 11064076"/>
              <a:gd name="connsiteY104" fmla="*/ 4330065 h 6858000"/>
              <a:gd name="connsiteX105" fmla="*/ 9051788 w 11064076"/>
              <a:gd name="connsiteY105" fmla="*/ 4325938 h 6858000"/>
              <a:gd name="connsiteX106" fmla="*/ 9056465 w 11064076"/>
              <a:gd name="connsiteY106" fmla="*/ 4321810 h 6858000"/>
              <a:gd name="connsiteX107" fmla="*/ 9061143 w 11064076"/>
              <a:gd name="connsiteY107" fmla="*/ 4317048 h 6858000"/>
              <a:gd name="connsiteX108" fmla="*/ 9065152 w 11064076"/>
              <a:gd name="connsiteY108" fmla="*/ 4312285 h 6858000"/>
              <a:gd name="connsiteX109" fmla="*/ 9068827 w 11064076"/>
              <a:gd name="connsiteY109" fmla="*/ 4307523 h 6858000"/>
              <a:gd name="connsiteX110" fmla="*/ 9072168 w 11064076"/>
              <a:gd name="connsiteY110" fmla="*/ 4302443 h 6858000"/>
              <a:gd name="connsiteX111" fmla="*/ 9075509 w 11064076"/>
              <a:gd name="connsiteY111" fmla="*/ 4297363 h 6858000"/>
              <a:gd name="connsiteX112" fmla="*/ 9078516 w 11064076"/>
              <a:gd name="connsiteY112" fmla="*/ 4292283 h 6858000"/>
              <a:gd name="connsiteX113" fmla="*/ 9081189 w 11064076"/>
              <a:gd name="connsiteY113" fmla="*/ 4286568 h 6858000"/>
              <a:gd name="connsiteX114" fmla="*/ 9083528 w 11064076"/>
              <a:gd name="connsiteY114" fmla="*/ 4281170 h 6858000"/>
              <a:gd name="connsiteX115" fmla="*/ 9085532 w 11064076"/>
              <a:gd name="connsiteY115" fmla="*/ 4275455 h 6858000"/>
              <a:gd name="connsiteX116" fmla="*/ 9087537 w 11064076"/>
              <a:gd name="connsiteY116" fmla="*/ 4270058 h 6858000"/>
              <a:gd name="connsiteX117" fmla="*/ 9089207 w 11064076"/>
              <a:gd name="connsiteY117" fmla="*/ 4264025 h 6858000"/>
              <a:gd name="connsiteX118" fmla="*/ 9090544 w 11064076"/>
              <a:gd name="connsiteY118" fmla="*/ 4258310 h 6858000"/>
              <a:gd name="connsiteX119" fmla="*/ 9091546 w 11064076"/>
              <a:gd name="connsiteY119" fmla="*/ 4252595 h 6858000"/>
              <a:gd name="connsiteX120" fmla="*/ 9092214 w 11064076"/>
              <a:gd name="connsiteY120" fmla="*/ 4246563 h 6858000"/>
              <a:gd name="connsiteX121" fmla="*/ 9092548 w 11064076"/>
              <a:gd name="connsiteY121" fmla="*/ 4240848 h 6858000"/>
              <a:gd name="connsiteX122" fmla="*/ 9092548 w 11064076"/>
              <a:gd name="connsiteY122" fmla="*/ 4234815 h 6858000"/>
              <a:gd name="connsiteX123" fmla="*/ 9092548 w 11064076"/>
              <a:gd name="connsiteY123" fmla="*/ 4228783 h 6858000"/>
              <a:gd name="connsiteX124" fmla="*/ 9092214 w 11064076"/>
              <a:gd name="connsiteY124" fmla="*/ 4223068 h 6858000"/>
              <a:gd name="connsiteX125" fmla="*/ 9091546 w 11064076"/>
              <a:gd name="connsiteY125" fmla="*/ 4217353 h 6858000"/>
              <a:gd name="connsiteX126" fmla="*/ 9090544 w 11064076"/>
              <a:gd name="connsiteY126" fmla="*/ 4211320 h 6858000"/>
              <a:gd name="connsiteX127" fmla="*/ 9089207 w 11064076"/>
              <a:gd name="connsiteY127" fmla="*/ 4205605 h 6858000"/>
              <a:gd name="connsiteX128" fmla="*/ 9087537 w 11064076"/>
              <a:gd name="connsiteY128" fmla="*/ 4199890 h 6858000"/>
              <a:gd name="connsiteX129" fmla="*/ 9085532 w 11064076"/>
              <a:gd name="connsiteY129" fmla="*/ 4194175 h 6858000"/>
              <a:gd name="connsiteX130" fmla="*/ 9083528 w 11064076"/>
              <a:gd name="connsiteY130" fmla="*/ 4188460 h 6858000"/>
              <a:gd name="connsiteX131" fmla="*/ 9081189 w 11064076"/>
              <a:gd name="connsiteY131" fmla="*/ 4183063 h 6858000"/>
              <a:gd name="connsiteX132" fmla="*/ 9078516 w 11064076"/>
              <a:gd name="connsiteY132" fmla="*/ 4177665 h 6858000"/>
              <a:gd name="connsiteX133" fmla="*/ 9075509 w 11064076"/>
              <a:gd name="connsiteY133" fmla="*/ 4172268 h 6858000"/>
              <a:gd name="connsiteX134" fmla="*/ 9072168 w 11064076"/>
              <a:gd name="connsiteY134" fmla="*/ 4166870 h 6858000"/>
              <a:gd name="connsiteX135" fmla="*/ 9068827 w 11064076"/>
              <a:gd name="connsiteY135" fmla="*/ 4161790 h 6858000"/>
              <a:gd name="connsiteX136" fmla="*/ 9065152 w 11064076"/>
              <a:gd name="connsiteY136" fmla="*/ 4157028 h 6858000"/>
              <a:gd name="connsiteX137" fmla="*/ 9061143 w 11064076"/>
              <a:gd name="connsiteY137" fmla="*/ 4152265 h 6858000"/>
              <a:gd name="connsiteX138" fmla="*/ 9056465 w 11064076"/>
              <a:gd name="connsiteY138" fmla="*/ 4147820 h 6858000"/>
              <a:gd name="connsiteX139" fmla="*/ 8669577 w 11064076"/>
              <a:gd name="connsiteY139" fmla="*/ 3761423 h 6858000"/>
              <a:gd name="connsiteX140" fmla="*/ 8473460 w 11064076"/>
              <a:gd name="connsiteY140" fmla="*/ 3565208 h 6858000"/>
              <a:gd name="connsiteX141" fmla="*/ 8468782 w 11064076"/>
              <a:gd name="connsiteY141" fmla="*/ 3560445 h 6858000"/>
              <a:gd name="connsiteX142" fmla="*/ 8464773 w 11064076"/>
              <a:gd name="connsiteY142" fmla="*/ 3555683 h 6858000"/>
              <a:gd name="connsiteX143" fmla="*/ 8461098 w 11064076"/>
              <a:gd name="connsiteY143" fmla="*/ 3550920 h 6858000"/>
              <a:gd name="connsiteX144" fmla="*/ 8457423 w 11064076"/>
              <a:gd name="connsiteY144" fmla="*/ 3545840 h 6858000"/>
              <a:gd name="connsiteX145" fmla="*/ 8454082 w 11064076"/>
              <a:gd name="connsiteY145" fmla="*/ 3540760 h 6858000"/>
              <a:gd name="connsiteX146" fmla="*/ 8451409 w 11064076"/>
              <a:gd name="connsiteY146" fmla="*/ 3535680 h 6858000"/>
              <a:gd name="connsiteX147" fmla="*/ 8448736 w 11064076"/>
              <a:gd name="connsiteY147" fmla="*/ 3529965 h 6858000"/>
              <a:gd name="connsiteX148" fmla="*/ 8446398 w 11064076"/>
              <a:gd name="connsiteY148" fmla="*/ 3524568 h 6858000"/>
              <a:gd name="connsiteX149" fmla="*/ 8444059 w 11064076"/>
              <a:gd name="connsiteY149" fmla="*/ 3518853 h 6858000"/>
              <a:gd name="connsiteX150" fmla="*/ 8442054 w 11064076"/>
              <a:gd name="connsiteY150" fmla="*/ 3513455 h 6858000"/>
              <a:gd name="connsiteX151" fmla="*/ 8440718 w 11064076"/>
              <a:gd name="connsiteY151" fmla="*/ 3507423 h 6858000"/>
              <a:gd name="connsiteX152" fmla="*/ 8439382 w 11064076"/>
              <a:gd name="connsiteY152" fmla="*/ 3501708 h 6858000"/>
              <a:gd name="connsiteX153" fmla="*/ 8438379 w 11064076"/>
              <a:gd name="connsiteY153" fmla="*/ 3495993 h 6858000"/>
              <a:gd name="connsiteX154" fmla="*/ 8437711 w 11064076"/>
              <a:gd name="connsiteY154" fmla="*/ 3489960 h 6858000"/>
              <a:gd name="connsiteX155" fmla="*/ 8437377 w 11064076"/>
              <a:gd name="connsiteY155" fmla="*/ 3484245 h 6858000"/>
              <a:gd name="connsiteX156" fmla="*/ 8437043 w 11064076"/>
              <a:gd name="connsiteY156" fmla="*/ 3478213 h 6858000"/>
              <a:gd name="connsiteX157" fmla="*/ 8437377 w 11064076"/>
              <a:gd name="connsiteY157" fmla="*/ 3472180 h 6858000"/>
              <a:gd name="connsiteX158" fmla="*/ 8437711 w 11064076"/>
              <a:gd name="connsiteY158" fmla="*/ 3466465 h 6858000"/>
              <a:gd name="connsiteX159" fmla="*/ 8438379 w 11064076"/>
              <a:gd name="connsiteY159" fmla="*/ 3460750 h 6858000"/>
              <a:gd name="connsiteX160" fmla="*/ 8439382 w 11064076"/>
              <a:gd name="connsiteY160" fmla="*/ 3454718 h 6858000"/>
              <a:gd name="connsiteX161" fmla="*/ 8440718 w 11064076"/>
              <a:gd name="connsiteY161" fmla="*/ 3449003 h 6858000"/>
              <a:gd name="connsiteX162" fmla="*/ 8442054 w 11064076"/>
              <a:gd name="connsiteY162" fmla="*/ 3443288 h 6858000"/>
              <a:gd name="connsiteX163" fmla="*/ 8444059 w 11064076"/>
              <a:gd name="connsiteY163" fmla="*/ 3437255 h 6858000"/>
              <a:gd name="connsiteX164" fmla="*/ 8446398 w 11064076"/>
              <a:gd name="connsiteY164" fmla="*/ 3431858 h 6858000"/>
              <a:gd name="connsiteX165" fmla="*/ 8448736 w 11064076"/>
              <a:gd name="connsiteY165" fmla="*/ 3426460 h 6858000"/>
              <a:gd name="connsiteX166" fmla="*/ 8451409 w 11064076"/>
              <a:gd name="connsiteY166" fmla="*/ 3421063 h 6858000"/>
              <a:gd name="connsiteX167" fmla="*/ 8454082 w 11064076"/>
              <a:gd name="connsiteY167" fmla="*/ 3415348 h 6858000"/>
              <a:gd name="connsiteX168" fmla="*/ 8457423 w 11064076"/>
              <a:gd name="connsiteY168" fmla="*/ 3410268 h 6858000"/>
              <a:gd name="connsiteX169" fmla="*/ 8461098 w 11064076"/>
              <a:gd name="connsiteY169" fmla="*/ 3405505 h 6858000"/>
              <a:gd name="connsiteX170" fmla="*/ 8464773 w 11064076"/>
              <a:gd name="connsiteY170" fmla="*/ 3400425 h 6858000"/>
              <a:gd name="connsiteX171" fmla="*/ 8468782 w 11064076"/>
              <a:gd name="connsiteY171" fmla="*/ 3395663 h 6858000"/>
              <a:gd name="connsiteX172" fmla="*/ 8473460 w 11064076"/>
              <a:gd name="connsiteY172" fmla="*/ 3391218 h 6858000"/>
              <a:gd name="connsiteX173" fmla="*/ 8477803 w 11064076"/>
              <a:gd name="connsiteY173" fmla="*/ 3386773 h 6858000"/>
              <a:gd name="connsiteX174" fmla="*/ 8482481 w 11064076"/>
              <a:gd name="connsiteY174" fmla="*/ 3382645 h 6858000"/>
              <a:gd name="connsiteX175" fmla="*/ 8487826 w 11064076"/>
              <a:gd name="connsiteY175" fmla="*/ 3378835 h 6858000"/>
              <a:gd name="connsiteX176" fmla="*/ 8492504 w 11064076"/>
              <a:gd name="connsiteY176" fmla="*/ 3375343 h 6858000"/>
              <a:gd name="connsiteX177" fmla="*/ 8497515 w 11064076"/>
              <a:gd name="connsiteY177" fmla="*/ 3372168 h 6858000"/>
              <a:gd name="connsiteX178" fmla="*/ 8503195 w 11064076"/>
              <a:gd name="connsiteY178" fmla="*/ 3369310 h 6858000"/>
              <a:gd name="connsiteX179" fmla="*/ 8508540 w 11064076"/>
              <a:gd name="connsiteY179" fmla="*/ 3366453 h 6858000"/>
              <a:gd name="connsiteX180" fmla="*/ 8514220 w 11064076"/>
              <a:gd name="connsiteY180" fmla="*/ 3364230 h 6858000"/>
              <a:gd name="connsiteX181" fmla="*/ 8519566 w 11064076"/>
              <a:gd name="connsiteY181" fmla="*/ 3362008 h 6858000"/>
              <a:gd name="connsiteX182" fmla="*/ 8525245 w 11064076"/>
              <a:gd name="connsiteY182" fmla="*/ 3360103 h 6858000"/>
              <a:gd name="connsiteX183" fmla="*/ 8531259 w 11064076"/>
              <a:gd name="connsiteY183" fmla="*/ 3358833 h 6858000"/>
              <a:gd name="connsiteX184" fmla="*/ 8536939 w 11064076"/>
              <a:gd name="connsiteY184" fmla="*/ 3357245 h 6858000"/>
              <a:gd name="connsiteX185" fmla="*/ 8542953 w 11064076"/>
              <a:gd name="connsiteY185" fmla="*/ 3356293 h 6858000"/>
              <a:gd name="connsiteX186" fmla="*/ 8548632 w 11064076"/>
              <a:gd name="connsiteY186" fmla="*/ 3355658 h 6858000"/>
              <a:gd name="connsiteX187" fmla="*/ 8554646 w 11064076"/>
              <a:gd name="connsiteY187" fmla="*/ 3355340 h 6858000"/>
              <a:gd name="connsiteX188" fmla="*/ 8560326 w 11064076"/>
              <a:gd name="connsiteY188" fmla="*/ 3355023 h 6858000"/>
              <a:gd name="connsiteX189" fmla="*/ 8566340 w 11064076"/>
              <a:gd name="connsiteY189" fmla="*/ 3355340 h 6858000"/>
              <a:gd name="connsiteX190" fmla="*/ 8572354 w 11064076"/>
              <a:gd name="connsiteY190" fmla="*/ 3355658 h 6858000"/>
              <a:gd name="connsiteX191" fmla="*/ 8578033 w 11064076"/>
              <a:gd name="connsiteY191" fmla="*/ 3356293 h 6858000"/>
              <a:gd name="connsiteX192" fmla="*/ 8584047 w 11064076"/>
              <a:gd name="connsiteY192" fmla="*/ 3357245 h 6858000"/>
              <a:gd name="connsiteX193" fmla="*/ 8589727 w 11064076"/>
              <a:gd name="connsiteY193" fmla="*/ 3358833 h 6858000"/>
              <a:gd name="connsiteX194" fmla="*/ 8595741 w 11064076"/>
              <a:gd name="connsiteY194" fmla="*/ 3360103 h 6858000"/>
              <a:gd name="connsiteX195" fmla="*/ 8601086 w 11064076"/>
              <a:gd name="connsiteY195" fmla="*/ 3362008 h 6858000"/>
              <a:gd name="connsiteX196" fmla="*/ 8606766 w 11064076"/>
              <a:gd name="connsiteY196" fmla="*/ 3364230 h 6858000"/>
              <a:gd name="connsiteX197" fmla="*/ 8612446 w 11064076"/>
              <a:gd name="connsiteY197" fmla="*/ 3366453 h 6858000"/>
              <a:gd name="connsiteX198" fmla="*/ 8617791 w 11064076"/>
              <a:gd name="connsiteY198" fmla="*/ 3369310 h 6858000"/>
              <a:gd name="connsiteX199" fmla="*/ 8623137 w 11064076"/>
              <a:gd name="connsiteY199" fmla="*/ 3372168 h 6858000"/>
              <a:gd name="connsiteX200" fmla="*/ 8628148 w 11064076"/>
              <a:gd name="connsiteY200" fmla="*/ 3375343 h 6858000"/>
              <a:gd name="connsiteX201" fmla="*/ 8633160 w 11064076"/>
              <a:gd name="connsiteY201" fmla="*/ 3378835 h 6858000"/>
              <a:gd name="connsiteX202" fmla="*/ 8638171 w 11064076"/>
              <a:gd name="connsiteY202" fmla="*/ 3382645 h 6858000"/>
              <a:gd name="connsiteX203" fmla="*/ 8642849 w 11064076"/>
              <a:gd name="connsiteY203" fmla="*/ 3386773 h 6858000"/>
              <a:gd name="connsiteX204" fmla="*/ 8647526 w 11064076"/>
              <a:gd name="connsiteY204" fmla="*/ 3391218 h 6858000"/>
              <a:gd name="connsiteX205" fmla="*/ 8855003 w 11064076"/>
              <a:gd name="connsiteY205" fmla="*/ 3598228 h 6858000"/>
              <a:gd name="connsiteX206" fmla="*/ 8859346 w 11064076"/>
              <a:gd name="connsiteY206" fmla="*/ 3602673 h 6858000"/>
              <a:gd name="connsiteX207" fmla="*/ 8864023 w 11064076"/>
              <a:gd name="connsiteY207" fmla="*/ 3606800 h 6858000"/>
              <a:gd name="connsiteX208" fmla="*/ 8869369 w 11064076"/>
              <a:gd name="connsiteY208" fmla="*/ 3610610 h 6858000"/>
              <a:gd name="connsiteX209" fmla="*/ 8874046 w 11064076"/>
              <a:gd name="connsiteY209" fmla="*/ 3613785 h 6858000"/>
              <a:gd name="connsiteX210" fmla="*/ 8879392 w 11064076"/>
              <a:gd name="connsiteY210" fmla="*/ 3617278 h 6858000"/>
              <a:gd name="connsiteX211" fmla="*/ 8884738 w 11064076"/>
              <a:gd name="connsiteY211" fmla="*/ 3620135 h 6858000"/>
              <a:gd name="connsiteX212" fmla="*/ 8890083 w 11064076"/>
              <a:gd name="connsiteY212" fmla="*/ 3622675 h 6858000"/>
              <a:gd name="connsiteX213" fmla="*/ 8895763 w 11064076"/>
              <a:gd name="connsiteY213" fmla="*/ 3625215 h 6858000"/>
              <a:gd name="connsiteX214" fmla="*/ 8901109 w 11064076"/>
              <a:gd name="connsiteY214" fmla="*/ 3627120 h 6858000"/>
              <a:gd name="connsiteX215" fmla="*/ 8906788 w 11064076"/>
              <a:gd name="connsiteY215" fmla="*/ 3629343 h 6858000"/>
              <a:gd name="connsiteX216" fmla="*/ 8912802 w 11064076"/>
              <a:gd name="connsiteY216" fmla="*/ 3630613 h 6858000"/>
              <a:gd name="connsiteX217" fmla="*/ 8918482 w 11064076"/>
              <a:gd name="connsiteY217" fmla="*/ 3631883 h 6858000"/>
              <a:gd name="connsiteX218" fmla="*/ 8924496 w 11064076"/>
              <a:gd name="connsiteY218" fmla="*/ 3633153 h 6858000"/>
              <a:gd name="connsiteX219" fmla="*/ 8930175 w 11064076"/>
              <a:gd name="connsiteY219" fmla="*/ 3633788 h 6858000"/>
              <a:gd name="connsiteX220" fmla="*/ 8936189 w 11064076"/>
              <a:gd name="connsiteY220" fmla="*/ 3634105 h 6858000"/>
              <a:gd name="connsiteX221" fmla="*/ 8941869 w 11064076"/>
              <a:gd name="connsiteY221" fmla="*/ 3634105 h 6858000"/>
              <a:gd name="connsiteX222" fmla="*/ 8947883 w 11064076"/>
              <a:gd name="connsiteY222" fmla="*/ 3634105 h 6858000"/>
              <a:gd name="connsiteX223" fmla="*/ 8953897 w 11064076"/>
              <a:gd name="connsiteY223" fmla="*/ 3633788 h 6858000"/>
              <a:gd name="connsiteX224" fmla="*/ 8959576 w 11064076"/>
              <a:gd name="connsiteY224" fmla="*/ 3633153 h 6858000"/>
              <a:gd name="connsiteX225" fmla="*/ 8965590 w 11064076"/>
              <a:gd name="connsiteY225" fmla="*/ 3631883 h 6858000"/>
              <a:gd name="connsiteX226" fmla="*/ 8971270 w 11064076"/>
              <a:gd name="connsiteY226" fmla="*/ 3630613 h 6858000"/>
              <a:gd name="connsiteX227" fmla="*/ 8977284 w 11064076"/>
              <a:gd name="connsiteY227" fmla="*/ 3629343 h 6858000"/>
              <a:gd name="connsiteX228" fmla="*/ 8982629 w 11064076"/>
              <a:gd name="connsiteY228" fmla="*/ 3627120 h 6858000"/>
              <a:gd name="connsiteX229" fmla="*/ 8988309 w 11064076"/>
              <a:gd name="connsiteY229" fmla="*/ 3625215 h 6858000"/>
              <a:gd name="connsiteX230" fmla="*/ 8993989 w 11064076"/>
              <a:gd name="connsiteY230" fmla="*/ 3622675 h 6858000"/>
              <a:gd name="connsiteX231" fmla="*/ 8999334 w 11064076"/>
              <a:gd name="connsiteY231" fmla="*/ 3620135 h 6858000"/>
              <a:gd name="connsiteX232" fmla="*/ 9004680 w 11064076"/>
              <a:gd name="connsiteY232" fmla="*/ 3617278 h 6858000"/>
              <a:gd name="connsiteX233" fmla="*/ 9009691 w 11064076"/>
              <a:gd name="connsiteY233" fmla="*/ 3613785 h 6858000"/>
              <a:gd name="connsiteX234" fmla="*/ 9014703 w 11064076"/>
              <a:gd name="connsiteY234" fmla="*/ 3610610 h 6858000"/>
              <a:gd name="connsiteX235" fmla="*/ 9020048 w 11064076"/>
              <a:gd name="connsiteY235" fmla="*/ 3606800 h 6858000"/>
              <a:gd name="connsiteX236" fmla="*/ 9024392 w 11064076"/>
              <a:gd name="connsiteY236" fmla="*/ 3602673 h 6858000"/>
              <a:gd name="connsiteX237" fmla="*/ 9029069 w 11064076"/>
              <a:gd name="connsiteY237" fmla="*/ 3598228 h 6858000"/>
              <a:gd name="connsiteX238" fmla="*/ 9033747 w 11064076"/>
              <a:gd name="connsiteY238" fmla="*/ 3593783 h 6858000"/>
              <a:gd name="connsiteX239" fmla="*/ 9037756 w 11064076"/>
              <a:gd name="connsiteY239" fmla="*/ 3589020 h 6858000"/>
              <a:gd name="connsiteX240" fmla="*/ 9041431 w 11064076"/>
              <a:gd name="connsiteY240" fmla="*/ 3583940 h 6858000"/>
              <a:gd name="connsiteX241" fmla="*/ 9044772 w 11064076"/>
              <a:gd name="connsiteY241" fmla="*/ 3578860 h 6858000"/>
              <a:gd name="connsiteX242" fmla="*/ 9048113 w 11064076"/>
              <a:gd name="connsiteY242" fmla="*/ 3573463 h 6858000"/>
              <a:gd name="connsiteX243" fmla="*/ 9051120 w 11064076"/>
              <a:gd name="connsiteY243" fmla="*/ 3568383 h 6858000"/>
              <a:gd name="connsiteX244" fmla="*/ 9053793 w 11064076"/>
              <a:gd name="connsiteY244" fmla="*/ 3562985 h 6858000"/>
              <a:gd name="connsiteX245" fmla="*/ 9056131 w 11064076"/>
              <a:gd name="connsiteY245" fmla="*/ 3557588 h 6858000"/>
              <a:gd name="connsiteX246" fmla="*/ 9058136 w 11064076"/>
              <a:gd name="connsiteY246" fmla="*/ 3551873 h 6858000"/>
              <a:gd name="connsiteX247" fmla="*/ 9060141 w 11064076"/>
              <a:gd name="connsiteY247" fmla="*/ 3546158 h 6858000"/>
              <a:gd name="connsiteX248" fmla="*/ 9061811 w 11064076"/>
              <a:gd name="connsiteY248" fmla="*/ 3540443 h 6858000"/>
              <a:gd name="connsiteX249" fmla="*/ 9063147 w 11064076"/>
              <a:gd name="connsiteY249" fmla="*/ 3534410 h 6858000"/>
              <a:gd name="connsiteX250" fmla="*/ 9064150 w 11064076"/>
              <a:gd name="connsiteY250" fmla="*/ 3528695 h 6858000"/>
              <a:gd name="connsiteX251" fmla="*/ 9064818 w 11064076"/>
              <a:gd name="connsiteY251" fmla="*/ 3522980 h 6858000"/>
              <a:gd name="connsiteX252" fmla="*/ 9065152 w 11064076"/>
              <a:gd name="connsiteY252" fmla="*/ 3516948 h 6858000"/>
              <a:gd name="connsiteX253" fmla="*/ 9065152 w 11064076"/>
              <a:gd name="connsiteY253" fmla="*/ 3511233 h 6858000"/>
              <a:gd name="connsiteX254" fmla="*/ 9065152 w 11064076"/>
              <a:gd name="connsiteY254" fmla="*/ 3505200 h 6858000"/>
              <a:gd name="connsiteX255" fmla="*/ 9064818 w 11064076"/>
              <a:gd name="connsiteY255" fmla="*/ 3499168 h 6858000"/>
              <a:gd name="connsiteX256" fmla="*/ 9064150 w 11064076"/>
              <a:gd name="connsiteY256" fmla="*/ 3493453 h 6858000"/>
              <a:gd name="connsiteX257" fmla="*/ 9063147 w 11064076"/>
              <a:gd name="connsiteY257" fmla="*/ 3487738 h 6858000"/>
              <a:gd name="connsiteX258" fmla="*/ 9061811 w 11064076"/>
              <a:gd name="connsiteY258" fmla="*/ 3481705 h 6858000"/>
              <a:gd name="connsiteX259" fmla="*/ 9060141 w 11064076"/>
              <a:gd name="connsiteY259" fmla="*/ 3475990 h 6858000"/>
              <a:gd name="connsiteX260" fmla="*/ 9058136 w 11064076"/>
              <a:gd name="connsiteY260" fmla="*/ 3470593 h 6858000"/>
              <a:gd name="connsiteX261" fmla="*/ 9056131 w 11064076"/>
              <a:gd name="connsiteY261" fmla="*/ 3464878 h 6858000"/>
              <a:gd name="connsiteX262" fmla="*/ 9053793 w 11064076"/>
              <a:gd name="connsiteY262" fmla="*/ 3459163 h 6858000"/>
              <a:gd name="connsiteX263" fmla="*/ 9051120 w 11064076"/>
              <a:gd name="connsiteY263" fmla="*/ 3453765 h 6858000"/>
              <a:gd name="connsiteX264" fmla="*/ 9048113 w 11064076"/>
              <a:gd name="connsiteY264" fmla="*/ 3448685 h 6858000"/>
              <a:gd name="connsiteX265" fmla="*/ 9044772 w 11064076"/>
              <a:gd name="connsiteY265" fmla="*/ 3443605 h 6858000"/>
              <a:gd name="connsiteX266" fmla="*/ 9041431 w 11064076"/>
              <a:gd name="connsiteY266" fmla="*/ 3438525 h 6858000"/>
              <a:gd name="connsiteX267" fmla="*/ 9037756 w 11064076"/>
              <a:gd name="connsiteY267" fmla="*/ 3433763 h 6858000"/>
              <a:gd name="connsiteX268" fmla="*/ 9033747 w 11064076"/>
              <a:gd name="connsiteY268" fmla="*/ 3428683 h 6858000"/>
              <a:gd name="connsiteX269" fmla="*/ 9029069 w 11064076"/>
              <a:gd name="connsiteY269" fmla="*/ 3423920 h 6858000"/>
              <a:gd name="connsiteX270" fmla="*/ 8360534 w 11064076"/>
              <a:gd name="connsiteY270" fmla="*/ 2756218 h 6858000"/>
              <a:gd name="connsiteX271" fmla="*/ 8357193 w 11064076"/>
              <a:gd name="connsiteY271" fmla="*/ 2753043 h 6858000"/>
              <a:gd name="connsiteX272" fmla="*/ 8353852 w 11064076"/>
              <a:gd name="connsiteY272" fmla="*/ 2749233 h 6858000"/>
              <a:gd name="connsiteX273" fmla="*/ 8347504 w 11064076"/>
              <a:gd name="connsiteY273" fmla="*/ 2741295 h 6858000"/>
              <a:gd name="connsiteX274" fmla="*/ 8342492 w 11064076"/>
              <a:gd name="connsiteY274" fmla="*/ 2733040 h 6858000"/>
              <a:gd name="connsiteX275" fmla="*/ 8337815 w 11064076"/>
              <a:gd name="connsiteY275" fmla="*/ 2724468 h 6858000"/>
              <a:gd name="connsiteX276" fmla="*/ 8333471 w 11064076"/>
              <a:gd name="connsiteY276" fmla="*/ 2715895 h 6858000"/>
              <a:gd name="connsiteX277" fmla="*/ 8330465 w 11064076"/>
              <a:gd name="connsiteY277" fmla="*/ 2707005 h 6858000"/>
              <a:gd name="connsiteX278" fmla="*/ 8328126 w 11064076"/>
              <a:gd name="connsiteY278" fmla="*/ 2697798 h 6858000"/>
              <a:gd name="connsiteX279" fmla="*/ 8326121 w 11064076"/>
              <a:gd name="connsiteY279" fmla="*/ 2688590 h 6858000"/>
              <a:gd name="connsiteX280" fmla="*/ 5629596 w 11064076"/>
              <a:gd name="connsiteY28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1064076" h="6858000">
                <a:moveTo>
                  <a:pt x="5629596" y="0"/>
                </a:moveTo>
                <a:lnTo>
                  <a:pt x="0" y="0"/>
                </a:lnTo>
                <a:lnTo>
                  <a:pt x="0" y="6858000"/>
                </a:lnTo>
                <a:lnTo>
                  <a:pt x="11064076" y="6858000"/>
                </a:lnTo>
                <a:lnTo>
                  <a:pt x="9033747" y="4816793"/>
                </a:lnTo>
                <a:lnTo>
                  <a:pt x="9018378" y="4803458"/>
                </a:lnTo>
                <a:lnTo>
                  <a:pt x="9003009" y="4789488"/>
                </a:lnTo>
                <a:lnTo>
                  <a:pt x="8987975" y="4775518"/>
                </a:lnTo>
                <a:lnTo>
                  <a:pt x="8973274" y="4760913"/>
                </a:lnTo>
                <a:lnTo>
                  <a:pt x="8039129" y="3828098"/>
                </a:lnTo>
                <a:lnTo>
                  <a:pt x="8034451" y="3823335"/>
                </a:lnTo>
                <a:lnTo>
                  <a:pt x="8030443" y="3818573"/>
                </a:lnTo>
                <a:lnTo>
                  <a:pt x="8026767" y="3813493"/>
                </a:lnTo>
                <a:lnTo>
                  <a:pt x="8023426" y="3808413"/>
                </a:lnTo>
                <a:lnTo>
                  <a:pt x="8020086" y="3803333"/>
                </a:lnTo>
                <a:lnTo>
                  <a:pt x="8017079" y="3798253"/>
                </a:lnTo>
                <a:lnTo>
                  <a:pt x="8014406" y="3792855"/>
                </a:lnTo>
                <a:lnTo>
                  <a:pt x="8012067" y="3787458"/>
                </a:lnTo>
                <a:lnTo>
                  <a:pt x="8010062" y="3781425"/>
                </a:lnTo>
                <a:lnTo>
                  <a:pt x="8008392" y="3776028"/>
                </a:lnTo>
                <a:lnTo>
                  <a:pt x="8006387" y="3770313"/>
                </a:lnTo>
                <a:lnTo>
                  <a:pt x="8005051" y="3764280"/>
                </a:lnTo>
                <a:lnTo>
                  <a:pt x="8004049" y="3758565"/>
                </a:lnTo>
                <a:lnTo>
                  <a:pt x="8003380" y="3752850"/>
                </a:lnTo>
                <a:cubicBezTo>
                  <a:pt x="8003269" y="3750839"/>
                  <a:pt x="8003157" y="3748829"/>
                  <a:pt x="8003046" y="3746818"/>
                </a:cubicBezTo>
                <a:lnTo>
                  <a:pt x="8003046" y="3740785"/>
                </a:lnTo>
                <a:lnTo>
                  <a:pt x="8003046" y="3735070"/>
                </a:lnTo>
                <a:cubicBezTo>
                  <a:pt x="8003157" y="3733059"/>
                  <a:pt x="8003269" y="3731049"/>
                  <a:pt x="8003380" y="3729038"/>
                </a:cubicBezTo>
                <a:lnTo>
                  <a:pt x="8004049" y="3723323"/>
                </a:lnTo>
                <a:lnTo>
                  <a:pt x="8005051" y="3717608"/>
                </a:lnTo>
                <a:lnTo>
                  <a:pt x="8006387" y="3711575"/>
                </a:lnTo>
                <a:lnTo>
                  <a:pt x="8008392" y="3705860"/>
                </a:lnTo>
                <a:lnTo>
                  <a:pt x="8010062" y="3700145"/>
                </a:lnTo>
                <a:lnTo>
                  <a:pt x="8012067" y="3694748"/>
                </a:lnTo>
                <a:lnTo>
                  <a:pt x="8014406" y="3689033"/>
                </a:lnTo>
                <a:lnTo>
                  <a:pt x="8017079" y="3683635"/>
                </a:lnTo>
                <a:lnTo>
                  <a:pt x="8020086" y="3678238"/>
                </a:lnTo>
                <a:lnTo>
                  <a:pt x="8023426" y="3673158"/>
                </a:lnTo>
                <a:lnTo>
                  <a:pt x="8026767" y="3668078"/>
                </a:lnTo>
                <a:lnTo>
                  <a:pt x="8030443" y="3662998"/>
                </a:lnTo>
                <a:lnTo>
                  <a:pt x="8034451" y="3658235"/>
                </a:lnTo>
                <a:lnTo>
                  <a:pt x="8039129" y="3653790"/>
                </a:lnTo>
                <a:lnTo>
                  <a:pt x="8043807" y="3649345"/>
                </a:lnTo>
                <a:lnTo>
                  <a:pt x="8048149" y="3645218"/>
                </a:lnTo>
                <a:lnTo>
                  <a:pt x="8053495" y="3641725"/>
                </a:lnTo>
                <a:lnTo>
                  <a:pt x="8058507" y="3638233"/>
                </a:lnTo>
                <a:lnTo>
                  <a:pt x="8063852" y="3634740"/>
                </a:lnTo>
                <a:lnTo>
                  <a:pt x="8068864" y="3631883"/>
                </a:lnTo>
                <a:lnTo>
                  <a:pt x="8074209" y="3629343"/>
                </a:lnTo>
                <a:lnTo>
                  <a:pt x="8079889" y="3626803"/>
                </a:lnTo>
                <a:lnTo>
                  <a:pt x="8085569" y="3624898"/>
                </a:lnTo>
                <a:lnTo>
                  <a:pt x="8091248" y="3622675"/>
                </a:lnTo>
                <a:lnTo>
                  <a:pt x="8096928" y="3621405"/>
                </a:lnTo>
                <a:lnTo>
                  <a:pt x="8102608" y="3620135"/>
                </a:lnTo>
                <a:lnTo>
                  <a:pt x="8108622" y="3618865"/>
                </a:lnTo>
                <a:lnTo>
                  <a:pt x="8114301" y="3618230"/>
                </a:lnTo>
                <a:lnTo>
                  <a:pt x="8120315" y="3617913"/>
                </a:lnTo>
                <a:lnTo>
                  <a:pt x="8126329" y="3617595"/>
                </a:lnTo>
                <a:lnTo>
                  <a:pt x="8132343" y="3617913"/>
                </a:lnTo>
                <a:lnTo>
                  <a:pt x="8138023" y="3618230"/>
                </a:lnTo>
                <a:lnTo>
                  <a:pt x="8143702" y="3618865"/>
                </a:lnTo>
                <a:lnTo>
                  <a:pt x="8149716" y="3620135"/>
                </a:lnTo>
                <a:lnTo>
                  <a:pt x="8155396" y="3621405"/>
                </a:lnTo>
                <a:lnTo>
                  <a:pt x="8161410" y="3622675"/>
                </a:lnTo>
                <a:lnTo>
                  <a:pt x="8167089" y="3624898"/>
                </a:lnTo>
                <a:lnTo>
                  <a:pt x="8172769" y="3626803"/>
                </a:lnTo>
                <a:lnTo>
                  <a:pt x="8178115" y="3629343"/>
                </a:lnTo>
                <a:lnTo>
                  <a:pt x="8183460" y="3631883"/>
                </a:lnTo>
                <a:lnTo>
                  <a:pt x="8188806" y="3634740"/>
                </a:lnTo>
                <a:lnTo>
                  <a:pt x="8194151" y="3638233"/>
                </a:lnTo>
                <a:lnTo>
                  <a:pt x="8199163" y="3641725"/>
                </a:lnTo>
                <a:lnTo>
                  <a:pt x="8204175" y="3645218"/>
                </a:lnTo>
                <a:lnTo>
                  <a:pt x="8208852" y="3649345"/>
                </a:lnTo>
                <a:lnTo>
                  <a:pt x="8213529" y="3653790"/>
                </a:lnTo>
                <a:lnTo>
                  <a:pt x="8882399" y="4321810"/>
                </a:lnTo>
                <a:lnTo>
                  <a:pt x="8886742" y="4325938"/>
                </a:lnTo>
                <a:lnTo>
                  <a:pt x="8891420" y="4330065"/>
                </a:lnTo>
                <a:lnTo>
                  <a:pt x="8896765" y="4334193"/>
                </a:lnTo>
                <a:lnTo>
                  <a:pt x="8901443" y="4337685"/>
                </a:lnTo>
                <a:lnTo>
                  <a:pt x="8906788" y="4340860"/>
                </a:lnTo>
                <a:lnTo>
                  <a:pt x="8912134" y="4343718"/>
                </a:lnTo>
                <a:lnTo>
                  <a:pt x="8917480" y="4346575"/>
                </a:lnTo>
                <a:lnTo>
                  <a:pt x="8923159" y="4349115"/>
                </a:lnTo>
                <a:lnTo>
                  <a:pt x="8928505" y="4351020"/>
                </a:lnTo>
                <a:lnTo>
                  <a:pt x="8934185" y="4352608"/>
                </a:lnTo>
                <a:lnTo>
                  <a:pt x="8940198" y="4354513"/>
                </a:lnTo>
                <a:lnTo>
                  <a:pt x="8945878" y="4355465"/>
                </a:lnTo>
                <a:lnTo>
                  <a:pt x="8951892" y="4356418"/>
                </a:lnTo>
                <a:lnTo>
                  <a:pt x="8957572" y="4357053"/>
                </a:lnTo>
                <a:lnTo>
                  <a:pt x="8963585" y="4358005"/>
                </a:lnTo>
                <a:lnTo>
                  <a:pt x="8969265" y="4358005"/>
                </a:lnTo>
                <a:lnTo>
                  <a:pt x="8975279" y="4358005"/>
                </a:lnTo>
                <a:lnTo>
                  <a:pt x="8981293" y="4357053"/>
                </a:lnTo>
                <a:lnTo>
                  <a:pt x="8986972" y="4356418"/>
                </a:lnTo>
                <a:lnTo>
                  <a:pt x="8992986" y="4355465"/>
                </a:lnTo>
                <a:lnTo>
                  <a:pt x="8998666" y="4354513"/>
                </a:lnTo>
                <a:lnTo>
                  <a:pt x="9004680" y="4352608"/>
                </a:lnTo>
                <a:lnTo>
                  <a:pt x="9010025" y="4351020"/>
                </a:lnTo>
                <a:lnTo>
                  <a:pt x="9015705" y="4349115"/>
                </a:lnTo>
                <a:lnTo>
                  <a:pt x="9021385" y="4346575"/>
                </a:lnTo>
                <a:lnTo>
                  <a:pt x="9026730" y="4343718"/>
                </a:lnTo>
                <a:lnTo>
                  <a:pt x="9032076" y="4340860"/>
                </a:lnTo>
                <a:lnTo>
                  <a:pt x="9037088" y="4337685"/>
                </a:lnTo>
                <a:lnTo>
                  <a:pt x="9042099" y="4334193"/>
                </a:lnTo>
                <a:lnTo>
                  <a:pt x="9047445" y="4330065"/>
                </a:lnTo>
                <a:lnTo>
                  <a:pt x="9051788" y="4325938"/>
                </a:lnTo>
                <a:lnTo>
                  <a:pt x="9056465" y="4321810"/>
                </a:lnTo>
                <a:lnTo>
                  <a:pt x="9061143" y="4317048"/>
                </a:lnTo>
                <a:lnTo>
                  <a:pt x="9065152" y="4312285"/>
                </a:lnTo>
                <a:lnTo>
                  <a:pt x="9068827" y="4307523"/>
                </a:lnTo>
                <a:lnTo>
                  <a:pt x="9072168" y="4302443"/>
                </a:lnTo>
                <a:lnTo>
                  <a:pt x="9075509" y="4297363"/>
                </a:lnTo>
                <a:lnTo>
                  <a:pt x="9078516" y="4292283"/>
                </a:lnTo>
                <a:lnTo>
                  <a:pt x="9081189" y="4286568"/>
                </a:lnTo>
                <a:lnTo>
                  <a:pt x="9083528" y="4281170"/>
                </a:lnTo>
                <a:lnTo>
                  <a:pt x="9085532" y="4275455"/>
                </a:lnTo>
                <a:lnTo>
                  <a:pt x="9087537" y="4270058"/>
                </a:lnTo>
                <a:lnTo>
                  <a:pt x="9089207" y="4264025"/>
                </a:lnTo>
                <a:lnTo>
                  <a:pt x="9090544" y="4258310"/>
                </a:lnTo>
                <a:lnTo>
                  <a:pt x="9091546" y="4252595"/>
                </a:lnTo>
                <a:cubicBezTo>
                  <a:pt x="9091769" y="4250584"/>
                  <a:pt x="9091991" y="4248574"/>
                  <a:pt x="9092214" y="4246563"/>
                </a:cubicBezTo>
                <a:cubicBezTo>
                  <a:pt x="9092325" y="4244658"/>
                  <a:pt x="9092437" y="4242753"/>
                  <a:pt x="9092548" y="4240848"/>
                </a:cubicBezTo>
                <a:lnTo>
                  <a:pt x="9092548" y="4234815"/>
                </a:lnTo>
                <a:lnTo>
                  <a:pt x="9092548" y="4228783"/>
                </a:lnTo>
                <a:cubicBezTo>
                  <a:pt x="9092437" y="4226878"/>
                  <a:pt x="9092325" y="4224973"/>
                  <a:pt x="9092214" y="4223068"/>
                </a:cubicBezTo>
                <a:cubicBezTo>
                  <a:pt x="9091991" y="4221163"/>
                  <a:pt x="9091769" y="4219258"/>
                  <a:pt x="9091546" y="4217353"/>
                </a:cubicBezTo>
                <a:lnTo>
                  <a:pt x="9090544" y="4211320"/>
                </a:lnTo>
                <a:lnTo>
                  <a:pt x="9089207" y="4205605"/>
                </a:lnTo>
                <a:lnTo>
                  <a:pt x="9087537" y="4199890"/>
                </a:lnTo>
                <a:lnTo>
                  <a:pt x="9085532" y="4194175"/>
                </a:lnTo>
                <a:lnTo>
                  <a:pt x="9083528" y="4188460"/>
                </a:lnTo>
                <a:lnTo>
                  <a:pt x="9081189" y="4183063"/>
                </a:lnTo>
                <a:lnTo>
                  <a:pt x="9078516" y="4177665"/>
                </a:lnTo>
                <a:lnTo>
                  <a:pt x="9075509" y="4172268"/>
                </a:lnTo>
                <a:lnTo>
                  <a:pt x="9072168" y="4166870"/>
                </a:lnTo>
                <a:lnTo>
                  <a:pt x="9068827" y="4161790"/>
                </a:lnTo>
                <a:lnTo>
                  <a:pt x="9065152" y="4157028"/>
                </a:lnTo>
                <a:lnTo>
                  <a:pt x="9061143" y="4152265"/>
                </a:lnTo>
                <a:lnTo>
                  <a:pt x="9056465" y="4147820"/>
                </a:lnTo>
                <a:lnTo>
                  <a:pt x="8669577" y="3761423"/>
                </a:lnTo>
                <a:lnTo>
                  <a:pt x="8473460" y="3565208"/>
                </a:lnTo>
                <a:lnTo>
                  <a:pt x="8468782" y="3560445"/>
                </a:lnTo>
                <a:lnTo>
                  <a:pt x="8464773" y="3555683"/>
                </a:lnTo>
                <a:lnTo>
                  <a:pt x="8461098" y="3550920"/>
                </a:lnTo>
                <a:lnTo>
                  <a:pt x="8457423" y="3545840"/>
                </a:lnTo>
                <a:lnTo>
                  <a:pt x="8454082" y="3540760"/>
                </a:lnTo>
                <a:lnTo>
                  <a:pt x="8451409" y="3535680"/>
                </a:lnTo>
                <a:lnTo>
                  <a:pt x="8448736" y="3529965"/>
                </a:lnTo>
                <a:lnTo>
                  <a:pt x="8446398" y="3524568"/>
                </a:lnTo>
                <a:lnTo>
                  <a:pt x="8444059" y="3518853"/>
                </a:lnTo>
                <a:lnTo>
                  <a:pt x="8442054" y="3513455"/>
                </a:lnTo>
                <a:lnTo>
                  <a:pt x="8440718" y="3507423"/>
                </a:lnTo>
                <a:lnTo>
                  <a:pt x="8439382" y="3501708"/>
                </a:lnTo>
                <a:lnTo>
                  <a:pt x="8438379" y="3495993"/>
                </a:lnTo>
                <a:cubicBezTo>
                  <a:pt x="8438156" y="3493982"/>
                  <a:pt x="8437934" y="3491971"/>
                  <a:pt x="8437711" y="3489960"/>
                </a:cubicBezTo>
                <a:cubicBezTo>
                  <a:pt x="8437600" y="3488055"/>
                  <a:pt x="8437488" y="3486150"/>
                  <a:pt x="8437377" y="3484245"/>
                </a:cubicBezTo>
                <a:cubicBezTo>
                  <a:pt x="8437266" y="3482234"/>
                  <a:pt x="8437154" y="3480224"/>
                  <a:pt x="8437043" y="3478213"/>
                </a:cubicBezTo>
                <a:cubicBezTo>
                  <a:pt x="8437154" y="3476202"/>
                  <a:pt x="8437266" y="3474191"/>
                  <a:pt x="8437377" y="3472180"/>
                </a:cubicBezTo>
                <a:cubicBezTo>
                  <a:pt x="8437488" y="3470275"/>
                  <a:pt x="8437600" y="3468370"/>
                  <a:pt x="8437711" y="3466465"/>
                </a:cubicBezTo>
                <a:cubicBezTo>
                  <a:pt x="8437934" y="3464560"/>
                  <a:pt x="8438156" y="3462655"/>
                  <a:pt x="8438379" y="3460750"/>
                </a:cubicBezTo>
                <a:lnTo>
                  <a:pt x="8439382" y="3454718"/>
                </a:lnTo>
                <a:lnTo>
                  <a:pt x="8440718" y="3449003"/>
                </a:lnTo>
                <a:lnTo>
                  <a:pt x="8442054" y="3443288"/>
                </a:lnTo>
                <a:lnTo>
                  <a:pt x="8444059" y="3437255"/>
                </a:lnTo>
                <a:lnTo>
                  <a:pt x="8446398" y="3431858"/>
                </a:lnTo>
                <a:lnTo>
                  <a:pt x="8448736" y="3426460"/>
                </a:lnTo>
                <a:lnTo>
                  <a:pt x="8451409" y="3421063"/>
                </a:lnTo>
                <a:lnTo>
                  <a:pt x="8454082" y="3415348"/>
                </a:lnTo>
                <a:lnTo>
                  <a:pt x="8457423" y="3410268"/>
                </a:lnTo>
                <a:lnTo>
                  <a:pt x="8461098" y="3405505"/>
                </a:lnTo>
                <a:lnTo>
                  <a:pt x="8464773" y="3400425"/>
                </a:lnTo>
                <a:lnTo>
                  <a:pt x="8468782" y="3395663"/>
                </a:lnTo>
                <a:lnTo>
                  <a:pt x="8473460" y="3391218"/>
                </a:lnTo>
                <a:lnTo>
                  <a:pt x="8477803" y="3386773"/>
                </a:lnTo>
                <a:lnTo>
                  <a:pt x="8482481" y="3382645"/>
                </a:lnTo>
                <a:lnTo>
                  <a:pt x="8487826" y="3378835"/>
                </a:lnTo>
                <a:lnTo>
                  <a:pt x="8492504" y="3375343"/>
                </a:lnTo>
                <a:lnTo>
                  <a:pt x="8497515" y="3372168"/>
                </a:lnTo>
                <a:lnTo>
                  <a:pt x="8503195" y="3369310"/>
                </a:lnTo>
                <a:lnTo>
                  <a:pt x="8508540" y="3366453"/>
                </a:lnTo>
                <a:lnTo>
                  <a:pt x="8514220" y="3364230"/>
                </a:lnTo>
                <a:lnTo>
                  <a:pt x="8519566" y="3362008"/>
                </a:lnTo>
                <a:lnTo>
                  <a:pt x="8525245" y="3360103"/>
                </a:lnTo>
                <a:lnTo>
                  <a:pt x="8531259" y="3358833"/>
                </a:lnTo>
                <a:lnTo>
                  <a:pt x="8536939" y="3357245"/>
                </a:lnTo>
                <a:lnTo>
                  <a:pt x="8542953" y="3356293"/>
                </a:lnTo>
                <a:lnTo>
                  <a:pt x="8548632" y="3355658"/>
                </a:lnTo>
                <a:lnTo>
                  <a:pt x="8554646" y="3355340"/>
                </a:lnTo>
                <a:lnTo>
                  <a:pt x="8560326" y="3355023"/>
                </a:lnTo>
                <a:lnTo>
                  <a:pt x="8566340" y="3355340"/>
                </a:lnTo>
                <a:lnTo>
                  <a:pt x="8572354" y="3355658"/>
                </a:lnTo>
                <a:lnTo>
                  <a:pt x="8578033" y="3356293"/>
                </a:lnTo>
                <a:lnTo>
                  <a:pt x="8584047" y="3357245"/>
                </a:lnTo>
                <a:lnTo>
                  <a:pt x="8589727" y="3358833"/>
                </a:lnTo>
                <a:lnTo>
                  <a:pt x="8595741" y="3360103"/>
                </a:lnTo>
                <a:lnTo>
                  <a:pt x="8601086" y="3362008"/>
                </a:lnTo>
                <a:lnTo>
                  <a:pt x="8606766" y="3364230"/>
                </a:lnTo>
                <a:lnTo>
                  <a:pt x="8612446" y="3366453"/>
                </a:lnTo>
                <a:lnTo>
                  <a:pt x="8617791" y="3369310"/>
                </a:lnTo>
                <a:lnTo>
                  <a:pt x="8623137" y="3372168"/>
                </a:lnTo>
                <a:lnTo>
                  <a:pt x="8628148" y="3375343"/>
                </a:lnTo>
                <a:lnTo>
                  <a:pt x="8633160" y="3378835"/>
                </a:lnTo>
                <a:lnTo>
                  <a:pt x="8638171" y="3382645"/>
                </a:lnTo>
                <a:lnTo>
                  <a:pt x="8642849" y="3386773"/>
                </a:lnTo>
                <a:lnTo>
                  <a:pt x="8647526" y="3391218"/>
                </a:lnTo>
                <a:lnTo>
                  <a:pt x="8855003" y="3598228"/>
                </a:lnTo>
                <a:lnTo>
                  <a:pt x="8859346" y="3602673"/>
                </a:lnTo>
                <a:lnTo>
                  <a:pt x="8864023" y="3606800"/>
                </a:lnTo>
                <a:lnTo>
                  <a:pt x="8869369" y="3610610"/>
                </a:lnTo>
                <a:lnTo>
                  <a:pt x="8874046" y="3613785"/>
                </a:lnTo>
                <a:lnTo>
                  <a:pt x="8879392" y="3617278"/>
                </a:lnTo>
                <a:lnTo>
                  <a:pt x="8884738" y="3620135"/>
                </a:lnTo>
                <a:lnTo>
                  <a:pt x="8890083" y="3622675"/>
                </a:lnTo>
                <a:lnTo>
                  <a:pt x="8895763" y="3625215"/>
                </a:lnTo>
                <a:lnTo>
                  <a:pt x="8901109" y="3627120"/>
                </a:lnTo>
                <a:lnTo>
                  <a:pt x="8906788" y="3629343"/>
                </a:lnTo>
                <a:lnTo>
                  <a:pt x="8912802" y="3630613"/>
                </a:lnTo>
                <a:lnTo>
                  <a:pt x="8918482" y="3631883"/>
                </a:lnTo>
                <a:lnTo>
                  <a:pt x="8924496" y="3633153"/>
                </a:lnTo>
                <a:lnTo>
                  <a:pt x="8930175" y="3633788"/>
                </a:lnTo>
                <a:lnTo>
                  <a:pt x="8936189" y="3634105"/>
                </a:lnTo>
                <a:lnTo>
                  <a:pt x="8941869" y="3634105"/>
                </a:lnTo>
                <a:lnTo>
                  <a:pt x="8947883" y="3634105"/>
                </a:lnTo>
                <a:lnTo>
                  <a:pt x="8953897" y="3633788"/>
                </a:lnTo>
                <a:lnTo>
                  <a:pt x="8959576" y="3633153"/>
                </a:lnTo>
                <a:lnTo>
                  <a:pt x="8965590" y="3631883"/>
                </a:lnTo>
                <a:lnTo>
                  <a:pt x="8971270" y="3630613"/>
                </a:lnTo>
                <a:lnTo>
                  <a:pt x="8977284" y="3629343"/>
                </a:lnTo>
                <a:lnTo>
                  <a:pt x="8982629" y="3627120"/>
                </a:lnTo>
                <a:lnTo>
                  <a:pt x="8988309" y="3625215"/>
                </a:lnTo>
                <a:lnTo>
                  <a:pt x="8993989" y="3622675"/>
                </a:lnTo>
                <a:lnTo>
                  <a:pt x="8999334" y="3620135"/>
                </a:lnTo>
                <a:lnTo>
                  <a:pt x="9004680" y="3617278"/>
                </a:lnTo>
                <a:lnTo>
                  <a:pt x="9009691" y="3613785"/>
                </a:lnTo>
                <a:lnTo>
                  <a:pt x="9014703" y="3610610"/>
                </a:lnTo>
                <a:lnTo>
                  <a:pt x="9020048" y="3606800"/>
                </a:lnTo>
                <a:lnTo>
                  <a:pt x="9024392" y="3602673"/>
                </a:lnTo>
                <a:lnTo>
                  <a:pt x="9029069" y="3598228"/>
                </a:lnTo>
                <a:lnTo>
                  <a:pt x="9033747" y="3593783"/>
                </a:lnTo>
                <a:lnTo>
                  <a:pt x="9037756" y="3589020"/>
                </a:lnTo>
                <a:lnTo>
                  <a:pt x="9041431" y="3583940"/>
                </a:lnTo>
                <a:lnTo>
                  <a:pt x="9044772" y="3578860"/>
                </a:lnTo>
                <a:lnTo>
                  <a:pt x="9048113" y="3573463"/>
                </a:lnTo>
                <a:lnTo>
                  <a:pt x="9051120" y="3568383"/>
                </a:lnTo>
                <a:lnTo>
                  <a:pt x="9053793" y="3562985"/>
                </a:lnTo>
                <a:lnTo>
                  <a:pt x="9056131" y="3557588"/>
                </a:lnTo>
                <a:lnTo>
                  <a:pt x="9058136" y="3551873"/>
                </a:lnTo>
                <a:lnTo>
                  <a:pt x="9060141" y="3546158"/>
                </a:lnTo>
                <a:lnTo>
                  <a:pt x="9061811" y="3540443"/>
                </a:lnTo>
                <a:lnTo>
                  <a:pt x="9063147" y="3534410"/>
                </a:lnTo>
                <a:lnTo>
                  <a:pt x="9064150" y="3528695"/>
                </a:lnTo>
                <a:cubicBezTo>
                  <a:pt x="9064373" y="3526790"/>
                  <a:pt x="9064595" y="3524885"/>
                  <a:pt x="9064818" y="3522980"/>
                </a:cubicBezTo>
                <a:cubicBezTo>
                  <a:pt x="9064929" y="3520969"/>
                  <a:pt x="9065041" y="3518959"/>
                  <a:pt x="9065152" y="3516948"/>
                </a:cubicBezTo>
                <a:lnTo>
                  <a:pt x="9065152" y="3511233"/>
                </a:lnTo>
                <a:lnTo>
                  <a:pt x="9065152" y="3505200"/>
                </a:lnTo>
                <a:cubicBezTo>
                  <a:pt x="9065041" y="3503189"/>
                  <a:pt x="9064929" y="3501179"/>
                  <a:pt x="9064818" y="3499168"/>
                </a:cubicBezTo>
                <a:cubicBezTo>
                  <a:pt x="9064595" y="3497263"/>
                  <a:pt x="9064373" y="3495358"/>
                  <a:pt x="9064150" y="3493453"/>
                </a:cubicBezTo>
                <a:lnTo>
                  <a:pt x="9063147" y="3487738"/>
                </a:lnTo>
                <a:lnTo>
                  <a:pt x="9061811" y="3481705"/>
                </a:lnTo>
                <a:lnTo>
                  <a:pt x="9060141" y="3475990"/>
                </a:lnTo>
                <a:lnTo>
                  <a:pt x="9058136" y="3470593"/>
                </a:lnTo>
                <a:lnTo>
                  <a:pt x="9056131" y="3464878"/>
                </a:lnTo>
                <a:lnTo>
                  <a:pt x="9053793" y="3459163"/>
                </a:lnTo>
                <a:lnTo>
                  <a:pt x="9051120" y="3453765"/>
                </a:lnTo>
                <a:lnTo>
                  <a:pt x="9048113" y="3448685"/>
                </a:lnTo>
                <a:lnTo>
                  <a:pt x="9044772" y="3443605"/>
                </a:lnTo>
                <a:lnTo>
                  <a:pt x="9041431" y="3438525"/>
                </a:lnTo>
                <a:lnTo>
                  <a:pt x="9037756" y="3433763"/>
                </a:lnTo>
                <a:lnTo>
                  <a:pt x="9033747" y="3428683"/>
                </a:lnTo>
                <a:lnTo>
                  <a:pt x="9029069" y="3423920"/>
                </a:lnTo>
                <a:lnTo>
                  <a:pt x="8360534" y="2756218"/>
                </a:lnTo>
                <a:lnTo>
                  <a:pt x="8357193" y="2753043"/>
                </a:lnTo>
                <a:lnTo>
                  <a:pt x="8353852" y="2749233"/>
                </a:lnTo>
                <a:lnTo>
                  <a:pt x="8347504" y="2741295"/>
                </a:lnTo>
                <a:lnTo>
                  <a:pt x="8342492" y="2733040"/>
                </a:lnTo>
                <a:lnTo>
                  <a:pt x="8337815" y="2724468"/>
                </a:lnTo>
                <a:lnTo>
                  <a:pt x="8333471" y="2715895"/>
                </a:lnTo>
                <a:lnTo>
                  <a:pt x="8330465" y="2707005"/>
                </a:lnTo>
                <a:lnTo>
                  <a:pt x="8328126" y="2697798"/>
                </a:lnTo>
                <a:lnTo>
                  <a:pt x="8326121" y="2688590"/>
                </a:lnTo>
                <a:lnTo>
                  <a:pt x="562959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1E5ED99-8DAF-4368-BC68-3A94DF88148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6561736" cy="4841875"/>
          </a:xfrm>
          <a:custGeom>
            <a:avLst/>
            <a:gdLst>
              <a:gd name="connsiteX0" fmla="*/ 6561736 w 6561737"/>
              <a:gd name="connsiteY0" fmla="*/ 0 h 4841875"/>
              <a:gd name="connsiteX1" fmla="*/ 0 w 6561737"/>
              <a:gd name="connsiteY1" fmla="*/ 0 h 4841875"/>
              <a:gd name="connsiteX2" fmla="*/ 2696252 w 6561737"/>
              <a:gd name="connsiteY2" fmla="*/ 2688414 h 4841875"/>
              <a:gd name="connsiteX3" fmla="*/ 2695583 w 6561737"/>
              <a:gd name="connsiteY3" fmla="*/ 2681112 h 4841875"/>
              <a:gd name="connsiteX4" fmla="*/ 2694915 w 6561737"/>
              <a:gd name="connsiteY4" fmla="*/ 2674127 h 4841875"/>
              <a:gd name="connsiteX5" fmla="*/ 2694915 w 6561737"/>
              <a:gd name="connsiteY5" fmla="*/ 2667143 h 4841875"/>
              <a:gd name="connsiteX6" fmla="*/ 2695249 w 6561737"/>
              <a:gd name="connsiteY6" fmla="*/ 2660158 h 4841875"/>
              <a:gd name="connsiteX7" fmla="*/ 2695918 w 6561737"/>
              <a:gd name="connsiteY7" fmla="*/ 2652856 h 4841875"/>
              <a:gd name="connsiteX8" fmla="*/ 2696920 w 6561737"/>
              <a:gd name="connsiteY8" fmla="*/ 2645872 h 4841875"/>
              <a:gd name="connsiteX9" fmla="*/ 2698590 w 6561737"/>
              <a:gd name="connsiteY9" fmla="*/ 2638887 h 4841875"/>
              <a:gd name="connsiteX10" fmla="*/ 2700260 w 6561737"/>
              <a:gd name="connsiteY10" fmla="*/ 2631903 h 4841875"/>
              <a:gd name="connsiteX11" fmla="*/ 2702599 w 6561737"/>
              <a:gd name="connsiteY11" fmla="*/ 2625235 h 4841875"/>
              <a:gd name="connsiteX12" fmla="*/ 2705605 w 6561737"/>
              <a:gd name="connsiteY12" fmla="*/ 2618568 h 4841875"/>
              <a:gd name="connsiteX13" fmla="*/ 2708946 w 6561737"/>
              <a:gd name="connsiteY13" fmla="*/ 2612219 h 4841875"/>
              <a:gd name="connsiteX14" fmla="*/ 2712287 w 6561737"/>
              <a:gd name="connsiteY14" fmla="*/ 2605552 h 4841875"/>
              <a:gd name="connsiteX15" fmla="*/ 2716296 w 6561737"/>
              <a:gd name="connsiteY15" fmla="*/ 2599520 h 4841875"/>
              <a:gd name="connsiteX16" fmla="*/ 2720973 w 6561737"/>
              <a:gd name="connsiteY16" fmla="*/ 2593488 h 4841875"/>
              <a:gd name="connsiteX17" fmla="*/ 2725649 w 6561737"/>
              <a:gd name="connsiteY17" fmla="*/ 2587773 h 4841875"/>
              <a:gd name="connsiteX18" fmla="*/ 2730660 w 6561737"/>
              <a:gd name="connsiteY18" fmla="*/ 2582058 h 4841875"/>
              <a:gd name="connsiteX19" fmla="*/ 2735337 w 6561737"/>
              <a:gd name="connsiteY19" fmla="*/ 2577931 h 4841875"/>
              <a:gd name="connsiteX20" fmla="*/ 2740014 w 6561737"/>
              <a:gd name="connsiteY20" fmla="*/ 2573804 h 4841875"/>
              <a:gd name="connsiteX21" fmla="*/ 2745025 w 6561737"/>
              <a:gd name="connsiteY21" fmla="*/ 2569994 h 4841875"/>
              <a:gd name="connsiteX22" fmla="*/ 2750036 w 6561737"/>
              <a:gd name="connsiteY22" fmla="*/ 2566184 h 4841875"/>
              <a:gd name="connsiteX23" fmla="*/ 2755381 w 6561737"/>
              <a:gd name="connsiteY23" fmla="*/ 2563327 h 4841875"/>
              <a:gd name="connsiteX24" fmla="*/ 2760726 w 6561737"/>
              <a:gd name="connsiteY24" fmla="*/ 2560152 h 4841875"/>
              <a:gd name="connsiteX25" fmla="*/ 2766072 w 6561737"/>
              <a:gd name="connsiteY25" fmla="*/ 2557295 h 4841875"/>
              <a:gd name="connsiteX26" fmla="*/ 2771417 w 6561737"/>
              <a:gd name="connsiteY26" fmla="*/ 2555073 h 4841875"/>
              <a:gd name="connsiteX27" fmla="*/ 2777096 w 6561737"/>
              <a:gd name="connsiteY27" fmla="*/ 2552850 h 4841875"/>
              <a:gd name="connsiteX28" fmla="*/ 2782775 w 6561737"/>
              <a:gd name="connsiteY28" fmla="*/ 2551263 h 4841875"/>
              <a:gd name="connsiteX29" fmla="*/ 2788788 w 6561737"/>
              <a:gd name="connsiteY29" fmla="*/ 2549675 h 4841875"/>
              <a:gd name="connsiteX30" fmla="*/ 2794467 w 6561737"/>
              <a:gd name="connsiteY30" fmla="*/ 2548406 h 4841875"/>
              <a:gd name="connsiteX31" fmla="*/ 2800146 w 6561737"/>
              <a:gd name="connsiteY31" fmla="*/ 2547453 h 4841875"/>
              <a:gd name="connsiteX32" fmla="*/ 2806159 w 6561737"/>
              <a:gd name="connsiteY32" fmla="*/ 2546818 h 4841875"/>
              <a:gd name="connsiteX33" fmla="*/ 2811839 w 6561737"/>
              <a:gd name="connsiteY33" fmla="*/ 2546183 h 4841875"/>
              <a:gd name="connsiteX34" fmla="*/ 2817852 w 6561737"/>
              <a:gd name="connsiteY34" fmla="*/ 2546183 h 4841875"/>
              <a:gd name="connsiteX35" fmla="*/ 2823865 w 6561737"/>
              <a:gd name="connsiteY35" fmla="*/ 2546183 h 4841875"/>
              <a:gd name="connsiteX36" fmla="*/ 2829878 w 6561737"/>
              <a:gd name="connsiteY36" fmla="*/ 2546818 h 4841875"/>
              <a:gd name="connsiteX37" fmla="*/ 2835557 w 6561737"/>
              <a:gd name="connsiteY37" fmla="*/ 2547453 h 4841875"/>
              <a:gd name="connsiteX38" fmla="*/ 2841236 w 6561737"/>
              <a:gd name="connsiteY38" fmla="*/ 2548406 h 4841875"/>
              <a:gd name="connsiteX39" fmla="*/ 2847250 w 6561737"/>
              <a:gd name="connsiteY39" fmla="*/ 2549675 h 4841875"/>
              <a:gd name="connsiteX40" fmla="*/ 2852929 w 6561737"/>
              <a:gd name="connsiteY40" fmla="*/ 2551263 h 4841875"/>
              <a:gd name="connsiteX41" fmla="*/ 2858608 w 6561737"/>
              <a:gd name="connsiteY41" fmla="*/ 2552850 h 4841875"/>
              <a:gd name="connsiteX42" fmla="*/ 2864287 w 6561737"/>
              <a:gd name="connsiteY42" fmla="*/ 2555073 h 4841875"/>
              <a:gd name="connsiteX43" fmla="*/ 2869966 w 6561737"/>
              <a:gd name="connsiteY43" fmla="*/ 2557295 h 4841875"/>
              <a:gd name="connsiteX44" fmla="*/ 2875311 w 6561737"/>
              <a:gd name="connsiteY44" fmla="*/ 2560152 h 4841875"/>
              <a:gd name="connsiteX45" fmla="*/ 2880322 w 6561737"/>
              <a:gd name="connsiteY45" fmla="*/ 2563327 h 4841875"/>
              <a:gd name="connsiteX46" fmla="*/ 2885667 w 6561737"/>
              <a:gd name="connsiteY46" fmla="*/ 2566184 h 4841875"/>
              <a:gd name="connsiteX47" fmla="*/ 2890678 w 6561737"/>
              <a:gd name="connsiteY47" fmla="*/ 2569994 h 4841875"/>
              <a:gd name="connsiteX48" fmla="*/ 2895689 w 6561737"/>
              <a:gd name="connsiteY48" fmla="*/ 2573804 h 4841875"/>
              <a:gd name="connsiteX49" fmla="*/ 2900366 w 6561737"/>
              <a:gd name="connsiteY49" fmla="*/ 2577931 h 4841875"/>
              <a:gd name="connsiteX50" fmla="*/ 2905043 w 6561737"/>
              <a:gd name="connsiteY50" fmla="*/ 2582058 h 4841875"/>
              <a:gd name="connsiteX51" fmla="*/ 4398989 w 6561737"/>
              <a:gd name="connsiteY51" fmla="*/ 4073893 h 4841875"/>
              <a:gd name="connsiteX52" fmla="*/ 4403332 w 6561737"/>
              <a:gd name="connsiteY52" fmla="*/ 4078338 h 4841875"/>
              <a:gd name="connsiteX53" fmla="*/ 4408009 w 6561737"/>
              <a:gd name="connsiteY53" fmla="*/ 4082465 h 4841875"/>
              <a:gd name="connsiteX54" fmla="*/ 4413020 w 6561737"/>
              <a:gd name="connsiteY54" fmla="*/ 4086275 h 4841875"/>
              <a:gd name="connsiteX55" fmla="*/ 4418031 w 6561737"/>
              <a:gd name="connsiteY55" fmla="*/ 4089767 h 4841875"/>
              <a:gd name="connsiteX56" fmla="*/ 4423042 w 6561737"/>
              <a:gd name="connsiteY56" fmla="*/ 4093259 h 4841875"/>
              <a:gd name="connsiteX57" fmla="*/ 4428721 w 6561737"/>
              <a:gd name="connsiteY57" fmla="*/ 4095799 h 4841875"/>
              <a:gd name="connsiteX58" fmla="*/ 4433732 w 6561737"/>
              <a:gd name="connsiteY58" fmla="*/ 4098656 h 4841875"/>
              <a:gd name="connsiteX59" fmla="*/ 4439745 w 6561737"/>
              <a:gd name="connsiteY59" fmla="*/ 4101196 h 4841875"/>
              <a:gd name="connsiteX60" fmla="*/ 4445090 w 6561737"/>
              <a:gd name="connsiteY60" fmla="*/ 4103101 h 4841875"/>
              <a:gd name="connsiteX61" fmla="*/ 4450769 w 6561737"/>
              <a:gd name="connsiteY61" fmla="*/ 4105006 h 4841875"/>
              <a:gd name="connsiteX62" fmla="*/ 4456449 w 6561737"/>
              <a:gd name="connsiteY62" fmla="*/ 4106593 h 4841875"/>
              <a:gd name="connsiteX63" fmla="*/ 4462127 w 6561737"/>
              <a:gd name="connsiteY63" fmla="*/ 4107863 h 4841875"/>
              <a:gd name="connsiteX64" fmla="*/ 4468140 w 6561737"/>
              <a:gd name="connsiteY64" fmla="*/ 4108816 h 4841875"/>
              <a:gd name="connsiteX65" fmla="*/ 4474154 w 6561737"/>
              <a:gd name="connsiteY65" fmla="*/ 4109451 h 4841875"/>
              <a:gd name="connsiteX66" fmla="*/ 4480167 w 6561737"/>
              <a:gd name="connsiteY66" fmla="*/ 4110086 h 4841875"/>
              <a:gd name="connsiteX67" fmla="*/ 4485846 w 6561737"/>
              <a:gd name="connsiteY67" fmla="*/ 4110086 h 4841875"/>
              <a:gd name="connsiteX68" fmla="*/ 4491526 w 6561737"/>
              <a:gd name="connsiteY68" fmla="*/ 4110086 h 4841875"/>
              <a:gd name="connsiteX69" fmla="*/ 4497538 w 6561737"/>
              <a:gd name="connsiteY69" fmla="*/ 4109451 h 4841875"/>
              <a:gd name="connsiteX70" fmla="*/ 4503551 w 6561737"/>
              <a:gd name="connsiteY70" fmla="*/ 4108816 h 4841875"/>
              <a:gd name="connsiteX71" fmla="*/ 4509565 w 6561737"/>
              <a:gd name="connsiteY71" fmla="*/ 4107863 h 4841875"/>
              <a:gd name="connsiteX72" fmla="*/ 4515244 w 6561737"/>
              <a:gd name="connsiteY72" fmla="*/ 4106593 h 4841875"/>
              <a:gd name="connsiteX73" fmla="*/ 4520589 w 6561737"/>
              <a:gd name="connsiteY73" fmla="*/ 4105006 h 4841875"/>
              <a:gd name="connsiteX74" fmla="*/ 4526602 w 6561737"/>
              <a:gd name="connsiteY74" fmla="*/ 4103101 h 4841875"/>
              <a:gd name="connsiteX75" fmla="*/ 4531948 w 6561737"/>
              <a:gd name="connsiteY75" fmla="*/ 4101196 h 4841875"/>
              <a:gd name="connsiteX76" fmla="*/ 4537960 w 6561737"/>
              <a:gd name="connsiteY76" fmla="*/ 4098656 h 4841875"/>
              <a:gd name="connsiteX77" fmla="*/ 4542971 w 6561737"/>
              <a:gd name="connsiteY77" fmla="*/ 4095799 h 4841875"/>
              <a:gd name="connsiteX78" fmla="*/ 4548650 w 6561737"/>
              <a:gd name="connsiteY78" fmla="*/ 4093259 h 4841875"/>
              <a:gd name="connsiteX79" fmla="*/ 4553661 w 6561737"/>
              <a:gd name="connsiteY79" fmla="*/ 4089767 h 4841875"/>
              <a:gd name="connsiteX80" fmla="*/ 4558672 w 6561737"/>
              <a:gd name="connsiteY80" fmla="*/ 4086275 h 4841875"/>
              <a:gd name="connsiteX81" fmla="*/ 4563683 w 6561737"/>
              <a:gd name="connsiteY81" fmla="*/ 4082465 h 4841875"/>
              <a:gd name="connsiteX82" fmla="*/ 4568360 w 6561737"/>
              <a:gd name="connsiteY82" fmla="*/ 4078338 h 4841875"/>
              <a:gd name="connsiteX83" fmla="*/ 4572704 w 6561737"/>
              <a:gd name="connsiteY83" fmla="*/ 4073893 h 4841875"/>
              <a:gd name="connsiteX84" fmla="*/ 4577381 w 6561737"/>
              <a:gd name="connsiteY84" fmla="*/ 4069448 h 4841875"/>
              <a:gd name="connsiteX85" fmla="*/ 4581389 w 6561737"/>
              <a:gd name="connsiteY85" fmla="*/ 4064686 h 4841875"/>
              <a:gd name="connsiteX86" fmla="*/ 4585064 w 6561737"/>
              <a:gd name="connsiteY86" fmla="*/ 4059606 h 4841875"/>
              <a:gd name="connsiteX87" fmla="*/ 4588738 w 6561737"/>
              <a:gd name="connsiteY87" fmla="*/ 4054844 h 4841875"/>
              <a:gd name="connsiteX88" fmla="*/ 4592079 w 6561737"/>
              <a:gd name="connsiteY88" fmla="*/ 4049447 h 4841875"/>
              <a:gd name="connsiteX89" fmla="*/ 4595086 w 6561737"/>
              <a:gd name="connsiteY89" fmla="*/ 4044367 h 4841875"/>
              <a:gd name="connsiteX90" fmla="*/ 4597424 w 6561737"/>
              <a:gd name="connsiteY90" fmla="*/ 4038653 h 4841875"/>
              <a:gd name="connsiteX91" fmla="*/ 4599763 w 6561737"/>
              <a:gd name="connsiteY91" fmla="*/ 4033256 h 4841875"/>
              <a:gd name="connsiteX92" fmla="*/ 4602101 w 6561737"/>
              <a:gd name="connsiteY92" fmla="*/ 4027859 h 4841875"/>
              <a:gd name="connsiteX93" fmla="*/ 4604106 w 6561737"/>
              <a:gd name="connsiteY93" fmla="*/ 4022144 h 4841875"/>
              <a:gd name="connsiteX94" fmla="*/ 4605776 w 6561737"/>
              <a:gd name="connsiteY94" fmla="*/ 4016112 h 4841875"/>
              <a:gd name="connsiteX95" fmla="*/ 4606778 w 6561737"/>
              <a:gd name="connsiteY95" fmla="*/ 4010397 h 4841875"/>
              <a:gd name="connsiteX96" fmla="*/ 4607781 w 6561737"/>
              <a:gd name="connsiteY96" fmla="*/ 4004683 h 4841875"/>
              <a:gd name="connsiteX97" fmla="*/ 4608448 w 6561737"/>
              <a:gd name="connsiteY97" fmla="*/ 3998650 h 4841875"/>
              <a:gd name="connsiteX98" fmla="*/ 4608782 w 6561737"/>
              <a:gd name="connsiteY98" fmla="*/ 3992936 h 4841875"/>
              <a:gd name="connsiteX99" fmla="*/ 4609117 w 6561737"/>
              <a:gd name="connsiteY99" fmla="*/ 3987221 h 4841875"/>
              <a:gd name="connsiteX100" fmla="*/ 4608782 w 6561737"/>
              <a:gd name="connsiteY100" fmla="*/ 3980872 h 4841875"/>
              <a:gd name="connsiteX101" fmla="*/ 4608448 w 6561737"/>
              <a:gd name="connsiteY101" fmla="*/ 3975157 h 4841875"/>
              <a:gd name="connsiteX102" fmla="*/ 4607781 w 6561737"/>
              <a:gd name="connsiteY102" fmla="*/ 3969442 h 4841875"/>
              <a:gd name="connsiteX103" fmla="*/ 4606778 w 6561737"/>
              <a:gd name="connsiteY103" fmla="*/ 3963410 h 4841875"/>
              <a:gd name="connsiteX104" fmla="*/ 4605776 w 6561737"/>
              <a:gd name="connsiteY104" fmla="*/ 3957696 h 4841875"/>
              <a:gd name="connsiteX105" fmla="*/ 4604106 w 6561737"/>
              <a:gd name="connsiteY105" fmla="*/ 3951981 h 4841875"/>
              <a:gd name="connsiteX106" fmla="*/ 4602101 w 6561737"/>
              <a:gd name="connsiteY106" fmla="*/ 3946584 h 4841875"/>
              <a:gd name="connsiteX107" fmla="*/ 4599763 w 6561737"/>
              <a:gd name="connsiteY107" fmla="*/ 3940552 h 4841875"/>
              <a:gd name="connsiteX108" fmla="*/ 4597424 w 6561737"/>
              <a:gd name="connsiteY108" fmla="*/ 3935155 h 4841875"/>
              <a:gd name="connsiteX109" fmla="*/ 4595086 w 6561737"/>
              <a:gd name="connsiteY109" fmla="*/ 3929757 h 4841875"/>
              <a:gd name="connsiteX110" fmla="*/ 4592079 w 6561737"/>
              <a:gd name="connsiteY110" fmla="*/ 3924678 h 4841875"/>
              <a:gd name="connsiteX111" fmla="*/ 4588738 w 6561737"/>
              <a:gd name="connsiteY111" fmla="*/ 3919281 h 4841875"/>
              <a:gd name="connsiteX112" fmla="*/ 4585064 w 6561737"/>
              <a:gd name="connsiteY112" fmla="*/ 3914201 h 4841875"/>
              <a:gd name="connsiteX113" fmla="*/ 4581389 w 6561737"/>
              <a:gd name="connsiteY113" fmla="*/ 3909121 h 4841875"/>
              <a:gd name="connsiteX114" fmla="*/ 4577381 w 6561737"/>
              <a:gd name="connsiteY114" fmla="*/ 3904677 h 4841875"/>
              <a:gd name="connsiteX115" fmla="*/ 4572704 w 6561737"/>
              <a:gd name="connsiteY115" fmla="*/ 3899914 h 4841875"/>
              <a:gd name="connsiteX116" fmla="*/ 3276525 w 6561737"/>
              <a:gd name="connsiteY116" fmla="*/ 2605234 h 4841875"/>
              <a:gd name="connsiteX117" fmla="*/ 3272182 w 6561737"/>
              <a:gd name="connsiteY117" fmla="*/ 2600472 h 4841875"/>
              <a:gd name="connsiteX118" fmla="*/ 3268174 w 6561737"/>
              <a:gd name="connsiteY118" fmla="*/ 2596027 h 4841875"/>
              <a:gd name="connsiteX119" fmla="*/ 3264165 w 6561737"/>
              <a:gd name="connsiteY119" fmla="*/ 2590948 h 4841875"/>
              <a:gd name="connsiteX120" fmla="*/ 3260824 w 6561737"/>
              <a:gd name="connsiteY120" fmla="*/ 2585868 h 4841875"/>
              <a:gd name="connsiteX121" fmla="*/ 3257818 w 6561737"/>
              <a:gd name="connsiteY121" fmla="*/ 2580788 h 4841875"/>
              <a:gd name="connsiteX122" fmla="*/ 3254811 w 6561737"/>
              <a:gd name="connsiteY122" fmla="*/ 2575709 h 4841875"/>
              <a:gd name="connsiteX123" fmla="*/ 3252138 w 6561737"/>
              <a:gd name="connsiteY123" fmla="*/ 2569994 h 4841875"/>
              <a:gd name="connsiteX124" fmla="*/ 3249466 w 6561737"/>
              <a:gd name="connsiteY124" fmla="*/ 2564597 h 4841875"/>
              <a:gd name="connsiteX125" fmla="*/ 3247461 w 6561737"/>
              <a:gd name="connsiteY125" fmla="*/ 2558882 h 4841875"/>
              <a:gd name="connsiteX126" fmla="*/ 3245791 w 6561737"/>
              <a:gd name="connsiteY126" fmla="*/ 2553168 h 4841875"/>
              <a:gd name="connsiteX127" fmla="*/ 3244121 w 6561737"/>
              <a:gd name="connsiteY127" fmla="*/ 2547453 h 4841875"/>
              <a:gd name="connsiteX128" fmla="*/ 3242785 w 6561737"/>
              <a:gd name="connsiteY128" fmla="*/ 2541738 h 4841875"/>
              <a:gd name="connsiteX129" fmla="*/ 3241782 w 6561737"/>
              <a:gd name="connsiteY129" fmla="*/ 2536024 h 4841875"/>
              <a:gd name="connsiteX130" fmla="*/ 3241114 w 6561737"/>
              <a:gd name="connsiteY130" fmla="*/ 2529992 h 4841875"/>
              <a:gd name="connsiteX131" fmla="*/ 3240780 w 6561737"/>
              <a:gd name="connsiteY131" fmla="*/ 2524277 h 4841875"/>
              <a:gd name="connsiteX132" fmla="*/ 3240780 w 6561737"/>
              <a:gd name="connsiteY132" fmla="*/ 2518245 h 4841875"/>
              <a:gd name="connsiteX133" fmla="*/ 3240780 w 6561737"/>
              <a:gd name="connsiteY133" fmla="*/ 2512213 h 4841875"/>
              <a:gd name="connsiteX134" fmla="*/ 3241114 w 6561737"/>
              <a:gd name="connsiteY134" fmla="*/ 2506498 h 4841875"/>
              <a:gd name="connsiteX135" fmla="*/ 3241782 w 6561737"/>
              <a:gd name="connsiteY135" fmla="*/ 2500784 h 4841875"/>
              <a:gd name="connsiteX136" fmla="*/ 3242785 w 6561737"/>
              <a:gd name="connsiteY136" fmla="*/ 2494752 h 4841875"/>
              <a:gd name="connsiteX137" fmla="*/ 3244121 w 6561737"/>
              <a:gd name="connsiteY137" fmla="*/ 2489037 h 4841875"/>
              <a:gd name="connsiteX138" fmla="*/ 3245791 w 6561737"/>
              <a:gd name="connsiteY138" fmla="*/ 2483322 h 4841875"/>
              <a:gd name="connsiteX139" fmla="*/ 3247461 w 6561737"/>
              <a:gd name="connsiteY139" fmla="*/ 2477290 h 4841875"/>
              <a:gd name="connsiteX140" fmla="*/ 3249466 w 6561737"/>
              <a:gd name="connsiteY140" fmla="*/ 2471893 h 4841875"/>
              <a:gd name="connsiteX141" fmla="*/ 3252138 w 6561737"/>
              <a:gd name="connsiteY141" fmla="*/ 2466496 h 4841875"/>
              <a:gd name="connsiteX142" fmla="*/ 3254811 w 6561737"/>
              <a:gd name="connsiteY142" fmla="*/ 2461099 h 4841875"/>
              <a:gd name="connsiteX143" fmla="*/ 3257818 w 6561737"/>
              <a:gd name="connsiteY143" fmla="*/ 2455702 h 4841875"/>
              <a:gd name="connsiteX144" fmla="*/ 3260824 w 6561737"/>
              <a:gd name="connsiteY144" fmla="*/ 2450304 h 4841875"/>
              <a:gd name="connsiteX145" fmla="*/ 3264165 w 6561737"/>
              <a:gd name="connsiteY145" fmla="*/ 2445542 h 4841875"/>
              <a:gd name="connsiteX146" fmla="*/ 3268174 w 6561737"/>
              <a:gd name="connsiteY146" fmla="*/ 2440463 h 4841875"/>
              <a:gd name="connsiteX147" fmla="*/ 3272182 w 6561737"/>
              <a:gd name="connsiteY147" fmla="*/ 2435700 h 4841875"/>
              <a:gd name="connsiteX148" fmla="*/ 3276525 w 6561737"/>
              <a:gd name="connsiteY148" fmla="*/ 2431256 h 4841875"/>
              <a:gd name="connsiteX149" fmla="*/ 3281536 w 6561737"/>
              <a:gd name="connsiteY149" fmla="*/ 2426811 h 4841875"/>
              <a:gd name="connsiteX150" fmla="*/ 3285879 w 6561737"/>
              <a:gd name="connsiteY150" fmla="*/ 2422684 h 4841875"/>
              <a:gd name="connsiteX151" fmla="*/ 3290890 w 6561737"/>
              <a:gd name="connsiteY151" fmla="*/ 2418874 h 4841875"/>
              <a:gd name="connsiteX152" fmla="*/ 3296235 w 6561737"/>
              <a:gd name="connsiteY152" fmla="*/ 2415382 h 4841875"/>
              <a:gd name="connsiteX153" fmla="*/ 3301246 w 6561737"/>
              <a:gd name="connsiteY153" fmla="*/ 2412207 h 4841875"/>
              <a:gd name="connsiteX154" fmla="*/ 3306591 w 6561737"/>
              <a:gd name="connsiteY154" fmla="*/ 2409350 h 4841875"/>
              <a:gd name="connsiteX155" fmla="*/ 3311936 w 6561737"/>
              <a:gd name="connsiteY155" fmla="*/ 2406492 h 4841875"/>
              <a:gd name="connsiteX156" fmla="*/ 3317281 w 6561737"/>
              <a:gd name="connsiteY156" fmla="*/ 2404270 h 4841875"/>
              <a:gd name="connsiteX157" fmla="*/ 3323295 w 6561737"/>
              <a:gd name="connsiteY157" fmla="*/ 2402048 h 4841875"/>
              <a:gd name="connsiteX158" fmla="*/ 3328640 w 6561737"/>
              <a:gd name="connsiteY158" fmla="*/ 2400143 h 4841875"/>
              <a:gd name="connsiteX159" fmla="*/ 3334653 w 6561737"/>
              <a:gd name="connsiteY159" fmla="*/ 2398873 h 4841875"/>
              <a:gd name="connsiteX160" fmla="*/ 3340332 w 6561737"/>
              <a:gd name="connsiteY160" fmla="*/ 2397285 h 4841875"/>
              <a:gd name="connsiteX161" fmla="*/ 3346011 w 6561737"/>
              <a:gd name="connsiteY161" fmla="*/ 2396333 h 4841875"/>
              <a:gd name="connsiteX162" fmla="*/ 3352024 w 6561737"/>
              <a:gd name="connsiteY162" fmla="*/ 2395698 h 4841875"/>
              <a:gd name="connsiteX163" fmla="*/ 3357703 w 6561737"/>
              <a:gd name="connsiteY163" fmla="*/ 2395381 h 4841875"/>
              <a:gd name="connsiteX164" fmla="*/ 3364051 w 6561737"/>
              <a:gd name="connsiteY164" fmla="*/ 2395381 h 4841875"/>
              <a:gd name="connsiteX165" fmla="*/ 3369730 w 6561737"/>
              <a:gd name="connsiteY165" fmla="*/ 2395381 h 4841875"/>
              <a:gd name="connsiteX166" fmla="*/ 3375743 w 6561737"/>
              <a:gd name="connsiteY166" fmla="*/ 2395698 h 4841875"/>
              <a:gd name="connsiteX167" fmla="*/ 3381422 w 6561737"/>
              <a:gd name="connsiteY167" fmla="*/ 2396333 h 4841875"/>
              <a:gd name="connsiteX168" fmla="*/ 3387101 w 6561737"/>
              <a:gd name="connsiteY168" fmla="*/ 2397285 h 4841875"/>
              <a:gd name="connsiteX169" fmla="*/ 3393114 w 6561737"/>
              <a:gd name="connsiteY169" fmla="*/ 2398873 h 4841875"/>
              <a:gd name="connsiteX170" fmla="*/ 3398794 w 6561737"/>
              <a:gd name="connsiteY170" fmla="*/ 2400143 h 4841875"/>
              <a:gd name="connsiteX171" fmla="*/ 3404807 w 6561737"/>
              <a:gd name="connsiteY171" fmla="*/ 2402048 h 4841875"/>
              <a:gd name="connsiteX172" fmla="*/ 3410152 w 6561737"/>
              <a:gd name="connsiteY172" fmla="*/ 2404270 h 4841875"/>
              <a:gd name="connsiteX173" fmla="*/ 3415831 w 6561737"/>
              <a:gd name="connsiteY173" fmla="*/ 2406492 h 4841875"/>
              <a:gd name="connsiteX174" fmla="*/ 3421176 w 6561737"/>
              <a:gd name="connsiteY174" fmla="*/ 2409350 h 4841875"/>
              <a:gd name="connsiteX175" fmla="*/ 3426187 w 6561737"/>
              <a:gd name="connsiteY175" fmla="*/ 2412207 h 4841875"/>
              <a:gd name="connsiteX176" fmla="*/ 3431866 w 6561737"/>
              <a:gd name="connsiteY176" fmla="*/ 2415382 h 4841875"/>
              <a:gd name="connsiteX177" fmla="*/ 3436543 w 6561737"/>
              <a:gd name="connsiteY177" fmla="*/ 2418874 h 4841875"/>
              <a:gd name="connsiteX178" fmla="*/ 3441554 w 6561737"/>
              <a:gd name="connsiteY178" fmla="*/ 2422684 h 4841875"/>
              <a:gd name="connsiteX179" fmla="*/ 3446565 w 6561737"/>
              <a:gd name="connsiteY179" fmla="*/ 2426811 h 4841875"/>
              <a:gd name="connsiteX180" fmla="*/ 3450908 w 6561737"/>
              <a:gd name="connsiteY180" fmla="*/ 2431256 h 4841875"/>
              <a:gd name="connsiteX181" fmla="*/ 4169819 w 6561737"/>
              <a:gd name="connsiteY181" fmla="*/ 3149076 h 4841875"/>
              <a:gd name="connsiteX182" fmla="*/ 4174496 w 6561737"/>
              <a:gd name="connsiteY182" fmla="*/ 3153521 h 4841875"/>
              <a:gd name="connsiteX183" fmla="*/ 4179173 w 6561737"/>
              <a:gd name="connsiteY183" fmla="*/ 3157648 h 4841875"/>
              <a:gd name="connsiteX184" fmla="*/ 4184184 w 6561737"/>
              <a:gd name="connsiteY184" fmla="*/ 3161458 h 4841875"/>
              <a:gd name="connsiteX185" fmla="*/ 4189195 w 6561737"/>
              <a:gd name="connsiteY185" fmla="*/ 3164950 h 4841875"/>
              <a:gd name="connsiteX186" fmla="*/ 4194540 w 6561737"/>
              <a:gd name="connsiteY186" fmla="*/ 3168442 h 4841875"/>
              <a:gd name="connsiteX187" fmla="*/ 4199551 w 6561737"/>
              <a:gd name="connsiteY187" fmla="*/ 3170982 h 4841875"/>
              <a:gd name="connsiteX188" fmla="*/ 4204896 w 6561737"/>
              <a:gd name="connsiteY188" fmla="*/ 3173840 h 4841875"/>
              <a:gd name="connsiteX189" fmla="*/ 4210576 w 6561737"/>
              <a:gd name="connsiteY189" fmla="*/ 3176062 h 4841875"/>
              <a:gd name="connsiteX190" fmla="*/ 4216255 w 6561737"/>
              <a:gd name="connsiteY190" fmla="*/ 3178284 h 4841875"/>
              <a:gd name="connsiteX191" fmla="*/ 4221934 w 6561737"/>
              <a:gd name="connsiteY191" fmla="*/ 3180189 h 4841875"/>
              <a:gd name="connsiteX192" fmla="*/ 4227613 w 6561737"/>
              <a:gd name="connsiteY192" fmla="*/ 3181776 h 4841875"/>
              <a:gd name="connsiteX193" fmla="*/ 4233292 w 6561737"/>
              <a:gd name="connsiteY193" fmla="*/ 3183046 h 4841875"/>
              <a:gd name="connsiteX194" fmla="*/ 4239305 w 6561737"/>
              <a:gd name="connsiteY194" fmla="*/ 3183999 h 4841875"/>
              <a:gd name="connsiteX195" fmla="*/ 4244984 w 6561737"/>
              <a:gd name="connsiteY195" fmla="*/ 3184634 h 4841875"/>
              <a:gd name="connsiteX196" fmla="*/ 4250998 w 6561737"/>
              <a:gd name="connsiteY196" fmla="*/ 3184951 h 4841875"/>
              <a:gd name="connsiteX197" fmla="*/ 4257011 w 6561737"/>
              <a:gd name="connsiteY197" fmla="*/ 3185269 h 4841875"/>
              <a:gd name="connsiteX198" fmla="*/ 4263024 w 6561737"/>
              <a:gd name="connsiteY198" fmla="*/ 3184951 h 4841875"/>
              <a:gd name="connsiteX199" fmla="*/ 4268703 w 6561737"/>
              <a:gd name="connsiteY199" fmla="*/ 3184634 h 4841875"/>
              <a:gd name="connsiteX200" fmla="*/ 4274382 w 6561737"/>
              <a:gd name="connsiteY200" fmla="*/ 3183999 h 4841875"/>
              <a:gd name="connsiteX201" fmla="*/ 4280395 w 6561737"/>
              <a:gd name="connsiteY201" fmla="*/ 3183046 h 4841875"/>
              <a:gd name="connsiteX202" fmla="*/ 4286075 w 6561737"/>
              <a:gd name="connsiteY202" fmla="*/ 3181776 h 4841875"/>
              <a:gd name="connsiteX203" fmla="*/ 4292088 w 6561737"/>
              <a:gd name="connsiteY203" fmla="*/ 3180189 h 4841875"/>
              <a:gd name="connsiteX204" fmla="*/ 4297767 w 6561737"/>
              <a:gd name="connsiteY204" fmla="*/ 3178284 h 4841875"/>
              <a:gd name="connsiteX205" fmla="*/ 4303446 w 6561737"/>
              <a:gd name="connsiteY205" fmla="*/ 3176062 h 4841875"/>
              <a:gd name="connsiteX206" fmla="*/ 4308791 w 6561737"/>
              <a:gd name="connsiteY206" fmla="*/ 3173840 h 4841875"/>
              <a:gd name="connsiteX207" fmla="*/ 4314136 w 6561737"/>
              <a:gd name="connsiteY207" fmla="*/ 3170982 h 4841875"/>
              <a:gd name="connsiteX208" fmla="*/ 4319815 w 6561737"/>
              <a:gd name="connsiteY208" fmla="*/ 3168442 h 4841875"/>
              <a:gd name="connsiteX209" fmla="*/ 4324826 w 6561737"/>
              <a:gd name="connsiteY209" fmla="*/ 3164950 h 4841875"/>
              <a:gd name="connsiteX210" fmla="*/ 4329503 w 6561737"/>
              <a:gd name="connsiteY210" fmla="*/ 3161458 h 4841875"/>
              <a:gd name="connsiteX211" fmla="*/ 4334848 w 6561737"/>
              <a:gd name="connsiteY211" fmla="*/ 3157648 h 4841875"/>
              <a:gd name="connsiteX212" fmla="*/ 4339525 w 6561737"/>
              <a:gd name="connsiteY212" fmla="*/ 3153521 h 4841875"/>
              <a:gd name="connsiteX213" fmla="*/ 4344202 w 6561737"/>
              <a:gd name="connsiteY213" fmla="*/ 3149076 h 4841875"/>
              <a:gd name="connsiteX214" fmla="*/ 4348545 w 6561737"/>
              <a:gd name="connsiteY214" fmla="*/ 3144631 h 4841875"/>
              <a:gd name="connsiteX215" fmla="*/ 4352554 w 6561737"/>
              <a:gd name="connsiteY215" fmla="*/ 3139869 h 4841875"/>
              <a:gd name="connsiteX216" fmla="*/ 4356228 w 6561737"/>
              <a:gd name="connsiteY216" fmla="*/ 3134790 h 4841875"/>
              <a:gd name="connsiteX217" fmla="*/ 4359903 w 6561737"/>
              <a:gd name="connsiteY217" fmla="*/ 3130027 h 4841875"/>
              <a:gd name="connsiteX218" fmla="*/ 4363244 w 6561737"/>
              <a:gd name="connsiteY218" fmla="*/ 3124948 h 4841875"/>
              <a:gd name="connsiteX219" fmla="*/ 4365916 w 6561737"/>
              <a:gd name="connsiteY219" fmla="*/ 3119551 h 4841875"/>
              <a:gd name="connsiteX220" fmla="*/ 4368589 w 6561737"/>
              <a:gd name="connsiteY220" fmla="*/ 3113836 h 4841875"/>
              <a:gd name="connsiteX221" fmla="*/ 4371261 w 6561737"/>
              <a:gd name="connsiteY221" fmla="*/ 3108439 h 4841875"/>
              <a:gd name="connsiteX222" fmla="*/ 4373266 w 6561737"/>
              <a:gd name="connsiteY222" fmla="*/ 3103042 h 4841875"/>
              <a:gd name="connsiteX223" fmla="*/ 4375270 w 6561737"/>
              <a:gd name="connsiteY223" fmla="*/ 3097010 h 4841875"/>
              <a:gd name="connsiteX224" fmla="*/ 4376606 w 6561737"/>
              <a:gd name="connsiteY224" fmla="*/ 3091295 h 4841875"/>
              <a:gd name="connsiteX225" fmla="*/ 4377943 w 6561737"/>
              <a:gd name="connsiteY225" fmla="*/ 3085580 h 4841875"/>
              <a:gd name="connsiteX226" fmla="*/ 4378945 w 6561737"/>
              <a:gd name="connsiteY226" fmla="*/ 3079866 h 4841875"/>
              <a:gd name="connsiteX227" fmla="*/ 4379613 w 6561737"/>
              <a:gd name="connsiteY227" fmla="*/ 3073834 h 4841875"/>
              <a:gd name="connsiteX228" fmla="*/ 4379947 w 6561737"/>
              <a:gd name="connsiteY228" fmla="*/ 3068119 h 4841875"/>
              <a:gd name="connsiteX229" fmla="*/ 4380281 w 6561737"/>
              <a:gd name="connsiteY229" fmla="*/ 3062404 h 4841875"/>
              <a:gd name="connsiteX230" fmla="*/ 4379947 w 6561737"/>
              <a:gd name="connsiteY230" fmla="*/ 3056055 h 4841875"/>
              <a:gd name="connsiteX231" fmla="*/ 4379613 w 6561737"/>
              <a:gd name="connsiteY231" fmla="*/ 3050340 h 4841875"/>
              <a:gd name="connsiteX232" fmla="*/ 4378945 w 6561737"/>
              <a:gd name="connsiteY232" fmla="*/ 3044625 h 4841875"/>
              <a:gd name="connsiteX233" fmla="*/ 4377943 w 6561737"/>
              <a:gd name="connsiteY233" fmla="*/ 3038593 h 4841875"/>
              <a:gd name="connsiteX234" fmla="*/ 4376606 w 6561737"/>
              <a:gd name="connsiteY234" fmla="*/ 3032879 h 4841875"/>
              <a:gd name="connsiteX235" fmla="*/ 4375270 w 6561737"/>
              <a:gd name="connsiteY235" fmla="*/ 3027164 h 4841875"/>
              <a:gd name="connsiteX236" fmla="*/ 4373266 w 6561737"/>
              <a:gd name="connsiteY236" fmla="*/ 3021449 h 4841875"/>
              <a:gd name="connsiteX237" fmla="*/ 4371261 w 6561737"/>
              <a:gd name="connsiteY237" fmla="*/ 3015735 h 4841875"/>
              <a:gd name="connsiteX238" fmla="*/ 4368589 w 6561737"/>
              <a:gd name="connsiteY238" fmla="*/ 3010338 h 4841875"/>
              <a:gd name="connsiteX239" fmla="*/ 4365916 w 6561737"/>
              <a:gd name="connsiteY239" fmla="*/ 3004941 h 4841875"/>
              <a:gd name="connsiteX240" fmla="*/ 4363244 w 6561737"/>
              <a:gd name="connsiteY240" fmla="*/ 2999543 h 4841875"/>
              <a:gd name="connsiteX241" fmla="*/ 4359903 w 6561737"/>
              <a:gd name="connsiteY241" fmla="*/ 2994464 h 4841875"/>
              <a:gd name="connsiteX242" fmla="*/ 4356228 w 6561737"/>
              <a:gd name="connsiteY242" fmla="*/ 2989384 h 4841875"/>
              <a:gd name="connsiteX243" fmla="*/ 4352554 w 6561737"/>
              <a:gd name="connsiteY243" fmla="*/ 2984622 h 4841875"/>
              <a:gd name="connsiteX244" fmla="*/ 4348545 w 6561737"/>
              <a:gd name="connsiteY244" fmla="*/ 2979860 h 4841875"/>
              <a:gd name="connsiteX245" fmla="*/ 4344202 w 6561737"/>
              <a:gd name="connsiteY245" fmla="*/ 2975098 h 4841875"/>
              <a:gd name="connsiteX246" fmla="*/ 4244650 w 6561737"/>
              <a:gd name="connsiteY246" fmla="*/ 2875727 h 4841875"/>
              <a:gd name="connsiteX247" fmla="*/ 3995771 w 6561737"/>
              <a:gd name="connsiteY247" fmla="*/ 2627140 h 4841875"/>
              <a:gd name="connsiteX248" fmla="*/ 3991428 w 6561737"/>
              <a:gd name="connsiteY248" fmla="*/ 2622696 h 4841875"/>
              <a:gd name="connsiteX249" fmla="*/ 3987419 w 6561737"/>
              <a:gd name="connsiteY249" fmla="*/ 2617933 h 4841875"/>
              <a:gd name="connsiteX250" fmla="*/ 3983410 w 6561737"/>
              <a:gd name="connsiteY250" fmla="*/ 2613171 h 4841875"/>
              <a:gd name="connsiteX251" fmla="*/ 3980070 w 6561737"/>
              <a:gd name="connsiteY251" fmla="*/ 2608092 h 4841875"/>
              <a:gd name="connsiteX252" fmla="*/ 3977063 w 6561737"/>
              <a:gd name="connsiteY252" fmla="*/ 2603012 h 4841875"/>
              <a:gd name="connsiteX253" fmla="*/ 3973722 w 6561737"/>
              <a:gd name="connsiteY253" fmla="*/ 2597297 h 4841875"/>
              <a:gd name="connsiteX254" fmla="*/ 3971050 w 6561737"/>
              <a:gd name="connsiteY254" fmla="*/ 2591900 h 4841875"/>
              <a:gd name="connsiteX255" fmla="*/ 3968711 w 6561737"/>
              <a:gd name="connsiteY255" fmla="*/ 2586503 h 4841875"/>
              <a:gd name="connsiteX256" fmla="*/ 3966707 w 6561737"/>
              <a:gd name="connsiteY256" fmla="*/ 2581106 h 4841875"/>
              <a:gd name="connsiteX257" fmla="*/ 3965037 w 6561737"/>
              <a:gd name="connsiteY257" fmla="*/ 2575074 h 4841875"/>
              <a:gd name="connsiteX258" fmla="*/ 3963366 w 6561737"/>
              <a:gd name="connsiteY258" fmla="*/ 2569677 h 4841875"/>
              <a:gd name="connsiteX259" fmla="*/ 3962030 w 6561737"/>
              <a:gd name="connsiteY259" fmla="*/ 2563962 h 4841875"/>
              <a:gd name="connsiteX260" fmla="*/ 3961028 w 6561737"/>
              <a:gd name="connsiteY260" fmla="*/ 2558247 h 4841875"/>
              <a:gd name="connsiteX261" fmla="*/ 3960026 w 6561737"/>
              <a:gd name="connsiteY261" fmla="*/ 2551898 h 4841875"/>
              <a:gd name="connsiteX262" fmla="*/ 3959691 w 6561737"/>
              <a:gd name="connsiteY262" fmla="*/ 2546183 h 4841875"/>
              <a:gd name="connsiteX263" fmla="*/ 3959691 w 6561737"/>
              <a:gd name="connsiteY263" fmla="*/ 2540469 h 4841875"/>
              <a:gd name="connsiteX264" fmla="*/ 3959691 w 6561737"/>
              <a:gd name="connsiteY264" fmla="*/ 2534436 h 4841875"/>
              <a:gd name="connsiteX265" fmla="*/ 3960026 w 6561737"/>
              <a:gd name="connsiteY265" fmla="*/ 2528404 h 4841875"/>
              <a:gd name="connsiteX266" fmla="*/ 3961028 w 6561737"/>
              <a:gd name="connsiteY266" fmla="*/ 2522690 h 4841875"/>
              <a:gd name="connsiteX267" fmla="*/ 3962030 w 6561737"/>
              <a:gd name="connsiteY267" fmla="*/ 2516658 h 4841875"/>
              <a:gd name="connsiteX268" fmla="*/ 3963366 w 6561737"/>
              <a:gd name="connsiteY268" fmla="*/ 2510943 h 4841875"/>
              <a:gd name="connsiteX269" fmla="*/ 3965037 w 6561737"/>
              <a:gd name="connsiteY269" fmla="*/ 2505228 h 4841875"/>
              <a:gd name="connsiteX270" fmla="*/ 3966707 w 6561737"/>
              <a:gd name="connsiteY270" fmla="*/ 2499514 h 4841875"/>
              <a:gd name="connsiteX271" fmla="*/ 3968711 w 6561737"/>
              <a:gd name="connsiteY271" fmla="*/ 2494117 h 4841875"/>
              <a:gd name="connsiteX272" fmla="*/ 3971050 w 6561737"/>
              <a:gd name="connsiteY272" fmla="*/ 2488402 h 4841875"/>
              <a:gd name="connsiteX273" fmla="*/ 3973722 w 6561737"/>
              <a:gd name="connsiteY273" fmla="*/ 2483322 h 4841875"/>
              <a:gd name="connsiteX274" fmla="*/ 3977063 w 6561737"/>
              <a:gd name="connsiteY274" fmla="*/ 2477608 h 4841875"/>
              <a:gd name="connsiteX275" fmla="*/ 3980070 w 6561737"/>
              <a:gd name="connsiteY275" fmla="*/ 2472528 h 4841875"/>
              <a:gd name="connsiteX276" fmla="*/ 3983410 w 6561737"/>
              <a:gd name="connsiteY276" fmla="*/ 2467448 h 4841875"/>
              <a:gd name="connsiteX277" fmla="*/ 3987419 w 6561737"/>
              <a:gd name="connsiteY277" fmla="*/ 2462686 h 4841875"/>
              <a:gd name="connsiteX278" fmla="*/ 3991428 w 6561737"/>
              <a:gd name="connsiteY278" fmla="*/ 2457924 h 4841875"/>
              <a:gd name="connsiteX279" fmla="*/ 3995771 w 6561737"/>
              <a:gd name="connsiteY279" fmla="*/ 2453162 h 4841875"/>
              <a:gd name="connsiteX280" fmla="*/ 4000448 w 6561737"/>
              <a:gd name="connsiteY280" fmla="*/ 2449035 h 4841875"/>
              <a:gd name="connsiteX281" fmla="*/ 4005459 w 6561737"/>
              <a:gd name="connsiteY281" fmla="*/ 2444907 h 4841875"/>
              <a:gd name="connsiteX282" fmla="*/ 4010135 w 6561737"/>
              <a:gd name="connsiteY282" fmla="*/ 2441098 h 4841875"/>
              <a:gd name="connsiteX283" fmla="*/ 4015146 w 6561737"/>
              <a:gd name="connsiteY283" fmla="*/ 2437288 h 4841875"/>
              <a:gd name="connsiteX284" fmla="*/ 4020492 w 6561737"/>
              <a:gd name="connsiteY284" fmla="*/ 2434430 h 4841875"/>
              <a:gd name="connsiteX285" fmla="*/ 4025503 w 6561737"/>
              <a:gd name="connsiteY285" fmla="*/ 2431256 h 4841875"/>
              <a:gd name="connsiteX286" fmla="*/ 4031182 w 6561737"/>
              <a:gd name="connsiteY286" fmla="*/ 2428398 h 4841875"/>
              <a:gd name="connsiteX287" fmla="*/ 4036527 w 6561737"/>
              <a:gd name="connsiteY287" fmla="*/ 2426176 h 4841875"/>
              <a:gd name="connsiteX288" fmla="*/ 4042206 w 6561737"/>
              <a:gd name="connsiteY288" fmla="*/ 2423954 h 4841875"/>
              <a:gd name="connsiteX289" fmla="*/ 4047885 w 6561737"/>
              <a:gd name="connsiteY289" fmla="*/ 2422366 h 4841875"/>
              <a:gd name="connsiteX290" fmla="*/ 4053564 w 6561737"/>
              <a:gd name="connsiteY290" fmla="*/ 2420461 h 4841875"/>
              <a:gd name="connsiteX291" fmla="*/ 4059577 w 6561737"/>
              <a:gd name="connsiteY291" fmla="*/ 2419509 h 4841875"/>
              <a:gd name="connsiteX292" fmla="*/ 4065256 w 6561737"/>
              <a:gd name="connsiteY292" fmla="*/ 2418557 h 4841875"/>
              <a:gd name="connsiteX293" fmla="*/ 4071270 w 6561737"/>
              <a:gd name="connsiteY293" fmla="*/ 2417922 h 4841875"/>
              <a:gd name="connsiteX294" fmla="*/ 4076949 w 6561737"/>
              <a:gd name="connsiteY294" fmla="*/ 2417287 h 4841875"/>
              <a:gd name="connsiteX295" fmla="*/ 4082962 w 6561737"/>
              <a:gd name="connsiteY295" fmla="*/ 2417287 h 4841875"/>
              <a:gd name="connsiteX296" fmla="*/ 4088975 w 6561737"/>
              <a:gd name="connsiteY296" fmla="*/ 2417287 h 4841875"/>
              <a:gd name="connsiteX297" fmla="*/ 4094654 w 6561737"/>
              <a:gd name="connsiteY297" fmla="*/ 2417922 h 4841875"/>
              <a:gd name="connsiteX298" fmla="*/ 4100668 w 6561737"/>
              <a:gd name="connsiteY298" fmla="*/ 2418557 h 4841875"/>
              <a:gd name="connsiteX299" fmla="*/ 4106347 w 6561737"/>
              <a:gd name="connsiteY299" fmla="*/ 2419509 h 4841875"/>
              <a:gd name="connsiteX300" fmla="*/ 4112360 w 6561737"/>
              <a:gd name="connsiteY300" fmla="*/ 2420461 h 4841875"/>
              <a:gd name="connsiteX301" fmla="*/ 4118039 w 6561737"/>
              <a:gd name="connsiteY301" fmla="*/ 2422366 h 4841875"/>
              <a:gd name="connsiteX302" fmla="*/ 4123718 w 6561737"/>
              <a:gd name="connsiteY302" fmla="*/ 2423954 h 4841875"/>
              <a:gd name="connsiteX303" fmla="*/ 4129397 w 6561737"/>
              <a:gd name="connsiteY303" fmla="*/ 2426176 h 4841875"/>
              <a:gd name="connsiteX304" fmla="*/ 4134742 w 6561737"/>
              <a:gd name="connsiteY304" fmla="*/ 2428398 h 4841875"/>
              <a:gd name="connsiteX305" fmla="*/ 4140421 w 6561737"/>
              <a:gd name="connsiteY305" fmla="*/ 2431256 h 4841875"/>
              <a:gd name="connsiteX306" fmla="*/ 4145767 w 6561737"/>
              <a:gd name="connsiteY306" fmla="*/ 2434430 h 4841875"/>
              <a:gd name="connsiteX307" fmla="*/ 4150778 w 6561737"/>
              <a:gd name="connsiteY307" fmla="*/ 2437288 h 4841875"/>
              <a:gd name="connsiteX308" fmla="*/ 4155789 w 6561737"/>
              <a:gd name="connsiteY308" fmla="*/ 2441098 h 4841875"/>
              <a:gd name="connsiteX309" fmla="*/ 4160800 w 6561737"/>
              <a:gd name="connsiteY309" fmla="*/ 2444907 h 4841875"/>
              <a:gd name="connsiteX310" fmla="*/ 4165476 w 6561737"/>
              <a:gd name="connsiteY310" fmla="*/ 2449035 h 4841875"/>
              <a:gd name="connsiteX311" fmla="*/ 4170153 w 6561737"/>
              <a:gd name="connsiteY311" fmla="*/ 2453162 h 4841875"/>
              <a:gd name="connsiteX312" fmla="*/ 4969908 w 6561737"/>
              <a:gd name="connsiteY312" fmla="*/ 3252257 h 4841875"/>
              <a:gd name="connsiteX313" fmla="*/ 6561736 w 6561737"/>
              <a:gd name="connsiteY313" fmla="*/ 4841875 h 4841875"/>
              <a:gd name="connsiteX314" fmla="*/ 6561736 w 6561737"/>
              <a:gd name="connsiteY314" fmla="*/ 4559209 h 4841875"/>
              <a:gd name="connsiteX315" fmla="*/ 6561737 w 6561737"/>
              <a:gd name="connsiteY315" fmla="*/ 4559210 h 4841875"/>
              <a:gd name="connsiteX316" fmla="*/ 6561737 w 6561737"/>
              <a:gd name="connsiteY316" fmla="*/ 4059791 h 4841875"/>
              <a:gd name="connsiteX317" fmla="*/ 6561736 w 6561737"/>
              <a:gd name="connsiteY317" fmla="*/ 4059790 h 4841875"/>
              <a:gd name="connsiteX0" fmla="*/ 6561736 w 6561737"/>
              <a:gd name="connsiteY0" fmla="*/ 0 h 4841875"/>
              <a:gd name="connsiteX1" fmla="*/ 0 w 6561737"/>
              <a:gd name="connsiteY1" fmla="*/ 0 h 4841875"/>
              <a:gd name="connsiteX2" fmla="*/ 2696252 w 6561737"/>
              <a:gd name="connsiteY2" fmla="*/ 2688414 h 4841875"/>
              <a:gd name="connsiteX3" fmla="*/ 2695583 w 6561737"/>
              <a:gd name="connsiteY3" fmla="*/ 2681112 h 4841875"/>
              <a:gd name="connsiteX4" fmla="*/ 2694915 w 6561737"/>
              <a:gd name="connsiteY4" fmla="*/ 2674127 h 4841875"/>
              <a:gd name="connsiteX5" fmla="*/ 2694915 w 6561737"/>
              <a:gd name="connsiteY5" fmla="*/ 2667143 h 4841875"/>
              <a:gd name="connsiteX6" fmla="*/ 2695249 w 6561737"/>
              <a:gd name="connsiteY6" fmla="*/ 2660158 h 4841875"/>
              <a:gd name="connsiteX7" fmla="*/ 2695918 w 6561737"/>
              <a:gd name="connsiteY7" fmla="*/ 2652856 h 4841875"/>
              <a:gd name="connsiteX8" fmla="*/ 2696920 w 6561737"/>
              <a:gd name="connsiteY8" fmla="*/ 2645872 h 4841875"/>
              <a:gd name="connsiteX9" fmla="*/ 2698590 w 6561737"/>
              <a:gd name="connsiteY9" fmla="*/ 2638887 h 4841875"/>
              <a:gd name="connsiteX10" fmla="*/ 2700260 w 6561737"/>
              <a:gd name="connsiteY10" fmla="*/ 2631903 h 4841875"/>
              <a:gd name="connsiteX11" fmla="*/ 2702599 w 6561737"/>
              <a:gd name="connsiteY11" fmla="*/ 2625235 h 4841875"/>
              <a:gd name="connsiteX12" fmla="*/ 2705605 w 6561737"/>
              <a:gd name="connsiteY12" fmla="*/ 2618568 h 4841875"/>
              <a:gd name="connsiteX13" fmla="*/ 2708946 w 6561737"/>
              <a:gd name="connsiteY13" fmla="*/ 2612219 h 4841875"/>
              <a:gd name="connsiteX14" fmla="*/ 2712287 w 6561737"/>
              <a:gd name="connsiteY14" fmla="*/ 2605552 h 4841875"/>
              <a:gd name="connsiteX15" fmla="*/ 2716296 w 6561737"/>
              <a:gd name="connsiteY15" fmla="*/ 2599520 h 4841875"/>
              <a:gd name="connsiteX16" fmla="*/ 2720973 w 6561737"/>
              <a:gd name="connsiteY16" fmla="*/ 2593488 h 4841875"/>
              <a:gd name="connsiteX17" fmla="*/ 2725649 w 6561737"/>
              <a:gd name="connsiteY17" fmla="*/ 2587773 h 4841875"/>
              <a:gd name="connsiteX18" fmla="*/ 2730660 w 6561737"/>
              <a:gd name="connsiteY18" fmla="*/ 2582058 h 4841875"/>
              <a:gd name="connsiteX19" fmla="*/ 2735337 w 6561737"/>
              <a:gd name="connsiteY19" fmla="*/ 2577931 h 4841875"/>
              <a:gd name="connsiteX20" fmla="*/ 2740014 w 6561737"/>
              <a:gd name="connsiteY20" fmla="*/ 2573804 h 4841875"/>
              <a:gd name="connsiteX21" fmla="*/ 2745025 w 6561737"/>
              <a:gd name="connsiteY21" fmla="*/ 2569994 h 4841875"/>
              <a:gd name="connsiteX22" fmla="*/ 2750036 w 6561737"/>
              <a:gd name="connsiteY22" fmla="*/ 2566184 h 4841875"/>
              <a:gd name="connsiteX23" fmla="*/ 2755381 w 6561737"/>
              <a:gd name="connsiteY23" fmla="*/ 2563327 h 4841875"/>
              <a:gd name="connsiteX24" fmla="*/ 2760726 w 6561737"/>
              <a:gd name="connsiteY24" fmla="*/ 2560152 h 4841875"/>
              <a:gd name="connsiteX25" fmla="*/ 2766072 w 6561737"/>
              <a:gd name="connsiteY25" fmla="*/ 2557295 h 4841875"/>
              <a:gd name="connsiteX26" fmla="*/ 2771417 w 6561737"/>
              <a:gd name="connsiteY26" fmla="*/ 2555073 h 4841875"/>
              <a:gd name="connsiteX27" fmla="*/ 2777096 w 6561737"/>
              <a:gd name="connsiteY27" fmla="*/ 2552850 h 4841875"/>
              <a:gd name="connsiteX28" fmla="*/ 2782775 w 6561737"/>
              <a:gd name="connsiteY28" fmla="*/ 2551263 h 4841875"/>
              <a:gd name="connsiteX29" fmla="*/ 2788788 w 6561737"/>
              <a:gd name="connsiteY29" fmla="*/ 2549675 h 4841875"/>
              <a:gd name="connsiteX30" fmla="*/ 2794467 w 6561737"/>
              <a:gd name="connsiteY30" fmla="*/ 2548406 h 4841875"/>
              <a:gd name="connsiteX31" fmla="*/ 2800146 w 6561737"/>
              <a:gd name="connsiteY31" fmla="*/ 2547453 h 4841875"/>
              <a:gd name="connsiteX32" fmla="*/ 2806159 w 6561737"/>
              <a:gd name="connsiteY32" fmla="*/ 2546818 h 4841875"/>
              <a:gd name="connsiteX33" fmla="*/ 2811839 w 6561737"/>
              <a:gd name="connsiteY33" fmla="*/ 2546183 h 4841875"/>
              <a:gd name="connsiteX34" fmla="*/ 2817852 w 6561737"/>
              <a:gd name="connsiteY34" fmla="*/ 2546183 h 4841875"/>
              <a:gd name="connsiteX35" fmla="*/ 2823865 w 6561737"/>
              <a:gd name="connsiteY35" fmla="*/ 2546183 h 4841875"/>
              <a:gd name="connsiteX36" fmla="*/ 2829878 w 6561737"/>
              <a:gd name="connsiteY36" fmla="*/ 2546818 h 4841875"/>
              <a:gd name="connsiteX37" fmla="*/ 2835557 w 6561737"/>
              <a:gd name="connsiteY37" fmla="*/ 2547453 h 4841875"/>
              <a:gd name="connsiteX38" fmla="*/ 2841236 w 6561737"/>
              <a:gd name="connsiteY38" fmla="*/ 2548406 h 4841875"/>
              <a:gd name="connsiteX39" fmla="*/ 2847250 w 6561737"/>
              <a:gd name="connsiteY39" fmla="*/ 2549675 h 4841875"/>
              <a:gd name="connsiteX40" fmla="*/ 2852929 w 6561737"/>
              <a:gd name="connsiteY40" fmla="*/ 2551263 h 4841875"/>
              <a:gd name="connsiteX41" fmla="*/ 2858608 w 6561737"/>
              <a:gd name="connsiteY41" fmla="*/ 2552850 h 4841875"/>
              <a:gd name="connsiteX42" fmla="*/ 2864287 w 6561737"/>
              <a:gd name="connsiteY42" fmla="*/ 2555073 h 4841875"/>
              <a:gd name="connsiteX43" fmla="*/ 2869966 w 6561737"/>
              <a:gd name="connsiteY43" fmla="*/ 2557295 h 4841875"/>
              <a:gd name="connsiteX44" fmla="*/ 2875311 w 6561737"/>
              <a:gd name="connsiteY44" fmla="*/ 2560152 h 4841875"/>
              <a:gd name="connsiteX45" fmla="*/ 2880322 w 6561737"/>
              <a:gd name="connsiteY45" fmla="*/ 2563327 h 4841875"/>
              <a:gd name="connsiteX46" fmla="*/ 2885667 w 6561737"/>
              <a:gd name="connsiteY46" fmla="*/ 2566184 h 4841875"/>
              <a:gd name="connsiteX47" fmla="*/ 2890678 w 6561737"/>
              <a:gd name="connsiteY47" fmla="*/ 2569994 h 4841875"/>
              <a:gd name="connsiteX48" fmla="*/ 2895689 w 6561737"/>
              <a:gd name="connsiteY48" fmla="*/ 2573804 h 4841875"/>
              <a:gd name="connsiteX49" fmla="*/ 2900366 w 6561737"/>
              <a:gd name="connsiteY49" fmla="*/ 2577931 h 4841875"/>
              <a:gd name="connsiteX50" fmla="*/ 2905043 w 6561737"/>
              <a:gd name="connsiteY50" fmla="*/ 2582058 h 4841875"/>
              <a:gd name="connsiteX51" fmla="*/ 4398989 w 6561737"/>
              <a:gd name="connsiteY51" fmla="*/ 4073893 h 4841875"/>
              <a:gd name="connsiteX52" fmla="*/ 4403332 w 6561737"/>
              <a:gd name="connsiteY52" fmla="*/ 4078338 h 4841875"/>
              <a:gd name="connsiteX53" fmla="*/ 4408009 w 6561737"/>
              <a:gd name="connsiteY53" fmla="*/ 4082465 h 4841875"/>
              <a:gd name="connsiteX54" fmla="*/ 4413020 w 6561737"/>
              <a:gd name="connsiteY54" fmla="*/ 4086275 h 4841875"/>
              <a:gd name="connsiteX55" fmla="*/ 4418031 w 6561737"/>
              <a:gd name="connsiteY55" fmla="*/ 4089767 h 4841875"/>
              <a:gd name="connsiteX56" fmla="*/ 4423042 w 6561737"/>
              <a:gd name="connsiteY56" fmla="*/ 4093259 h 4841875"/>
              <a:gd name="connsiteX57" fmla="*/ 4428721 w 6561737"/>
              <a:gd name="connsiteY57" fmla="*/ 4095799 h 4841875"/>
              <a:gd name="connsiteX58" fmla="*/ 4433732 w 6561737"/>
              <a:gd name="connsiteY58" fmla="*/ 4098656 h 4841875"/>
              <a:gd name="connsiteX59" fmla="*/ 4439745 w 6561737"/>
              <a:gd name="connsiteY59" fmla="*/ 4101196 h 4841875"/>
              <a:gd name="connsiteX60" fmla="*/ 4445090 w 6561737"/>
              <a:gd name="connsiteY60" fmla="*/ 4103101 h 4841875"/>
              <a:gd name="connsiteX61" fmla="*/ 4450769 w 6561737"/>
              <a:gd name="connsiteY61" fmla="*/ 4105006 h 4841875"/>
              <a:gd name="connsiteX62" fmla="*/ 4456449 w 6561737"/>
              <a:gd name="connsiteY62" fmla="*/ 4106593 h 4841875"/>
              <a:gd name="connsiteX63" fmla="*/ 4462127 w 6561737"/>
              <a:gd name="connsiteY63" fmla="*/ 4107863 h 4841875"/>
              <a:gd name="connsiteX64" fmla="*/ 4468140 w 6561737"/>
              <a:gd name="connsiteY64" fmla="*/ 4108816 h 4841875"/>
              <a:gd name="connsiteX65" fmla="*/ 4474154 w 6561737"/>
              <a:gd name="connsiteY65" fmla="*/ 4109451 h 4841875"/>
              <a:gd name="connsiteX66" fmla="*/ 4480167 w 6561737"/>
              <a:gd name="connsiteY66" fmla="*/ 4110086 h 4841875"/>
              <a:gd name="connsiteX67" fmla="*/ 4485846 w 6561737"/>
              <a:gd name="connsiteY67" fmla="*/ 4110086 h 4841875"/>
              <a:gd name="connsiteX68" fmla="*/ 4491526 w 6561737"/>
              <a:gd name="connsiteY68" fmla="*/ 4110086 h 4841875"/>
              <a:gd name="connsiteX69" fmla="*/ 4497538 w 6561737"/>
              <a:gd name="connsiteY69" fmla="*/ 4109451 h 4841875"/>
              <a:gd name="connsiteX70" fmla="*/ 4503551 w 6561737"/>
              <a:gd name="connsiteY70" fmla="*/ 4108816 h 4841875"/>
              <a:gd name="connsiteX71" fmla="*/ 4509565 w 6561737"/>
              <a:gd name="connsiteY71" fmla="*/ 4107863 h 4841875"/>
              <a:gd name="connsiteX72" fmla="*/ 4515244 w 6561737"/>
              <a:gd name="connsiteY72" fmla="*/ 4106593 h 4841875"/>
              <a:gd name="connsiteX73" fmla="*/ 4520589 w 6561737"/>
              <a:gd name="connsiteY73" fmla="*/ 4105006 h 4841875"/>
              <a:gd name="connsiteX74" fmla="*/ 4526602 w 6561737"/>
              <a:gd name="connsiteY74" fmla="*/ 4103101 h 4841875"/>
              <a:gd name="connsiteX75" fmla="*/ 4531948 w 6561737"/>
              <a:gd name="connsiteY75" fmla="*/ 4101196 h 4841875"/>
              <a:gd name="connsiteX76" fmla="*/ 4537960 w 6561737"/>
              <a:gd name="connsiteY76" fmla="*/ 4098656 h 4841875"/>
              <a:gd name="connsiteX77" fmla="*/ 4542971 w 6561737"/>
              <a:gd name="connsiteY77" fmla="*/ 4095799 h 4841875"/>
              <a:gd name="connsiteX78" fmla="*/ 4548650 w 6561737"/>
              <a:gd name="connsiteY78" fmla="*/ 4093259 h 4841875"/>
              <a:gd name="connsiteX79" fmla="*/ 4553661 w 6561737"/>
              <a:gd name="connsiteY79" fmla="*/ 4089767 h 4841875"/>
              <a:gd name="connsiteX80" fmla="*/ 4558672 w 6561737"/>
              <a:gd name="connsiteY80" fmla="*/ 4086275 h 4841875"/>
              <a:gd name="connsiteX81" fmla="*/ 4563683 w 6561737"/>
              <a:gd name="connsiteY81" fmla="*/ 4082465 h 4841875"/>
              <a:gd name="connsiteX82" fmla="*/ 4568360 w 6561737"/>
              <a:gd name="connsiteY82" fmla="*/ 4078338 h 4841875"/>
              <a:gd name="connsiteX83" fmla="*/ 4572704 w 6561737"/>
              <a:gd name="connsiteY83" fmla="*/ 4073893 h 4841875"/>
              <a:gd name="connsiteX84" fmla="*/ 4577381 w 6561737"/>
              <a:gd name="connsiteY84" fmla="*/ 4069448 h 4841875"/>
              <a:gd name="connsiteX85" fmla="*/ 4581389 w 6561737"/>
              <a:gd name="connsiteY85" fmla="*/ 4064686 h 4841875"/>
              <a:gd name="connsiteX86" fmla="*/ 4585064 w 6561737"/>
              <a:gd name="connsiteY86" fmla="*/ 4059606 h 4841875"/>
              <a:gd name="connsiteX87" fmla="*/ 4588738 w 6561737"/>
              <a:gd name="connsiteY87" fmla="*/ 4054844 h 4841875"/>
              <a:gd name="connsiteX88" fmla="*/ 4592079 w 6561737"/>
              <a:gd name="connsiteY88" fmla="*/ 4049447 h 4841875"/>
              <a:gd name="connsiteX89" fmla="*/ 4595086 w 6561737"/>
              <a:gd name="connsiteY89" fmla="*/ 4044367 h 4841875"/>
              <a:gd name="connsiteX90" fmla="*/ 4597424 w 6561737"/>
              <a:gd name="connsiteY90" fmla="*/ 4038653 h 4841875"/>
              <a:gd name="connsiteX91" fmla="*/ 4599763 w 6561737"/>
              <a:gd name="connsiteY91" fmla="*/ 4033256 h 4841875"/>
              <a:gd name="connsiteX92" fmla="*/ 4602101 w 6561737"/>
              <a:gd name="connsiteY92" fmla="*/ 4027859 h 4841875"/>
              <a:gd name="connsiteX93" fmla="*/ 4604106 w 6561737"/>
              <a:gd name="connsiteY93" fmla="*/ 4022144 h 4841875"/>
              <a:gd name="connsiteX94" fmla="*/ 4605776 w 6561737"/>
              <a:gd name="connsiteY94" fmla="*/ 4016112 h 4841875"/>
              <a:gd name="connsiteX95" fmla="*/ 4606778 w 6561737"/>
              <a:gd name="connsiteY95" fmla="*/ 4010397 h 4841875"/>
              <a:gd name="connsiteX96" fmla="*/ 4607781 w 6561737"/>
              <a:gd name="connsiteY96" fmla="*/ 4004683 h 4841875"/>
              <a:gd name="connsiteX97" fmla="*/ 4608448 w 6561737"/>
              <a:gd name="connsiteY97" fmla="*/ 3998650 h 4841875"/>
              <a:gd name="connsiteX98" fmla="*/ 4608782 w 6561737"/>
              <a:gd name="connsiteY98" fmla="*/ 3992936 h 4841875"/>
              <a:gd name="connsiteX99" fmla="*/ 4609117 w 6561737"/>
              <a:gd name="connsiteY99" fmla="*/ 3987221 h 4841875"/>
              <a:gd name="connsiteX100" fmla="*/ 4608782 w 6561737"/>
              <a:gd name="connsiteY100" fmla="*/ 3980872 h 4841875"/>
              <a:gd name="connsiteX101" fmla="*/ 4608448 w 6561737"/>
              <a:gd name="connsiteY101" fmla="*/ 3975157 h 4841875"/>
              <a:gd name="connsiteX102" fmla="*/ 4607781 w 6561737"/>
              <a:gd name="connsiteY102" fmla="*/ 3969442 h 4841875"/>
              <a:gd name="connsiteX103" fmla="*/ 4606778 w 6561737"/>
              <a:gd name="connsiteY103" fmla="*/ 3963410 h 4841875"/>
              <a:gd name="connsiteX104" fmla="*/ 4605776 w 6561737"/>
              <a:gd name="connsiteY104" fmla="*/ 3957696 h 4841875"/>
              <a:gd name="connsiteX105" fmla="*/ 4604106 w 6561737"/>
              <a:gd name="connsiteY105" fmla="*/ 3951981 h 4841875"/>
              <a:gd name="connsiteX106" fmla="*/ 4602101 w 6561737"/>
              <a:gd name="connsiteY106" fmla="*/ 3946584 h 4841875"/>
              <a:gd name="connsiteX107" fmla="*/ 4599763 w 6561737"/>
              <a:gd name="connsiteY107" fmla="*/ 3940552 h 4841875"/>
              <a:gd name="connsiteX108" fmla="*/ 4597424 w 6561737"/>
              <a:gd name="connsiteY108" fmla="*/ 3935155 h 4841875"/>
              <a:gd name="connsiteX109" fmla="*/ 4595086 w 6561737"/>
              <a:gd name="connsiteY109" fmla="*/ 3929757 h 4841875"/>
              <a:gd name="connsiteX110" fmla="*/ 4592079 w 6561737"/>
              <a:gd name="connsiteY110" fmla="*/ 3924678 h 4841875"/>
              <a:gd name="connsiteX111" fmla="*/ 4588738 w 6561737"/>
              <a:gd name="connsiteY111" fmla="*/ 3919281 h 4841875"/>
              <a:gd name="connsiteX112" fmla="*/ 4585064 w 6561737"/>
              <a:gd name="connsiteY112" fmla="*/ 3914201 h 4841875"/>
              <a:gd name="connsiteX113" fmla="*/ 4581389 w 6561737"/>
              <a:gd name="connsiteY113" fmla="*/ 3909121 h 4841875"/>
              <a:gd name="connsiteX114" fmla="*/ 4577381 w 6561737"/>
              <a:gd name="connsiteY114" fmla="*/ 3904677 h 4841875"/>
              <a:gd name="connsiteX115" fmla="*/ 4572704 w 6561737"/>
              <a:gd name="connsiteY115" fmla="*/ 3899914 h 4841875"/>
              <a:gd name="connsiteX116" fmla="*/ 3276525 w 6561737"/>
              <a:gd name="connsiteY116" fmla="*/ 2605234 h 4841875"/>
              <a:gd name="connsiteX117" fmla="*/ 3272182 w 6561737"/>
              <a:gd name="connsiteY117" fmla="*/ 2600472 h 4841875"/>
              <a:gd name="connsiteX118" fmla="*/ 3268174 w 6561737"/>
              <a:gd name="connsiteY118" fmla="*/ 2596027 h 4841875"/>
              <a:gd name="connsiteX119" fmla="*/ 3264165 w 6561737"/>
              <a:gd name="connsiteY119" fmla="*/ 2590948 h 4841875"/>
              <a:gd name="connsiteX120" fmla="*/ 3260824 w 6561737"/>
              <a:gd name="connsiteY120" fmla="*/ 2585868 h 4841875"/>
              <a:gd name="connsiteX121" fmla="*/ 3257818 w 6561737"/>
              <a:gd name="connsiteY121" fmla="*/ 2580788 h 4841875"/>
              <a:gd name="connsiteX122" fmla="*/ 3254811 w 6561737"/>
              <a:gd name="connsiteY122" fmla="*/ 2575709 h 4841875"/>
              <a:gd name="connsiteX123" fmla="*/ 3252138 w 6561737"/>
              <a:gd name="connsiteY123" fmla="*/ 2569994 h 4841875"/>
              <a:gd name="connsiteX124" fmla="*/ 3249466 w 6561737"/>
              <a:gd name="connsiteY124" fmla="*/ 2564597 h 4841875"/>
              <a:gd name="connsiteX125" fmla="*/ 3247461 w 6561737"/>
              <a:gd name="connsiteY125" fmla="*/ 2558882 h 4841875"/>
              <a:gd name="connsiteX126" fmla="*/ 3245791 w 6561737"/>
              <a:gd name="connsiteY126" fmla="*/ 2553168 h 4841875"/>
              <a:gd name="connsiteX127" fmla="*/ 3244121 w 6561737"/>
              <a:gd name="connsiteY127" fmla="*/ 2547453 h 4841875"/>
              <a:gd name="connsiteX128" fmla="*/ 3242785 w 6561737"/>
              <a:gd name="connsiteY128" fmla="*/ 2541738 h 4841875"/>
              <a:gd name="connsiteX129" fmla="*/ 3241782 w 6561737"/>
              <a:gd name="connsiteY129" fmla="*/ 2536024 h 4841875"/>
              <a:gd name="connsiteX130" fmla="*/ 3241114 w 6561737"/>
              <a:gd name="connsiteY130" fmla="*/ 2529992 h 4841875"/>
              <a:gd name="connsiteX131" fmla="*/ 3240780 w 6561737"/>
              <a:gd name="connsiteY131" fmla="*/ 2524277 h 4841875"/>
              <a:gd name="connsiteX132" fmla="*/ 3240780 w 6561737"/>
              <a:gd name="connsiteY132" fmla="*/ 2518245 h 4841875"/>
              <a:gd name="connsiteX133" fmla="*/ 3240780 w 6561737"/>
              <a:gd name="connsiteY133" fmla="*/ 2512213 h 4841875"/>
              <a:gd name="connsiteX134" fmla="*/ 3241114 w 6561737"/>
              <a:gd name="connsiteY134" fmla="*/ 2506498 h 4841875"/>
              <a:gd name="connsiteX135" fmla="*/ 3241782 w 6561737"/>
              <a:gd name="connsiteY135" fmla="*/ 2500784 h 4841875"/>
              <a:gd name="connsiteX136" fmla="*/ 3242785 w 6561737"/>
              <a:gd name="connsiteY136" fmla="*/ 2494752 h 4841875"/>
              <a:gd name="connsiteX137" fmla="*/ 3244121 w 6561737"/>
              <a:gd name="connsiteY137" fmla="*/ 2489037 h 4841875"/>
              <a:gd name="connsiteX138" fmla="*/ 3245791 w 6561737"/>
              <a:gd name="connsiteY138" fmla="*/ 2483322 h 4841875"/>
              <a:gd name="connsiteX139" fmla="*/ 3247461 w 6561737"/>
              <a:gd name="connsiteY139" fmla="*/ 2477290 h 4841875"/>
              <a:gd name="connsiteX140" fmla="*/ 3249466 w 6561737"/>
              <a:gd name="connsiteY140" fmla="*/ 2471893 h 4841875"/>
              <a:gd name="connsiteX141" fmla="*/ 3252138 w 6561737"/>
              <a:gd name="connsiteY141" fmla="*/ 2466496 h 4841875"/>
              <a:gd name="connsiteX142" fmla="*/ 3254811 w 6561737"/>
              <a:gd name="connsiteY142" fmla="*/ 2461099 h 4841875"/>
              <a:gd name="connsiteX143" fmla="*/ 3257818 w 6561737"/>
              <a:gd name="connsiteY143" fmla="*/ 2455702 h 4841875"/>
              <a:gd name="connsiteX144" fmla="*/ 3260824 w 6561737"/>
              <a:gd name="connsiteY144" fmla="*/ 2450304 h 4841875"/>
              <a:gd name="connsiteX145" fmla="*/ 3264165 w 6561737"/>
              <a:gd name="connsiteY145" fmla="*/ 2445542 h 4841875"/>
              <a:gd name="connsiteX146" fmla="*/ 3268174 w 6561737"/>
              <a:gd name="connsiteY146" fmla="*/ 2440463 h 4841875"/>
              <a:gd name="connsiteX147" fmla="*/ 3272182 w 6561737"/>
              <a:gd name="connsiteY147" fmla="*/ 2435700 h 4841875"/>
              <a:gd name="connsiteX148" fmla="*/ 3276525 w 6561737"/>
              <a:gd name="connsiteY148" fmla="*/ 2431256 h 4841875"/>
              <a:gd name="connsiteX149" fmla="*/ 3281536 w 6561737"/>
              <a:gd name="connsiteY149" fmla="*/ 2426811 h 4841875"/>
              <a:gd name="connsiteX150" fmla="*/ 3285879 w 6561737"/>
              <a:gd name="connsiteY150" fmla="*/ 2422684 h 4841875"/>
              <a:gd name="connsiteX151" fmla="*/ 3290890 w 6561737"/>
              <a:gd name="connsiteY151" fmla="*/ 2418874 h 4841875"/>
              <a:gd name="connsiteX152" fmla="*/ 3296235 w 6561737"/>
              <a:gd name="connsiteY152" fmla="*/ 2415382 h 4841875"/>
              <a:gd name="connsiteX153" fmla="*/ 3301246 w 6561737"/>
              <a:gd name="connsiteY153" fmla="*/ 2412207 h 4841875"/>
              <a:gd name="connsiteX154" fmla="*/ 3306591 w 6561737"/>
              <a:gd name="connsiteY154" fmla="*/ 2409350 h 4841875"/>
              <a:gd name="connsiteX155" fmla="*/ 3311936 w 6561737"/>
              <a:gd name="connsiteY155" fmla="*/ 2406492 h 4841875"/>
              <a:gd name="connsiteX156" fmla="*/ 3317281 w 6561737"/>
              <a:gd name="connsiteY156" fmla="*/ 2404270 h 4841875"/>
              <a:gd name="connsiteX157" fmla="*/ 3323295 w 6561737"/>
              <a:gd name="connsiteY157" fmla="*/ 2402048 h 4841875"/>
              <a:gd name="connsiteX158" fmla="*/ 3328640 w 6561737"/>
              <a:gd name="connsiteY158" fmla="*/ 2400143 h 4841875"/>
              <a:gd name="connsiteX159" fmla="*/ 3334653 w 6561737"/>
              <a:gd name="connsiteY159" fmla="*/ 2398873 h 4841875"/>
              <a:gd name="connsiteX160" fmla="*/ 3340332 w 6561737"/>
              <a:gd name="connsiteY160" fmla="*/ 2397285 h 4841875"/>
              <a:gd name="connsiteX161" fmla="*/ 3346011 w 6561737"/>
              <a:gd name="connsiteY161" fmla="*/ 2396333 h 4841875"/>
              <a:gd name="connsiteX162" fmla="*/ 3352024 w 6561737"/>
              <a:gd name="connsiteY162" fmla="*/ 2395698 h 4841875"/>
              <a:gd name="connsiteX163" fmla="*/ 3357703 w 6561737"/>
              <a:gd name="connsiteY163" fmla="*/ 2395381 h 4841875"/>
              <a:gd name="connsiteX164" fmla="*/ 3364051 w 6561737"/>
              <a:gd name="connsiteY164" fmla="*/ 2395381 h 4841875"/>
              <a:gd name="connsiteX165" fmla="*/ 3369730 w 6561737"/>
              <a:gd name="connsiteY165" fmla="*/ 2395381 h 4841875"/>
              <a:gd name="connsiteX166" fmla="*/ 3375743 w 6561737"/>
              <a:gd name="connsiteY166" fmla="*/ 2395698 h 4841875"/>
              <a:gd name="connsiteX167" fmla="*/ 3381422 w 6561737"/>
              <a:gd name="connsiteY167" fmla="*/ 2396333 h 4841875"/>
              <a:gd name="connsiteX168" fmla="*/ 3387101 w 6561737"/>
              <a:gd name="connsiteY168" fmla="*/ 2397285 h 4841875"/>
              <a:gd name="connsiteX169" fmla="*/ 3393114 w 6561737"/>
              <a:gd name="connsiteY169" fmla="*/ 2398873 h 4841875"/>
              <a:gd name="connsiteX170" fmla="*/ 3398794 w 6561737"/>
              <a:gd name="connsiteY170" fmla="*/ 2400143 h 4841875"/>
              <a:gd name="connsiteX171" fmla="*/ 3404807 w 6561737"/>
              <a:gd name="connsiteY171" fmla="*/ 2402048 h 4841875"/>
              <a:gd name="connsiteX172" fmla="*/ 3410152 w 6561737"/>
              <a:gd name="connsiteY172" fmla="*/ 2404270 h 4841875"/>
              <a:gd name="connsiteX173" fmla="*/ 3415831 w 6561737"/>
              <a:gd name="connsiteY173" fmla="*/ 2406492 h 4841875"/>
              <a:gd name="connsiteX174" fmla="*/ 3421176 w 6561737"/>
              <a:gd name="connsiteY174" fmla="*/ 2409350 h 4841875"/>
              <a:gd name="connsiteX175" fmla="*/ 3426187 w 6561737"/>
              <a:gd name="connsiteY175" fmla="*/ 2412207 h 4841875"/>
              <a:gd name="connsiteX176" fmla="*/ 3431866 w 6561737"/>
              <a:gd name="connsiteY176" fmla="*/ 2415382 h 4841875"/>
              <a:gd name="connsiteX177" fmla="*/ 3436543 w 6561737"/>
              <a:gd name="connsiteY177" fmla="*/ 2418874 h 4841875"/>
              <a:gd name="connsiteX178" fmla="*/ 3441554 w 6561737"/>
              <a:gd name="connsiteY178" fmla="*/ 2422684 h 4841875"/>
              <a:gd name="connsiteX179" fmla="*/ 3446565 w 6561737"/>
              <a:gd name="connsiteY179" fmla="*/ 2426811 h 4841875"/>
              <a:gd name="connsiteX180" fmla="*/ 3450908 w 6561737"/>
              <a:gd name="connsiteY180" fmla="*/ 2431256 h 4841875"/>
              <a:gd name="connsiteX181" fmla="*/ 4169819 w 6561737"/>
              <a:gd name="connsiteY181" fmla="*/ 3149076 h 4841875"/>
              <a:gd name="connsiteX182" fmla="*/ 4174496 w 6561737"/>
              <a:gd name="connsiteY182" fmla="*/ 3153521 h 4841875"/>
              <a:gd name="connsiteX183" fmla="*/ 4179173 w 6561737"/>
              <a:gd name="connsiteY183" fmla="*/ 3157648 h 4841875"/>
              <a:gd name="connsiteX184" fmla="*/ 4184184 w 6561737"/>
              <a:gd name="connsiteY184" fmla="*/ 3161458 h 4841875"/>
              <a:gd name="connsiteX185" fmla="*/ 4189195 w 6561737"/>
              <a:gd name="connsiteY185" fmla="*/ 3164950 h 4841875"/>
              <a:gd name="connsiteX186" fmla="*/ 4194540 w 6561737"/>
              <a:gd name="connsiteY186" fmla="*/ 3168442 h 4841875"/>
              <a:gd name="connsiteX187" fmla="*/ 4199551 w 6561737"/>
              <a:gd name="connsiteY187" fmla="*/ 3170982 h 4841875"/>
              <a:gd name="connsiteX188" fmla="*/ 4204896 w 6561737"/>
              <a:gd name="connsiteY188" fmla="*/ 3173840 h 4841875"/>
              <a:gd name="connsiteX189" fmla="*/ 4210576 w 6561737"/>
              <a:gd name="connsiteY189" fmla="*/ 3176062 h 4841875"/>
              <a:gd name="connsiteX190" fmla="*/ 4216255 w 6561737"/>
              <a:gd name="connsiteY190" fmla="*/ 3178284 h 4841875"/>
              <a:gd name="connsiteX191" fmla="*/ 4221934 w 6561737"/>
              <a:gd name="connsiteY191" fmla="*/ 3180189 h 4841875"/>
              <a:gd name="connsiteX192" fmla="*/ 4227613 w 6561737"/>
              <a:gd name="connsiteY192" fmla="*/ 3181776 h 4841875"/>
              <a:gd name="connsiteX193" fmla="*/ 4233292 w 6561737"/>
              <a:gd name="connsiteY193" fmla="*/ 3183046 h 4841875"/>
              <a:gd name="connsiteX194" fmla="*/ 4239305 w 6561737"/>
              <a:gd name="connsiteY194" fmla="*/ 3183999 h 4841875"/>
              <a:gd name="connsiteX195" fmla="*/ 4244984 w 6561737"/>
              <a:gd name="connsiteY195" fmla="*/ 3184634 h 4841875"/>
              <a:gd name="connsiteX196" fmla="*/ 4250998 w 6561737"/>
              <a:gd name="connsiteY196" fmla="*/ 3184951 h 4841875"/>
              <a:gd name="connsiteX197" fmla="*/ 4257011 w 6561737"/>
              <a:gd name="connsiteY197" fmla="*/ 3185269 h 4841875"/>
              <a:gd name="connsiteX198" fmla="*/ 4263024 w 6561737"/>
              <a:gd name="connsiteY198" fmla="*/ 3184951 h 4841875"/>
              <a:gd name="connsiteX199" fmla="*/ 4268703 w 6561737"/>
              <a:gd name="connsiteY199" fmla="*/ 3184634 h 4841875"/>
              <a:gd name="connsiteX200" fmla="*/ 4274382 w 6561737"/>
              <a:gd name="connsiteY200" fmla="*/ 3183999 h 4841875"/>
              <a:gd name="connsiteX201" fmla="*/ 4280395 w 6561737"/>
              <a:gd name="connsiteY201" fmla="*/ 3183046 h 4841875"/>
              <a:gd name="connsiteX202" fmla="*/ 4286075 w 6561737"/>
              <a:gd name="connsiteY202" fmla="*/ 3181776 h 4841875"/>
              <a:gd name="connsiteX203" fmla="*/ 4292088 w 6561737"/>
              <a:gd name="connsiteY203" fmla="*/ 3180189 h 4841875"/>
              <a:gd name="connsiteX204" fmla="*/ 4297767 w 6561737"/>
              <a:gd name="connsiteY204" fmla="*/ 3178284 h 4841875"/>
              <a:gd name="connsiteX205" fmla="*/ 4303446 w 6561737"/>
              <a:gd name="connsiteY205" fmla="*/ 3176062 h 4841875"/>
              <a:gd name="connsiteX206" fmla="*/ 4308791 w 6561737"/>
              <a:gd name="connsiteY206" fmla="*/ 3173840 h 4841875"/>
              <a:gd name="connsiteX207" fmla="*/ 4314136 w 6561737"/>
              <a:gd name="connsiteY207" fmla="*/ 3170982 h 4841875"/>
              <a:gd name="connsiteX208" fmla="*/ 4319815 w 6561737"/>
              <a:gd name="connsiteY208" fmla="*/ 3168442 h 4841875"/>
              <a:gd name="connsiteX209" fmla="*/ 4324826 w 6561737"/>
              <a:gd name="connsiteY209" fmla="*/ 3164950 h 4841875"/>
              <a:gd name="connsiteX210" fmla="*/ 4329503 w 6561737"/>
              <a:gd name="connsiteY210" fmla="*/ 3161458 h 4841875"/>
              <a:gd name="connsiteX211" fmla="*/ 4334848 w 6561737"/>
              <a:gd name="connsiteY211" fmla="*/ 3157648 h 4841875"/>
              <a:gd name="connsiteX212" fmla="*/ 4339525 w 6561737"/>
              <a:gd name="connsiteY212" fmla="*/ 3153521 h 4841875"/>
              <a:gd name="connsiteX213" fmla="*/ 4344202 w 6561737"/>
              <a:gd name="connsiteY213" fmla="*/ 3149076 h 4841875"/>
              <a:gd name="connsiteX214" fmla="*/ 4348545 w 6561737"/>
              <a:gd name="connsiteY214" fmla="*/ 3144631 h 4841875"/>
              <a:gd name="connsiteX215" fmla="*/ 4352554 w 6561737"/>
              <a:gd name="connsiteY215" fmla="*/ 3139869 h 4841875"/>
              <a:gd name="connsiteX216" fmla="*/ 4356228 w 6561737"/>
              <a:gd name="connsiteY216" fmla="*/ 3134790 h 4841875"/>
              <a:gd name="connsiteX217" fmla="*/ 4359903 w 6561737"/>
              <a:gd name="connsiteY217" fmla="*/ 3130027 h 4841875"/>
              <a:gd name="connsiteX218" fmla="*/ 4363244 w 6561737"/>
              <a:gd name="connsiteY218" fmla="*/ 3124948 h 4841875"/>
              <a:gd name="connsiteX219" fmla="*/ 4365916 w 6561737"/>
              <a:gd name="connsiteY219" fmla="*/ 3119551 h 4841875"/>
              <a:gd name="connsiteX220" fmla="*/ 4368589 w 6561737"/>
              <a:gd name="connsiteY220" fmla="*/ 3113836 h 4841875"/>
              <a:gd name="connsiteX221" fmla="*/ 4371261 w 6561737"/>
              <a:gd name="connsiteY221" fmla="*/ 3108439 h 4841875"/>
              <a:gd name="connsiteX222" fmla="*/ 4373266 w 6561737"/>
              <a:gd name="connsiteY222" fmla="*/ 3103042 h 4841875"/>
              <a:gd name="connsiteX223" fmla="*/ 4375270 w 6561737"/>
              <a:gd name="connsiteY223" fmla="*/ 3097010 h 4841875"/>
              <a:gd name="connsiteX224" fmla="*/ 4376606 w 6561737"/>
              <a:gd name="connsiteY224" fmla="*/ 3091295 h 4841875"/>
              <a:gd name="connsiteX225" fmla="*/ 4377943 w 6561737"/>
              <a:gd name="connsiteY225" fmla="*/ 3085580 h 4841875"/>
              <a:gd name="connsiteX226" fmla="*/ 4378945 w 6561737"/>
              <a:gd name="connsiteY226" fmla="*/ 3079866 h 4841875"/>
              <a:gd name="connsiteX227" fmla="*/ 4379613 w 6561737"/>
              <a:gd name="connsiteY227" fmla="*/ 3073834 h 4841875"/>
              <a:gd name="connsiteX228" fmla="*/ 4379947 w 6561737"/>
              <a:gd name="connsiteY228" fmla="*/ 3068119 h 4841875"/>
              <a:gd name="connsiteX229" fmla="*/ 4380281 w 6561737"/>
              <a:gd name="connsiteY229" fmla="*/ 3062404 h 4841875"/>
              <a:gd name="connsiteX230" fmla="*/ 4379947 w 6561737"/>
              <a:gd name="connsiteY230" fmla="*/ 3056055 h 4841875"/>
              <a:gd name="connsiteX231" fmla="*/ 4379613 w 6561737"/>
              <a:gd name="connsiteY231" fmla="*/ 3050340 h 4841875"/>
              <a:gd name="connsiteX232" fmla="*/ 4378945 w 6561737"/>
              <a:gd name="connsiteY232" fmla="*/ 3044625 h 4841875"/>
              <a:gd name="connsiteX233" fmla="*/ 4377943 w 6561737"/>
              <a:gd name="connsiteY233" fmla="*/ 3038593 h 4841875"/>
              <a:gd name="connsiteX234" fmla="*/ 4376606 w 6561737"/>
              <a:gd name="connsiteY234" fmla="*/ 3032879 h 4841875"/>
              <a:gd name="connsiteX235" fmla="*/ 4375270 w 6561737"/>
              <a:gd name="connsiteY235" fmla="*/ 3027164 h 4841875"/>
              <a:gd name="connsiteX236" fmla="*/ 4373266 w 6561737"/>
              <a:gd name="connsiteY236" fmla="*/ 3021449 h 4841875"/>
              <a:gd name="connsiteX237" fmla="*/ 4371261 w 6561737"/>
              <a:gd name="connsiteY237" fmla="*/ 3015735 h 4841875"/>
              <a:gd name="connsiteX238" fmla="*/ 4368589 w 6561737"/>
              <a:gd name="connsiteY238" fmla="*/ 3010338 h 4841875"/>
              <a:gd name="connsiteX239" fmla="*/ 4365916 w 6561737"/>
              <a:gd name="connsiteY239" fmla="*/ 3004941 h 4841875"/>
              <a:gd name="connsiteX240" fmla="*/ 4363244 w 6561737"/>
              <a:gd name="connsiteY240" fmla="*/ 2999543 h 4841875"/>
              <a:gd name="connsiteX241" fmla="*/ 4359903 w 6561737"/>
              <a:gd name="connsiteY241" fmla="*/ 2994464 h 4841875"/>
              <a:gd name="connsiteX242" fmla="*/ 4356228 w 6561737"/>
              <a:gd name="connsiteY242" fmla="*/ 2989384 h 4841875"/>
              <a:gd name="connsiteX243" fmla="*/ 4352554 w 6561737"/>
              <a:gd name="connsiteY243" fmla="*/ 2984622 h 4841875"/>
              <a:gd name="connsiteX244" fmla="*/ 4348545 w 6561737"/>
              <a:gd name="connsiteY244" fmla="*/ 2979860 h 4841875"/>
              <a:gd name="connsiteX245" fmla="*/ 4344202 w 6561737"/>
              <a:gd name="connsiteY245" fmla="*/ 2975098 h 4841875"/>
              <a:gd name="connsiteX246" fmla="*/ 4244650 w 6561737"/>
              <a:gd name="connsiteY246" fmla="*/ 2875727 h 4841875"/>
              <a:gd name="connsiteX247" fmla="*/ 3995771 w 6561737"/>
              <a:gd name="connsiteY247" fmla="*/ 2627140 h 4841875"/>
              <a:gd name="connsiteX248" fmla="*/ 3991428 w 6561737"/>
              <a:gd name="connsiteY248" fmla="*/ 2622696 h 4841875"/>
              <a:gd name="connsiteX249" fmla="*/ 3987419 w 6561737"/>
              <a:gd name="connsiteY249" fmla="*/ 2617933 h 4841875"/>
              <a:gd name="connsiteX250" fmla="*/ 3983410 w 6561737"/>
              <a:gd name="connsiteY250" fmla="*/ 2613171 h 4841875"/>
              <a:gd name="connsiteX251" fmla="*/ 3980070 w 6561737"/>
              <a:gd name="connsiteY251" fmla="*/ 2608092 h 4841875"/>
              <a:gd name="connsiteX252" fmla="*/ 3977063 w 6561737"/>
              <a:gd name="connsiteY252" fmla="*/ 2603012 h 4841875"/>
              <a:gd name="connsiteX253" fmla="*/ 3973722 w 6561737"/>
              <a:gd name="connsiteY253" fmla="*/ 2597297 h 4841875"/>
              <a:gd name="connsiteX254" fmla="*/ 3971050 w 6561737"/>
              <a:gd name="connsiteY254" fmla="*/ 2591900 h 4841875"/>
              <a:gd name="connsiteX255" fmla="*/ 3968711 w 6561737"/>
              <a:gd name="connsiteY255" fmla="*/ 2586503 h 4841875"/>
              <a:gd name="connsiteX256" fmla="*/ 3966707 w 6561737"/>
              <a:gd name="connsiteY256" fmla="*/ 2581106 h 4841875"/>
              <a:gd name="connsiteX257" fmla="*/ 3965037 w 6561737"/>
              <a:gd name="connsiteY257" fmla="*/ 2575074 h 4841875"/>
              <a:gd name="connsiteX258" fmla="*/ 3963366 w 6561737"/>
              <a:gd name="connsiteY258" fmla="*/ 2569677 h 4841875"/>
              <a:gd name="connsiteX259" fmla="*/ 3962030 w 6561737"/>
              <a:gd name="connsiteY259" fmla="*/ 2563962 h 4841875"/>
              <a:gd name="connsiteX260" fmla="*/ 3961028 w 6561737"/>
              <a:gd name="connsiteY260" fmla="*/ 2558247 h 4841875"/>
              <a:gd name="connsiteX261" fmla="*/ 3960026 w 6561737"/>
              <a:gd name="connsiteY261" fmla="*/ 2551898 h 4841875"/>
              <a:gd name="connsiteX262" fmla="*/ 3959691 w 6561737"/>
              <a:gd name="connsiteY262" fmla="*/ 2546183 h 4841875"/>
              <a:gd name="connsiteX263" fmla="*/ 3959691 w 6561737"/>
              <a:gd name="connsiteY263" fmla="*/ 2540469 h 4841875"/>
              <a:gd name="connsiteX264" fmla="*/ 3959691 w 6561737"/>
              <a:gd name="connsiteY264" fmla="*/ 2534436 h 4841875"/>
              <a:gd name="connsiteX265" fmla="*/ 3960026 w 6561737"/>
              <a:gd name="connsiteY265" fmla="*/ 2528404 h 4841875"/>
              <a:gd name="connsiteX266" fmla="*/ 3961028 w 6561737"/>
              <a:gd name="connsiteY266" fmla="*/ 2522690 h 4841875"/>
              <a:gd name="connsiteX267" fmla="*/ 3962030 w 6561737"/>
              <a:gd name="connsiteY267" fmla="*/ 2516658 h 4841875"/>
              <a:gd name="connsiteX268" fmla="*/ 3963366 w 6561737"/>
              <a:gd name="connsiteY268" fmla="*/ 2510943 h 4841875"/>
              <a:gd name="connsiteX269" fmla="*/ 3965037 w 6561737"/>
              <a:gd name="connsiteY269" fmla="*/ 2505228 h 4841875"/>
              <a:gd name="connsiteX270" fmla="*/ 3966707 w 6561737"/>
              <a:gd name="connsiteY270" fmla="*/ 2499514 h 4841875"/>
              <a:gd name="connsiteX271" fmla="*/ 3968711 w 6561737"/>
              <a:gd name="connsiteY271" fmla="*/ 2494117 h 4841875"/>
              <a:gd name="connsiteX272" fmla="*/ 3971050 w 6561737"/>
              <a:gd name="connsiteY272" fmla="*/ 2488402 h 4841875"/>
              <a:gd name="connsiteX273" fmla="*/ 3973722 w 6561737"/>
              <a:gd name="connsiteY273" fmla="*/ 2483322 h 4841875"/>
              <a:gd name="connsiteX274" fmla="*/ 3977063 w 6561737"/>
              <a:gd name="connsiteY274" fmla="*/ 2477608 h 4841875"/>
              <a:gd name="connsiteX275" fmla="*/ 3980070 w 6561737"/>
              <a:gd name="connsiteY275" fmla="*/ 2472528 h 4841875"/>
              <a:gd name="connsiteX276" fmla="*/ 3983410 w 6561737"/>
              <a:gd name="connsiteY276" fmla="*/ 2467448 h 4841875"/>
              <a:gd name="connsiteX277" fmla="*/ 3987419 w 6561737"/>
              <a:gd name="connsiteY277" fmla="*/ 2462686 h 4841875"/>
              <a:gd name="connsiteX278" fmla="*/ 3991428 w 6561737"/>
              <a:gd name="connsiteY278" fmla="*/ 2457924 h 4841875"/>
              <a:gd name="connsiteX279" fmla="*/ 3995771 w 6561737"/>
              <a:gd name="connsiteY279" fmla="*/ 2453162 h 4841875"/>
              <a:gd name="connsiteX280" fmla="*/ 4000448 w 6561737"/>
              <a:gd name="connsiteY280" fmla="*/ 2449035 h 4841875"/>
              <a:gd name="connsiteX281" fmla="*/ 4005459 w 6561737"/>
              <a:gd name="connsiteY281" fmla="*/ 2444907 h 4841875"/>
              <a:gd name="connsiteX282" fmla="*/ 4010135 w 6561737"/>
              <a:gd name="connsiteY282" fmla="*/ 2441098 h 4841875"/>
              <a:gd name="connsiteX283" fmla="*/ 4015146 w 6561737"/>
              <a:gd name="connsiteY283" fmla="*/ 2437288 h 4841875"/>
              <a:gd name="connsiteX284" fmla="*/ 4020492 w 6561737"/>
              <a:gd name="connsiteY284" fmla="*/ 2434430 h 4841875"/>
              <a:gd name="connsiteX285" fmla="*/ 4025503 w 6561737"/>
              <a:gd name="connsiteY285" fmla="*/ 2431256 h 4841875"/>
              <a:gd name="connsiteX286" fmla="*/ 4031182 w 6561737"/>
              <a:gd name="connsiteY286" fmla="*/ 2428398 h 4841875"/>
              <a:gd name="connsiteX287" fmla="*/ 4036527 w 6561737"/>
              <a:gd name="connsiteY287" fmla="*/ 2426176 h 4841875"/>
              <a:gd name="connsiteX288" fmla="*/ 4042206 w 6561737"/>
              <a:gd name="connsiteY288" fmla="*/ 2423954 h 4841875"/>
              <a:gd name="connsiteX289" fmla="*/ 4047885 w 6561737"/>
              <a:gd name="connsiteY289" fmla="*/ 2422366 h 4841875"/>
              <a:gd name="connsiteX290" fmla="*/ 4053564 w 6561737"/>
              <a:gd name="connsiteY290" fmla="*/ 2420461 h 4841875"/>
              <a:gd name="connsiteX291" fmla="*/ 4059577 w 6561737"/>
              <a:gd name="connsiteY291" fmla="*/ 2419509 h 4841875"/>
              <a:gd name="connsiteX292" fmla="*/ 4065256 w 6561737"/>
              <a:gd name="connsiteY292" fmla="*/ 2418557 h 4841875"/>
              <a:gd name="connsiteX293" fmla="*/ 4071270 w 6561737"/>
              <a:gd name="connsiteY293" fmla="*/ 2417922 h 4841875"/>
              <a:gd name="connsiteX294" fmla="*/ 4076949 w 6561737"/>
              <a:gd name="connsiteY294" fmla="*/ 2417287 h 4841875"/>
              <a:gd name="connsiteX295" fmla="*/ 4082962 w 6561737"/>
              <a:gd name="connsiteY295" fmla="*/ 2417287 h 4841875"/>
              <a:gd name="connsiteX296" fmla="*/ 4088975 w 6561737"/>
              <a:gd name="connsiteY296" fmla="*/ 2417287 h 4841875"/>
              <a:gd name="connsiteX297" fmla="*/ 4094654 w 6561737"/>
              <a:gd name="connsiteY297" fmla="*/ 2417922 h 4841875"/>
              <a:gd name="connsiteX298" fmla="*/ 4100668 w 6561737"/>
              <a:gd name="connsiteY298" fmla="*/ 2418557 h 4841875"/>
              <a:gd name="connsiteX299" fmla="*/ 4106347 w 6561737"/>
              <a:gd name="connsiteY299" fmla="*/ 2419509 h 4841875"/>
              <a:gd name="connsiteX300" fmla="*/ 4112360 w 6561737"/>
              <a:gd name="connsiteY300" fmla="*/ 2420461 h 4841875"/>
              <a:gd name="connsiteX301" fmla="*/ 4118039 w 6561737"/>
              <a:gd name="connsiteY301" fmla="*/ 2422366 h 4841875"/>
              <a:gd name="connsiteX302" fmla="*/ 4123718 w 6561737"/>
              <a:gd name="connsiteY302" fmla="*/ 2423954 h 4841875"/>
              <a:gd name="connsiteX303" fmla="*/ 4129397 w 6561737"/>
              <a:gd name="connsiteY303" fmla="*/ 2426176 h 4841875"/>
              <a:gd name="connsiteX304" fmla="*/ 4134742 w 6561737"/>
              <a:gd name="connsiteY304" fmla="*/ 2428398 h 4841875"/>
              <a:gd name="connsiteX305" fmla="*/ 4140421 w 6561737"/>
              <a:gd name="connsiteY305" fmla="*/ 2431256 h 4841875"/>
              <a:gd name="connsiteX306" fmla="*/ 4145767 w 6561737"/>
              <a:gd name="connsiteY306" fmla="*/ 2434430 h 4841875"/>
              <a:gd name="connsiteX307" fmla="*/ 4150778 w 6561737"/>
              <a:gd name="connsiteY307" fmla="*/ 2437288 h 4841875"/>
              <a:gd name="connsiteX308" fmla="*/ 4155789 w 6561737"/>
              <a:gd name="connsiteY308" fmla="*/ 2441098 h 4841875"/>
              <a:gd name="connsiteX309" fmla="*/ 4160800 w 6561737"/>
              <a:gd name="connsiteY309" fmla="*/ 2444907 h 4841875"/>
              <a:gd name="connsiteX310" fmla="*/ 4165476 w 6561737"/>
              <a:gd name="connsiteY310" fmla="*/ 2449035 h 4841875"/>
              <a:gd name="connsiteX311" fmla="*/ 4170153 w 6561737"/>
              <a:gd name="connsiteY311" fmla="*/ 2453162 h 4841875"/>
              <a:gd name="connsiteX312" fmla="*/ 4969908 w 6561737"/>
              <a:gd name="connsiteY312" fmla="*/ 3252257 h 4841875"/>
              <a:gd name="connsiteX313" fmla="*/ 6561736 w 6561737"/>
              <a:gd name="connsiteY313" fmla="*/ 4841875 h 4841875"/>
              <a:gd name="connsiteX314" fmla="*/ 6561736 w 6561737"/>
              <a:gd name="connsiteY314" fmla="*/ 4559209 h 4841875"/>
              <a:gd name="connsiteX315" fmla="*/ 6561737 w 6561737"/>
              <a:gd name="connsiteY315" fmla="*/ 4559210 h 4841875"/>
              <a:gd name="connsiteX316" fmla="*/ 6561737 w 6561737"/>
              <a:gd name="connsiteY316" fmla="*/ 4059791 h 4841875"/>
              <a:gd name="connsiteX317" fmla="*/ 6561736 w 6561737"/>
              <a:gd name="connsiteY317" fmla="*/ 0 h 4841875"/>
              <a:gd name="connsiteX0" fmla="*/ 6561736 w 6561737"/>
              <a:gd name="connsiteY0" fmla="*/ 0 h 4841875"/>
              <a:gd name="connsiteX1" fmla="*/ 0 w 6561737"/>
              <a:gd name="connsiteY1" fmla="*/ 0 h 4841875"/>
              <a:gd name="connsiteX2" fmla="*/ 2696252 w 6561737"/>
              <a:gd name="connsiteY2" fmla="*/ 2688414 h 4841875"/>
              <a:gd name="connsiteX3" fmla="*/ 2695583 w 6561737"/>
              <a:gd name="connsiteY3" fmla="*/ 2681112 h 4841875"/>
              <a:gd name="connsiteX4" fmla="*/ 2694915 w 6561737"/>
              <a:gd name="connsiteY4" fmla="*/ 2674127 h 4841875"/>
              <a:gd name="connsiteX5" fmla="*/ 2694915 w 6561737"/>
              <a:gd name="connsiteY5" fmla="*/ 2667143 h 4841875"/>
              <a:gd name="connsiteX6" fmla="*/ 2695249 w 6561737"/>
              <a:gd name="connsiteY6" fmla="*/ 2660158 h 4841875"/>
              <a:gd name="connsiteX7" fmla="*/ 2695918 w 6561737"/>
              <a:gd name="connsiteY7" fmla="*/ 2652856 h 4841875"/>
              <a:gd name="connsiteX8" fmla="*/ 2696920 w 6561737"/>
              <a:gd name="connsiteY8" fmla="*/ 2645872 h 4841875"/>
              <a:gd name="connsiteX9" fmla="*/ 2698590 w 6561737"/>
              <a:gd name="connsiteY9" fmla="*/ 2638887 h 4841875"/>
              <a:gd name="connsiteX10" fmla="*/ 2700260 w 6561737"/>
              <a:gd name="connsiteY10" fmla="*/ 2631903 h 4841875"/>
              <a:gd name="connsiteX11" fmla="*/ 2702599 w 6561737"/>
              <a:gd name="connsiteY11" fmla="*/ 2625235 h 4841875"/>
              <a:gd name="connsiteX12" fmla="*/ 2705605 w 6561737"/>
              <a:gd name="connsiteY12" fmla="*/ 2618568 h 4841875"/>
              <a:gd name="connsiteX13" fmla="*/ 2708946 w 6561737"/>
              <a:gd name="connsiteY13" fmla="*/ 2612219 h 4841875"/>
              <a:gd name="connsiteX14" fmla="*/ 2712287 w 6561737"/>
              <a:gd name="connsiteY14" fmla="*/ 2605552 h 4841875"/>
              <a:gd name="connsiteX15" fmla="*/ 2716296 w 6561737"/>
              <a:gd name="connsiteY15" fmla="*/ 2599520 h 4841875"/>
              <a:gd name="connsiteX16" fmla="*/ 2720973 w 6561737"/>
              <a:gd name="connsiteY16" fmla="*/ 2593488 h 4841875"/>
              <a:gd name="connsiteX17" fmla="*/ 2725649 w 6561737"/>
              <a:gd name="connsiteY17" fmla="*/ 2587773 h 4841875"/>
              <a:gd name="connsiteX18" fmla="*/ 2730660 w 6561737"/>
              <a:gd name="connsiteY18" fmla="*/ 2582058 h 4841875"/>
              <a:gd name="connsiteX19" fmla="*/ 2735337 w 6561737"/>
              <a:gd name="connsiteY19" fmla="*/ 2577931 h 4841875"/>
              <a:gd name="connsiteX20" fmla="*/ 2740014 w 6561737"/>
              <a:gd name="connsiteY20" fmla="*/ 2573804 h 4841875"/>
              <a:gd name="connsiteX21" fmla="*/ 2745025 w 6561737"/>
              <a:gd name="connsiteY21" fmla="*/ 2569994 h 4841875"/>
              <a:gd name="connsiteX22" fmla="*/ 2750036 w 6561737"/>
              <a:gd name="connsiteY22" fmla="*/ 2566184 h 4841875"/>
              <a:gd name="connsiteX23" fmla="*/ 2755381 w 6561737"/>
              <a:gd name="connsiteY23" fmla="*/ 2563327 h 4841875"/>
              <a:gd name="connsiteX24" fmla="*/ 2760726 w 6561737"/>
              <a:gd name="connsiteY24" fmla="*/ 2560152 h 4841875"/>
              <a:gd name="connsiteX25" fmla="*/ 2766072 w 6561737"/>
              <a:gd name="connsiteY25" fmla="*/ 2557295 h 4841875"/>
              <a:gd name="connsiteX26" fmla="*/ 2771417 w 6561737"/>
              <a:gd name="connsiteY26" fmla="*/ 2555073 h 4841875"/>
              <a:gd name="connsiteX27" fmla="*/ 2777096 w 6561737"/>
              <a:gd name="connsiteY27" fmla="*/ 2552850 h 4841875"/>
              <a:gd name="connsiteX28" fmla="*/ 2782775 w 6561737"/>
              <a:gd name="connsiteY28" fmla="*/ 2551263 h 4841875"/>
              <a:gd name="connsiteX29" fmla="*/ 2788788 w 6561737"/>
              <a:gd name="connsiteY29" fmla="*/ 2549675 h 4841875"/>
              <a:gd name="connsiteX30" fmla="*/ 2794467 w 6561737"/>
              <a:gd name="connsiteY30" fmla="*/ 2548406 h 4841875"/>
              <a:gd name="connsiteX31" fmla="*/ 2800146 w 6561737"/>
              <a:gd name="connsiteY31" fmla="*/ 2547453 h 4841875"/>
              <a:gd name="connsiteX32" fmla="*/ 2806159 w 6561737"/>
              <a:gd name="connsiteY32" fmla="*/ 2546818 h 4841875"/>
              <a:gd name="connsiteX33" fmla="*/ 2811839 w 6561737"/>
              <a:gd name="connsiteY33" fmla="*/ 2546183 h 4841875"/>
              <a:gd name="connsiteX34" fmla="*/ 2817852 w 6561737"/>
              <a:gd name="connsiteY34" fmla="*/ 2546183 h 4841875"/>
              <a:gd name="connsiteX35" fmla="*/ 2823865 w 6561737"/>
              <a:gd name="connsiteY35" fmla="*/ 2546183 h 4841875"/>
              <a:gd name="connsiteX36" fmla="*/ 2829878 w 6561737"/>
              <a:gd name="connsiteY36" fmla="*/ 2546818 h 4841875"/>
              <a:gd name="connsiteX37" fmla="*/ 2835557 w 6561737"/>
              <a:gd name="connsiteY37" fmla="*/ 2547453 h 4841875"/>
              <a:gd name="connsiteX38" fmla="*/ 2841236 w 6561737"/>
              <a:gd name="connsiteY38" fmla="*/ 2548406 h 4841875"/>
              <a:gd name="connsiteX39" fmla="*/ 2847250 w 6561737"/>
              <a:gd name="connsiteY39" fmla="*/ 2549675 h 4841875"/>
              <a:gd name="connsiteX40" fmla="*/ 2852929 w 6561737"/>
              <a:gd name="connsiteY40" fmla="*/ 2551263 h 4841875"/>
              <a:gd name="connsiteX41" fmla="*/ 2858608 w 6561737"/>
              <a:gd name="connsiteY41" fmla="*/ 2552850 h 4841875"/>
              <a:gd name="connsiteX42" fmla="*/ 2864287 w 6561737"/>
              <a:gd name="connsiteY42" fmla="*/ 2555073 h 4841875"/>
              <a:gd name="connsiteX43" fmla="*/ 2869966 w 6561737"/>
              <a:gd name="connsiteY43" fmla="*/ 2557295 h 4841875"/>
              <a:gd name="connsiteX44" fmla="*/ 2875311 w 6561737"/>
              <a:gd name="connsiteY44" fmla="*/ 2560152 h 4841875"/>
              <a:gd name="connsiteX45" fmla="*/ 2880322 w 6561737"/>
              <a:gd name="connsiteY45" fmla="*/ 2563327 h 4841875"/>
              <a:gd name="connsiteX46" fmla="*/ 2885667 w 6561737"/>
              <a:gd name="connsiteY46" fmla="*/ 2566184 h 4841875"/>
              <a:gd name="connsiteX47" fmla="*/ 2890678 w 6561737"/>
              <a:gd name="connsiteY47" fmla="*/ 2569994 h 4841875"/>
              <a:gd name="connsiteX48" fmla="*/ 2895689 w 6561737"/>
              <a:gd name="connsiteY48" fmla="*/ 2573804 h 4841875"/>
              <a:gd name="connsiteX49" fmla="*/ 2900366 w 6561737"/>
              <a:gd name="connsiteY49" fmla="*/ 2577931 h 4841875"/>
              <a:gd name="connsiteX50" fmla="*/ 2905043 w 6561737"/>
              <a:gd name="connsiteY50" fmla="*/ 2582058 h 4841875"/>
              <a:gd name="connsiteX51" fmla="*/ 4398989 w 6561737"/>
              <a:gd name="connsiteY51" fmla="*/ 4073893 h 4841875"/>
              <a:gd name="connsiteX52" fmla="*/ 4403332 w 6561737"/>
              <a:gd name="connsiteY52" fmla="*/ 4078338 h 4841875"/>
              <a:gd name="connsiteX53" fmla="*/ 4408009 w 6561737"/>
              <a:gd name="connsiteY53" fmla="*/ 4082465 h 4841875"/>
              <a:gd name="connsiteX54" fmla="*/ 4413020 w 6561737"/>
              <a:gd name="connsiteY54" fmla="*/ 4086275 h 4841875"/>
              <a:gd name="connsiteX55" fmla="*/ 4418031 w 6561737"/>
              <a:gd name="connsiteY55" fmla="*/ 4089767 h 4841875"/>
              <a:gd name="connsiteX56" fmla="*/ 4423042 w 6561737"/>
              <a:gd name="connsiteY56" fmla="*/ 4093259 h 4841875"/>
              <a:gd name="connsiteX57" fmla="*/ 4428721 w 6561737"/>
              <a:gd name="connsiteY57" fmla="*/ 4095799 h 4841875"/>
              <a:gd name="connsiteX58" fmla="*/ 4433732 w 6561737"/>
              <a:gd name="connsiteY58" fmla="*/ 4098656 h 4841875"/>
              <a:gd name="connsiteX59" fmla="*/ 4439745 w 6561737"/>
              <a:gd name="connsiteY59" fmla="*/ 4101196 h 4841875"/>
              <a:gd name="connsiteX60" fmla="*/ 4445090 w 6561737"/>
              <a:gd name="connsiteY60" fmla="*/ 4103101 h 4841875"/>
              <a:gd name="connsiteX61" fmla="*/ 4450769 w 6561737"/>
              <a:gd name="connsiteY61" fmla="*/ 4105006 h 4841875"/>
              <a:gd name="connsiteX62" fmla="*/ 4456449 w 6561737"/>
              <a:gd name="connsiteY62" fmla="*/ 4106593 h 4841875"/>
              <a:gd name="connsiteX63" fmla="*/ 4462127 w 6561737"/>
              <a:gd name="connsiteY63" fmla="*/ 4107863 h 4841875"/>
              <a:gd name="connsiteX64" fmla="*/ 4468140 w 6561737"/>
              <a:gd name="connsiteY64" fmla="*/ 4108816 h 4841875"/>
              <a:gd name="connsiteX65" fmla="*/ 4474154 w 6561737"/>
              <a:gd name="connsiteY65" fmla="*/ 4109451 h 4841875"/>
              <a:gd name="connsiteX66" fmla="*/ 4480167 w 6561737"/>
              <a:gd name="connsiteY66" fmla="*/ 4110086 h 4841875"/>
              <a:gd name="connsiteX67" fmla="*/ 4485846 w 6561737"/>
              <a:gd name="connsiteY67" fmla="*/ 4110086 h 4841875"/>
              <a:gd name="connsiteX68" fmla="*/ 4491526 w 6561737"/>
              <a:gd name="connsiteY68" fmla="*/ 4110086 h 4841875"/>
              <a:gd name="connsiteX69" fmla="*/ 4497538 w 6561737"/>
              <a:gd name="connsiteY69" fmla="*/ 4109451 h 4841875"/>
              <a:gd name="connsiteX70" fmla="*/ 4503551 w 6561737"/>
              <a:gd name="connsiteY70" fmla="*/ 4108816 h 4841875"/>
              <a:gd name="connsiteX71" fmla="*/ 4509565 w 6561737"/>
              <a:gd name="connsiteY71" fmla="*/ 4107863 h 4841875"/>
              <a:gd name="connsiteX72" fmla="*/ 4515244 w 6561737"/>
              <a:gd name="connsiteY72" fmla="*/ 4106593 h 4841875"/>
              <a:gd name="connsiteX73" fmla="*/ 4520589 w 6561737"/>
              <a:gd name="connsiteY73" fmla="*/ 4105006 h 4841875"/>
              <a:gd name="connsiteX74" fmla="*/ 4526602 w 6561737"/>
              <a:gd name="connsiteY74" fmla="*/ 4103101 h 4841875"/>
              <a:gd name="connsiteX75" fmla="*/ 4531948 w 6561737"/>
              <a:gd name="connsiteY75" fmla="*/ 4101196 h 4841875"/>
              <a:gd name="connsiteX76" fmla="*/ 4537960 w 6561737"/>
              <a:gd name="connsiteY76" fmla="*/ 4098656 h 4841875"/>
              <a:gd name="connsiteX77" fmla="*/ 4542971 w 6561737"/>
              <a:gd name="connsiteY77" fmla="*/ 4095799 h 4841875"/>
              <a:gd name="connsiteX78" fmla="*/ 4548650 w 6561737"/>
              <a:gd name="connsiteY78" fmla="*/ 4093259 h 4841875"/>
              <a:gd name="connsiteX79" fmla="*/ 4553661 w 6561737"/>
              <a:gd name="connsiteY79" fmla="*/ 4089767 h 4841875"/>
              <a:gd name="connsiteX80" fmla="*/ 4558672 w 6561737"/>
              <a:gd name="connsiteY80" fmla="*/ 4086275 h 4841875"/>
              <a:gd name="connsiteX81" fmla="*/ 4563683 w 6561737"/>
              <a:gd name="connsiteY81" fmla="*/ 4082465 h 4841875"/>
              <a:gd name="connsiteX82" fmla="*/ 4568360 w 6561737"/>
              <a:gd name="connsiteY82" fmla="*/ 4078338 h 4841875"/>
              <a:gd name="connsiteX83" fmla="*/ 4572704 w 6561737"/>
              <a:gd name="connsiteY83" fmla="*/ 4073893 h 4841875"/>
              <a:gd name="connsiteX84" fmla="*/ 4577381 w 6561737"/>
              <a:gd name="connsiteY84" fmla="*/ 4069448 h 4841875"/>
              <a:gd name="connsiteX85" fmla="*/ 4581389 w 6561737"/>
              <a:gd name="connsiteY85" fmla="*/ 4064686 h 4841875"/>
              <a:gd name="connsiteX86" fmla="*/ 4585064 w 6561737"/>
              <a:gd name="connsiteY86" fmla="*/ 4059606 h 4841875"/>
              <a:gd name="connsiteX87" fmla="*/ 4588738 w 6561737"/>
              <a:gd name="connsiteY87" fmla="*/ 4054844 h 4841875"/>
              <a:gd name="connsiteX88" fmla="*/ 4592079 w 6561737"/>
              <a:gd name="connsiteY88" fmla="*/ 4049447 h 4841875"/>
              <a:gd name="connsiteX89" fmla="*/ 4595086 w 6561737"/>
              <a:gd name="connsiteY89" fmla="*/ 4044367 h 4841875"/>
              <a:gd name="connsiteX90" fmla="*/ 4597424 w 6561737"/>
              <a:gd name="connsiteY90" fmla="*/ 4038653 h 4841875"/>
              <a:gd name="connsiteX91" fmla="*/ 4599763 w 6561737"/>
              <a:gd name="connsiteY91" fmla="*/ 4033256 h 4841875"/>
              <a:gd name="connsiteX92" fmla="*/ 4602101 w 6561737"/>
              <a:gd name="connsiteY92" fmla="*/ 4027859 h 4841875"/>
              <a:gd name="connsiteX93" fmla="*/ 4604106 w 6561737"/>
              <a:gd name="connsiteY93" fmla="*/ 4022144 h 4841875"/>
              <a:gd name="connsiteX94" fmla="*/ 4605776 w 6561737"/>
              <a:gd name="connsiteY94" fmla="*/ 4016112 h 4841875"/>
              <a:gd name="connsiteX95" fmla="*/ 4606778 w 6561737"/>
              <a:gd name="connsiteY95" fmla="*/ 4010397 h 4841875"/>
              <a:gd name="connsiteX96" fmla="*/ 4607781 w 6561737"/>
              <a:gd name="connsiteY96" fmla="*/ 4004683 h 4841875"/>
              <a:gd name="connsiteX97" fmla="*/ 4608448 w 6561737"/>
              <a:gd name="connsiteY97" fmla="*/ 3998650 h 4841875"/>
              <a:gd name="connsiteX98" fmla="*/ 4608782 w 6561737"/>
              <a:gd name="connsiteY98" fmla="*/ 3992936 h 4841875"/>
              <a:gd name="connsiteX99" fmla="*/ 4609117 w 6561737"/>
              <a:gd name="connsiteY99" fmla="*/ 3987221 h 4841875"/>
              <a:gd name="connsiteX100" fmla="*/ 4608782 w 6561737"/>
              <a:gd name="connsiteY100" fmla="*/ 3980872 h 4841875"/>
              <a:gd name="connsiteX101" fmla="*/ 4608448 w 6561737"/>
              <a:gd name="connsiteY101" fmla="*/ 3975157 h 4841875"/>
              <a:gd name="connsiteX102" fmla="*/ 4607781 w 6561737"/>
              <a:gd name="connsiteY102" fmla="*/ 3969442 h 4841875"/>
              <a:gd name="connsiteX103" fmla="*/ 4606778 w 6561737"/>
              <a:gd name="connsiteY103" fmla="*/ 3963410 h 4841875"/>
              <a:gd name="connsiteX104" fmla="*/ 4605776 w 6561737"/>
              <a:gd name="connsiteY104" fmla="*/ 3957696 h 4841875"/>
              <a:gd name="connsiteX105" fmla="*/ 4604106 w 6561737"/>
              <a:gd name="connsiteY105" fmla="*/ 3951981 h 4841875"/>
              <a:gd name="connsiteX106" fmla="*/ 4602101 w 6561737"/>
              <a:gd name="connsiteY106" fmla="*/ 3946584 h 4841875"/>
              <a:gd name="connsiteX107" fmla="*/ 4599763 w 6561737"/>
              <a:gd name="connsiteY107" fmla="*/ 3940552 h 4841875"/>
              <a:gd name="connsiteX108" fmla="*/ 4597424 w 6561737"/>
              <a:gd name="connsiteY108" fmla="*/ 3935155 h 4841875"/>
              <a:gd name="connsiteX109" fmla="*/ 4595086 w 6561737"/>
              <a:gd name="connsiteY109" fmla="*/ 3929757 h 4841875"/>
              <a:gd name="connsiteX110" fmla="*/ 4592079 w 6561737"/>
              <a:gd name="connsiteY110" fmla="*/ 3924678 h 4841875"/>
              <a:gd name="connsiteX111" fmla="*/ 4588738 w 6561737"/>
              <a:gd name="connsiteY111" fmla="*/ 3919281 h 4841875"/>
              <a:gd name="connsiteX112" fmla="*/ 4585064 w 6561737"/>
              <a:gd name="connsiteY112" fmla="*/ 3914201 h 4841875"/>
              <a:gd name="connsiteX113" fmla="*/ 4581389 w 6561737"/>
              <a:gd name="connsiteY113" fmla="*/ 3909121 h 4841875"/>
              <a:gd name="connsiteX114" fmla="*/ 4577381 w 6561737"/>
              <a:gd name="connsiteY114" fmla="*/ 3904677 h 4841875"/>
              <a:gd name="connsiteX115" fmla="*/ 4572704 w 6561737"/>
              <a:gd name="connsiteY115" fmla="*/ 3899914 h 4841875"/>
              <a:gd name="connsiteX116" fmla="*/ 3276525 w 6561737"/>
              <a:gd name="connsiteY116" fmla="*/ 2605234 h 4841875"/>
              <a:gd name="connsiteX117" fmla="*/ 3272182 w 6561737"/>
              <a:gd name="connsiteY117" fmla="*/ 2600472 h 4841875"/>
              <a:gd name="connsiteX118" fmla="*/ 3268174 w 6561737"/>
              <a:gd name="connsiteY118" fmla="*/ 2596027 h 4841875"/>
              <a:gd name="connsiteX119" fmla="*/ 3264165 w 6561737"/>
              <a:gd name="connsiteY119" fmla="*/ 2590948 h 4841875"/>
              <a:gd name="connsiteX120" fmla="*/ 3260824 w 6561737"/>
              <a:gd name="connsiteY120" fmla="*/ 2585868 h 4841875"/>
              <a:gd name="connsiteX121" fmla="*/ 3257818 w 6561737"/>
              <a:gd name="connsiteY121" fmla="*/ 2580788 h 4841875"/>
              <a:gd name="connsiteX122" fmla="*/ 3254811 w 6561737"/>
              <a:gd name="connsiteY122" fmla="*/ 2575709 h 4841875"/>
              <a:gd name="connsiteX123" fmla="*/ 3252138 w 6561737"/>
              <a:gd name="connsiteY123" fmla="*/ 2569994 h 4841875"/>
              <a:gd name="connsiteX124" fmla="*/ 3249466 w 6561737"/>
              <a:gd name="connsiteY124" fmla="*/ 2564597 h 4841875"/>
              <a:gd name="connsiteX125" fmla="*/ 3247461 w 6561737"/>
              <a:gd name="connsiteY125" fmla="*/ 2558882 h 4841875"/>
              <a:gd name="connsiteX126" fmla="*/ 3245791 w 6561737"/>
              <a:gd name="connsiteY126" fmla="*/ 2553168 h 4841875"/>
              <a:gd name="connsiteX127" fmla="*/ 3244121 w 6561737"/>
              <a:gd name="connsiteY127" fmla="*/ 2547453 h 4841875"/>
              <a:gd name="connsiteX128" fmla="*/ 3242785 w 6561737"/>
              <a:gd name="connsiteY128" fmla="*/ 2541738 h 4841875"/>
              <a:gd name="connsiteX129" fmla="*/ 3241782 w 6561737"/>
              <a:gd name="connsiteY129" fmla="*/ 2536024 h 4841875"/>
              <a:gd name="connsiteX130" fmla="*/ 3241114 w 6561737"/>
              <a:gd name="connsiteY130" fmla="*/ 2529992 h 4841875"/>
              <a:gd name="connsiteX131" fmla="*/ 3240780 w 6561737"/>
              <a:gd name="connsiteY131" fmla="*/ 2524277 h 4841875"/>
              <a:gd name="connsiteX132" fmla="*/ 3240780 w 6561737"/>
              <a:gd name="connsiteY132" fmla="*/ 2518245 h 4841875"/>
              <a:gd name="connsiteX133" fmla="*/ 3240780 w 6561737"/>
              <a:gd name="connsiteY133" fmla="*/ 2512213 h 4841875"/>
              <a:gd name="connsiteX134" fmla="*/ 3241114 w 6561737"/>
              <a:gd name="connsiteY134" fmla="*/ 2506498 h 4841875"/>
              <a:gd name="connsiteX135" fmla="*/ 3241782 w 6561737"/>
              <a:gd name="connsiteY135" fmla="*/ 2500784 h 4841875"/>
              <a:gd name="connsiteX136" fmla="*/ 3242785 w 6561737"/>
              <a:gd name="connsiteY136" fmla="*/ 2494752 h 4841875"/>
              <a:gd name="connsiteX137" fmla="*/ 3244121 w 6561737"/>
              <a:gd name="connsiteY137" fmla="*/ 2489037 h 4841875"/>
              <a:gd name="connsiteX138" fmla="*/ 3245791 w 6561737"/>
              <a:gd name="connsiteY138" fmla="*/ 2483322 h 4841875"/>
              <a:gd name="connsiteX139" fmla="*/ 3247461 w 6561737"/>
              <a:gd name="connsiteY139" fmla="*/ 2477290 h 4841875"/>
              <a:gd name="connsiteX140" fmla="*/ 3249466 w 6561737"/>
              <a:gd name="connsiteY140" fmla="*/ 2471893 h 4841875"/>
              <a:gd name="connsiteX141" fmla="*/ 3252138 w 6561737"/>
              <a:gd name="connsiteY141" fmla="*/ 2466496 h 4841875"/>
              <a:gd name="connsiteX142" fmla="*/ 3254811 w 6561737"/>
              <a:gd name="connsiteY142" fmla="*/ 2461099 h 4841875"/>
              <a:gd name="connsiteX143" fmla="*/ 3257818 w 6561737"/>
              <a:gd name="connsiteY143" fmla="*/ 2455702 h 4841875"/>
              <a:gd name="connsiteX144" fmla="*/ 3260824 w 6561737"/>
              <a:gd name="connsiteY144" fmla="*/ 2450304 h 4841875"/>
              <a:gd name="connsiteX145" fmla="*/ 3264165 w 6561737"/>
              <a:gd name="connsiteY145" fmla="*/ 2445542 h 4841875"/>
              <a:gd name="connsiteX146" fmla="*/ 3268174 w 6561737"/>
              <a:gd name="connsiteY146" fmla="*/ 2440463 h 4841875"/>
              <a:gd name="connsiteX147" fmla="*/ 3272182 w 6561737"/>
              <a:gd name="connsiteY147" fmla="*/ 2435700 h 4841875"/>
              <a:gd name="connsiteX148" fmla="*/ 3276525 w 6561737"/>
              <a:gd name="connsiteY148" fmla="*/ 2431256 h 4841875"/>
              <a:gd name="connsiteX149" fmla="*/ 3281536 w 6561737"/>
              <a:gd name="connsiteY149" fmla="*/ 2426811 h 4841875"/>
              <a:gd name="connsiteX150" fmla="*/ 3285879 w 6561737"/>
              <a:gd name="connsiteY150" fmla="*/ 2422684 h 4841875"/>
              <a:gd name="connsiteX151" fmla="*/ 3290890 w 6561737"/>
              <a:gd name="connsiteY151" fmla="*/ 2418874 h 4841875"/>
              <a:gd name="connsiteX152" fmla="*/ 3296235 w 6561737"/>
              <a:gd name="connsiteY152" fmla="*/ 2415382 h 4841875"/>
              <a:gd name="connsiteX153" fmla="*/ 3301246 w 6561737"/>
              <a:gd name="connsiteY153" fmla="*/ 2412207 h 4841875"/>
              <a:gd name="connsiteX154" fmla="*/ 3306591 w 6561737"/>
              <a:gd name="connsiteY154" fmla="*/ 2409350 h 4841875"/>
              <a:gd name="connsiteX155" fmla="*/ 3311936 w 6561737"/>
              <a:gd name="connsiteY155" fmla="*/ 2406492 h 4841875"/>
              <a:gd name="connsiteX156" fmla="*/ 3317281 w 6561737"/>
              <a:gd name="connsiteY156" fmla="*/ 2404270 h 4841875"/>
              <a:gd name="connsiteX157" fmla="*/ 3323295 w 6561737"/>
              <a:gd name="connsiteY157" fmla="*/ 2402048 h 4841875"/>
              <a:gd name="connsiteX158" fmla="*/ 3328640 w 6561737"/>
              <a:gd name="connsiteY158" fmla="*/ 2400143 h 4841875"/>
              <a:gd name="connsiteX159" fmla="*/ 3334653 w 6561737"/>
              <a:gd name="connsiteY159" fmla="*/ 2398873 h 4841875"/>
              <a:gd name="connsiteX160" fmla="*/ 3340332 w 6561737"/>
              <a:gd name="connsiteY160" fmla="*/ 2397285 h 4841875"/>
              <a:gd name="connsiteX161" fmla="*/ 3346011 w 6561737"/>
              <a:gd name="connsiteY161" fmla="*/ 2396333 h 4841875"/>
              <a:gd name="connsiteX162" fmla="*/ 3352024 w 6561737"/>
              <a:gd name="connsiteY162" fmla="*/ 2395698 h 4841875"/>
              <a:gd name="connsiteX163" fmla="*/ 3357703 w 6561737"/>
              <a:gd name="connsiteY163" fmla="*/ 2395381 h 4841875"/>
              <a:gd name="connsiteX164" fmla="*/ 3364051 w 6561737"/>
              <a:gd name="connsiteY164" fmla="*/ 2395381 h 4841875"/>
              <a:gd name="connsiteX165" fmla="*/ 3369730 w 6561737"/>
              <a:gd name="connsiteY165" fmla="*/ 2395381 h 4841875"/>
              <a:gd name="connsiteX166" fmla="*/ 3375743 w 6561737"/>
              <a:gd name="connsiteY166" fmla="*/ 2395698 h 4841875"/>
              <a:gd name="connsiteX167" fmla="*/ 3381422 w 6561737"/>
              <a:gd name="connsiteY167" fmla="*/ 2396333 h 4841875"/>
              <a:gd name="connsiteX168" fmla="*/ 3387101 w 6561737"/>
              <a:gd name="connsiteY168" fmla="*/ 2397285 h 4841875"/>
              <a:gd name="connsiteX169" fmla="*/ 3393114 w 6561737"/>
              <a:gd name="connsiteY169" fmla="*/ 2398873 h 4841875"/>
              <a:gd name="connsiteX170" fmla="*/ 3398794 w 6561737"/>
              <a:gd name="connsiteY170" fmla="*/ 2400143 h 4841875"/>
              <a:gd name="connsiteX171" fmla="*/ 3404807 w 6561737"/>
              <a:gd name="connsiteY171" fmla="*/ 2402048 h 4841875"/>
              <a:gd name="connsiteX172" fmla="*/ 3410152 w 6561737"/>
              <a:gd name="connsiteY172" fmla="*/ 2404270 h 4841875"/>
              <a:gd name="connsiteX173" fmla="*/ 3415831 w 6561737"/>
              <a:gd name="connsiteY173" fmla="*/ 2406492 h 4841875"/>
              <a:gd name="connsiteX174" fmla="*/ 3421176 w 6561737"/>
              <a:gd name="connsiteY174" fmla="*/ 2409350 h 4841875"/>
              <a:gd name="connsiteX175" fmla="*/ 3426187 w 6561737"/>
              <a:gd name="connsiteY175" fmla="*/ 2412207 h 4841875"/>
              <a:gd name="connsiteX176" fmla="*/ 3431866 w 6561737"/>
              <a:gd name="connsiteY176" fmla="*/ 2415382 h 4841875"/>
              <a:gd name="connsiteX177" fmla="*/ 3436543 w 6561737"/>
              <a:gd name="connsiteY177" fmla="*/ 2418874 h 4841875"/>
              <a:gd name="connsiteX178" fmla="*/ 3441554 w 6561737"/>
              <a:gd name="connsiteY178" fmla="*/ 2422684 h 4841875"/>
              <a:gd name="connsiteX179" fmla="*/ 3446565 w 6561737"/>
              <a:gd name="connsiteY179" fmla="*/ 2426811 h 4841875"/>
              <a:gd name="connsiteX180" fmla="*/ 3450908 w 6561737"/>
              <a:gd name="connsiteY180" fmla="*/ 2431256 h 4841875"/>
              <a:gd name="connsiteX181" fmla="*/ 4169819 w 6561737"/>
              <a:gd name="connsiteY181" fmla="*/ 3149076 h 4841875"/>
              <a:gd name="connsiteX182" fmla="*/ 4174496 w 6561737"/>
              <a:gd name="connsiteY182" fmla="*/ 3153521 h 4841875"/>
              <a:gd name="connsiteX183" fmla="*/ 4179173 w 6561737"/>
              <a:gd name="connsiteY183" fmla="*/ 3157648 h 4841875"/>
              <a:gd name="connsiteX184" fmla="*/ 4184184 w 6561737"/>
              <a:gd name="connsiteY184" fmla="*/ 3161458 h 4841875"/>
              <a:gd name="connsiteX185" fmla="*/ 4189195 w 6561737"/>
              <a:gd name="connsiteY185" fmla="*/ 3164950 h 4841875"/>
              <a:gd name="connsiteX186" fmla="*/ 4194540 w 6561737"/>
              <a:gd name="connsiteY186" fmla="*/ 3168442 h 4841875"/>
              <a:gd name="connsiteX187" fmla="*/ 4199551 w 6561737"/>
              <a:gd name="connsiteY187" fmla="*/ 3170982 h 4841875"/>
              <a:gd name="connsiteX188" fmla="*/ 4204896 w 6561737"/>
              <a:gd name="connsiteY188" fmla="*/ 3173840 h 4841875"/>
              <a:gd name="connsiteX189" fmla="*/ 4210576 w 6561737"/>
              <a:gd name="connsiteY189" fmla="*/ 3176062 h 4841875"/>
              <a:gd name="connsiteX190" fmla="*/ 4216255 w 6561737"/>
              <a:gd name="connsiteY190" fmla="*/ 3178284 h 4841875"/>
              <a:gd name="connsiteX191" fmla="*/ 4221934 w 6561737"/>
              <a:gd name="connsiteY191" fmla="*/ 3180189 h 4841875"/>
              <a:gd name="connsiteX192" fmla="*/ 4227613 w 6561737"/>
              <a:gd name="connsiteY192" fmla="*/ 3181776 h 4841875"/>
              <a:gd name="connsiteX193" fmla="*/ 4233292 w 6561737"/>
              <a:gd name="connsiteY193" fmla="*/ 3183046 h 4841875"/>
              <a:gd name="connsiteX194" fmla="*/ 4239305 w 6561737"/>
              <a:gd name="connsiteY194" fmla="*/ 3183999 h 4841875"/>
              <a:gd name="connsiteX195" fmla="*/ 4244984 w 6561737"/>
              <a:gd name="connsiteY195" fmla="*/ 3184634 h 4841875"/>
              <a:gd name="connsiteX196" fmla="*/ 4250998 w 6561737"/>
              <a:gd name="connsiteY196" fmla="*/ 3184951 h 4841875"/>
              <a:gd name="connsiteX197" fmla="*/ 4257011 w 6561737"/>
              <a:gd name="connsiteY197" fmla="*/ 3185269 h 4841875"/>
              <a:gd name="connsiteX198" fmla="*/ 4263024 w 6561737"/>
              <a:gd name="connsiteY198" fmla="*/ 3184951 h 4841875"/>
              <a:gd name="connsiteX199" fmla="*/ 4268703 w 6561737"/>
              <a:gd name="connsiteY199" fmla="*/ 3184634 h 4841875"/>
              <a:gd name="connsiteX200" fmla="*/ 4274382 w 6561737"/>
              <a:gd name="connsiteY200" fmla="*/ 3183999 h 4841875"/>
              <a:gd name="connsiteX201" fmla="*/ 4280395 w 6561737"/>
              <a:gd name="connsiteY201" fmla="*/ 3183046 h 4841875"/>
              <a:gd name="connsiteX202" fmla="*/ 4286075 w 6561737"/>
              <a:gd name="connsiteY202" fmla="*/ 3181776 h 4841875"/>
              <a:gd name="connsiteX203" fmla="*/ 4292088 w 6561737"/>
              <a:gd name="connsiteY203" fmla="*/ 3180189 h 4841875"/>
              <a:gd name="connsiteX204" fmla="*/ 4297767 w 6561737"/>
              <a:gd name="connsiteY204" fmla="*/ 3178284 h 4841875"/>
              <a:gd name="connsiteX205" fmla="*/ 4303446 w 6561737"/>
              <a:gd name="connsiteY205" fmla="*/ 3176062 h 4841875"/>
              <a:gd name="connsiteX206" fmla="*/ 4308791 w 6561737"/>
              <a:gd name="connsiteY206" fmla="*/ 3173840 h 4841875"/>
              <a:gd name="connsiteX207" fmla="*/ 4314136 w 6561737"/>
              <a:gd name="connsiteY207" fmla="*/ 3170982 h 4841875"/>
              <a:gd name="connsiteX208" fmla="*/ 4319815 w 6561737"/>
              <a:gd name="connsiteY208" fmla="*/ 3168442 h 4841875"/>
              <a:gd name="connsiteX209" fmla="*/ 4324826 w 6561737"/>
              <a:gd name="connsiteY209" fmla="*/ 3164950 h 4841875"/>
              <a:gd name="connsiteX210" fmla="*/ 4329503 w 6561737"/>
              <a:gd name="connsiteY210" fmla="*/ 3161458 h 4841875"/>
              <a:gd name="connsiteX211" fmla="*/ 4334848 w 6561737"/>
              <a:gd name="connsiteY211" fmla="*/ 3157648 h 4841875"/>
              <a:gd name="connsiteX212" fmla="*/ 4339525 w 6561737"/>
              <a:gd name="connsiteY212" fmla="*/ 3153521 h 4841875"/>
              <a:gd name="connsiteX213" fmla="*/ 4344202 w 6561737"/>
              <a:gd name="connsiteY213" fmla="*/ 3149076 h 4841875"/>
              <a:gd name="connsiteX214" fmla="*/ 4348545 w 6561737"/>
              <a:gd name="connsiteY214" fmla="*/ 3144631 h 4841875"/>
              <a:gd name="connsiteX215" fmla="*/ 4352554 w 6561737"/>
              <a:gd name="connsiteY215" fmla="*/ 3139869 h 4841875"/>
              <a:gd name="connsiteX216" fmla="*/ 4356228 w 6561737"/>
              <a:gd name="connsiteY216" fmla="*/ 3134790 h 4841875"/>
              <a:gd name="connsiteX217" fmla="*/ 4359903 w 6561737"/>
              <a:gd name="connsiteY217" fmla="*/ 3130027 h 4841875"/>
              <a:gd name="connsiteX218" fmla="*/ 4363244 w 6561737"/>
              <a:gd name="connsiteY218" fmla="*/ 3124948 h 4841875"/>
              <a:gd name="connsiteX219" fmla="*/ 4365916 w 6561737"/>
              <a:gd name="connsiteY219" fmla="*/ 3119551 h 4841875"/>
              <a:gd name="connsiteX220" fmla="*/ 4368589 w 6561737"/>
              <a:gd name="connsiteY220" fmla="*/ 3113836 h 4841875"/>
              <a:gd name="connsiteX221" fmla="*/ 4371261 w 6561737"/>
              <a:gd name="connsiteY221" fmla="*/ 3108439 h 4841875"/>
              <a:gd name="connsiteX222" fmla="*/ 4373266 w 6561737"/>
              <a:gd name="connsiteY222" fmla="*/ 3103042 h 4841875"/>
              <a:gd name="connsiteX223" fmla="*/ 4375270 w 6561737"/>
              <a:gd name="connsiteY223" fmla="*/ 3097010 h 4841875"/>
              <a:gd name="connsiteX224" fmla="*/ 4376606 w 6561737"/>
              <a:gd name="connsiteY224" fmla="*/ 3091295 h 4841875"/>
              <a:gd name="connsiteX225" fmla="*/ 4377943 w 6561737"/>
              <a:gd name="connsiteY225" fmla="*/ 3085580 h 4841875"/>
              <a:gd name="connsiteX226" fmla="*/ 4378945 w 6561737"/>
              <a:gd name="connsiteY226" fmla="*/ 3079866 h 4841875"/>
              <a:gd name="connsiteX227" fmla="*/ 4379613 w 6561737"/>
              <a:gd name="connsiteY227" fmla="*/ 3073834 h 4841875"/>
              <a:gd name="connsiteX228" fmla="*/ 4379947 w 6561737"/>
              <a:gd name="connsiteY228" fmla="*/ 3068119 h 4841875"/>
              <a:gd name="connsiteX229" fmla="*/ 4380281 w 6561737"/>
              <a:gd name="connsiteY229" fmla="*/ 3062404 h 4841875"/>
              <a:gd name="connsiteX230" fmla="*/ 4379947 w 6561737"/>
              <a:gd name="connsiteY230" fmla="*/ 3056055 h 4841875"/>
              <a:gd name="connsiteX231" fmla="*/ 4379613 w 6561737"/>
              <a:gd name="connsiteY231" fmla="*/ 3050340 h 4841875"/>
              <a:gd name="connsiteX232" fmla="*/ 4378945 w 6561737"/>
              <a:gd name="connsiteY232" fmla="*/ 3044625 h 4841875"/>
              <a:gd name="connsiteX233" fmla="*/ 4377943 w 6561737"/>
              <a:gd name="connsiteY233" fmla="*/ 3038593 h 4841875"/>
              <a:gd name="connsiteX234" fmla="*/ 4376606 w 6561737"/>
              <a:gd name="connsiteY234" fmla="*/ 3032879 h 4841875"/>
              <a:gd name="connsiteX235" fmla="*/ 4375270 w 6561737"/>
              <a:gd name="connsiteY235" fmla="*/ 3027164 h 4841875"/>
              <a:gd name="connsiteX236" fmla="*/ 4373266 w 6561737"/>
              <a:gd name="connsiteY236" fmla="*/ 3021449 h 4841875"/>
              <a:gd name="connsiteX237" fmla="*/ 4371261 w 6561737"/>
              <a:gd name="connsiteY237" fmla="*/ 3015735 h 4841875"/>
              <a:gd name="connsiteX238" fmla="*/ 4368589 w 6561737"/>
              <a:gd name="connsiteY238" fmla="*/ 3010338 h 4841875"/>
              <a:gd name="connsiteX239" fmla="*/ 4365916 w 6561737"/>
              <a:gd name="connsiteY239" fmla="*/ 3004941 h 4841875"/>
              <a:gd name="connsiteX240" fmla="*/ 4363244 w 6561737"/>
              <a:gd name="connsiteY240" fmla="*/ 2999543 h 4841875"/>
              <a:gd name="connsiteX241" fmla="*/ 4359903 w 6561737"/>
              <a:gd name="connsiteY241" fmla="*/ 2994464 h 4841875"/>
              <a:gd name="connsiteX242" fmla="*/ 4356228 w 6561737"/>
              <a:gd name="connsiteY242" fmla="*/ 2989384 h 4841875"/>
              <a:gd name="connsiteX243" fmla="*/ 4352554 w 6561737"/>
              <a:gd name="connsiteY243" fmla="*/ 2984622 h 4841875"/>
              <a:gd name="connsiteX244" fmla="*/ 4348545 w 6561737"/>
              <a:gd name="connsiteY244" fmla="*/ 2979860 h 4841875"/>
              <a:gd name="connsiteX245" fmla="*/ 4344202 w 6561737"/>
              <a:gd name="connsiteY245" fmla="*/ 2975098 h 4841875"/>
              <a:gd name="connsiteX246" fmla="*/ 4244650 w 6561737"/>
              <a:gd name="connsiteY246" fmla="*/ 2875727 h 4841875"/>
              <a:gd name="connsiteX247" fmla="*/ 3995771 w 6561737"/>
              <a:gd name="connsiteY247" fmla="*/ 2627140 h 4841875"/>
              <a:gd name="connsiteX248" fmla="*/ 3991428 w 6561737"/>
              <a:gd name="connsiteY248" fmla="*/ 2622696 h 4841875"/>
              <a:gd name="connsiteX249" fmla="*/ 3987419 w 6561737"/>
              <a:gd name="connsiteY249" fmla="*/ 2617933 h 4841875"/>
              <a:gd name="connsiteX250" fmla="*/ 3983410 w 6561737"/>
              <a:gd name="connsiteY250" fmla="*/ 2613171 h 4841875"/>
              <a:gd name="connsiteX251" fmla="*/ 3980070 w 6561737"/>
              <a:gd name="connsiteY251" fmla="*/ 2608092 h 4841875"/>
              <a:gd name="connsiteX252" fmla="*/ 3977063 w 6561737"/>
              <a:gd name="connsiteY252" fmla="*/ 2603012 h 4841875"/>
              <a:gd name="connsiteX253" fmla="*/ 3973722 w 6561737"/>
              <a:gd name="connsiteY253" fmla="*/ 2597297 h 4841875"/>
              <a:gd name="connsiteX254" fmla="*/ 3971050 w 6561737"/>
              <a:gd name="connsiteY254" fmla="*/ 2591900 h 4841875"/>
              <a:gd name="connsiteX255" fmla="*/ 3968711 w 6561737"/>
              <a:gd name="connsiteY255" fmla="*/ 2586503 h 4841875"/>
              <a:gd name="connsiteX256" fmla="*/ 3966707 w 6561737"/>
              <a:gd name="connsiteY256" fmla="*/ 2581106 h 4841875"/>
              <a:gd name="connsiteX257" fmla="*/ 3965037 w 6561737"/>
              <a:gd name="connsiteY257" fmla="*/ 2575074 h 4841875"/>
              <a:gd name="connsiteX258" fmla="*/ 3963366 w 6561737"/>
              <a:gd name="connsiteY258" fmla="*/ 2569677 h 4841875"/>
              <a:gd name="connsiteX259" fmla="*/ 3962030 w 6561737"/>
              <a:gd name="connsiteY259" fmla="*/ 2563962 h 4841875"/>
              <a:gd name="connsiteX260" fmla="*/ 3961028 w 6561737"/>
              <a:gd name="connsiteY260" fmla="*/ 2558247 h 4841875"/>
              <a:gd name="connsiteX261" fmla="*/ 3960026 w 6561737"/>
              <a:gd name="connsiteY261" fmla="*/ 2551898 h 4841875"/>
              <a:gd name="connsiteX262" fmla="*/ 3959691 w 6561737"/>
              <a:gd name="connsiteY262" fmla="*/ 2546183 h 4841875"/>
              <a:gd name="connsiteX263" fmla="*/ 3959691 w 6561737"/>
              <a:gd name="connsiteY263" fmla="*/ 2540469 h 4841875"/>
              <a:gd name="connsiteX264" fmla="*/ 3959691 w 6561737"/>
              <a:gd name="connsiteY264" fmla="*/ 2534436 h 4841875"/>
              <a:gd name="connsiteX265" fmla="*/ 3960026 w 6561737"/>
              <a:gd name="connsiteY265" fmla="*/ 2528404 h 4841875"/>
              <a:gd name="connsiteX266" fmla="*/ 3961028 w 6561737"/>
              <a:gd name="connsiteY266" fmla="*/ 2522690 h 4841875"/>
              <a:gd name="connsiteX267" fmla="*/ 3962030 w 6561737"/>
              <a:gd name="connsiteY267" fmla="*/ 2516658 h 4841875"/>
              <a:gd name="connsiteX268" fmla="*/ 3963366 w 6561737"/>
              <a:gd name="connsiteY268" fmla="*/ 2510943 h 4841875"/>
              <a:gd name="connsiteX269" fmla="*/ 3965037 w 6561737"/>
              <a:gd name="connsiteY269" fmla="*/ 2505228 h 4841875"/>
              <a:gd name="connsiteX270" fmla="*/ 3966707 w 6561737"/>
              <a:gd name="connsiteY270" fmla="*/ 2499514 h 4841875"/>
              <a:gd name="connsiteX271" fmla="*/ 3968711 w 6561737"/>
              <a:gd name="connsiteY271" fmla="*/ 2494117 h 4841875"/>
              <a:gd name="connsiteX272" fmla="*/ 3971050 w 6561737"/>
              <a:gd name="connsiteY272" fmla="*/ 2488402 h 4841875"/>
              <a:gd name="connsiteX273" fmla="*/ 3973722 w 6561737"/>
              <a:gd name="connsiteY273" fmla="*/ 2483322 h 4841875"/>
              <a:gd name="connsiteX274" fmla="*/ 3977063 w 6561737"/>
              <a:gd name="connsiteY274" fmla="*/ 2477608 h 4841875"/>
              <a:gd name="connsiteX275" fmla="*/ 3980070 w 6561737"/>
              <a:gd name="connsiteY275" fmla="*/ 2472528 h 4841875"/>
              <a:gd name="connsiteX276" fmla="*/ 3983410 w 6561737"/>
              <a:gd name="connsiteY276" fmla="*/ 2467448 h 4841875"/>
              <a:gd name="connsiteX277" fmla="*/ 3987419 w 6561737"/>
              <a:gd name="connsiteY277" fmla="*/ 2462686 h 4841875"/>
              <a:gd name="connsiteX278" fmla="*/ 3991428 w 6561737"/>
              <a:gd name="connsiteY278" fmla="*/ 2457924 h 4841875"/>
              <a:gd name="connsiteX279" fmla="*/ 3995771 w 6561737"/>
              <a:gd name="connsiteY279" fmla="*/ 2453162 h 4841875"/>
              <a:gd name="connsiteX280" fmla="*/ 4000448 w 6561737"/>
              <a:gd name="connsiteY280" fmla="*/ 2449035 h 4841875"/>
              <a:gd name="connsiteX281" fmla="*/ 4005459 w 6561737"/>
              <a:gd name="connsiteY281" fmla="*/ 2444907 h 4841875"/>
              <a:gd name="connsiteX282" fmla="*/ 4010135 w 6561737"/>
              <a:gd name="connsiteY282" fmla="*/ 2441098 h 4841875"/>
              <a:gd name="connsiteX283" fmla="*/ 4015146 w 6561737"/>
              <a:gd name="connsiteY283" fmla="*/ 2437288 h 4841875"/>
              <a:gd name="connsiteX284" fmla="*/ 4020492 w 6561737"/>
              <a:gd name="connsiteY284" fmla="*/ 2434430 h 4841875"/>
              <a:gd name="connsiteX285" fmla="*/ 4025503 w 6561737"/>
              <a:gd name="connsiteY285" fmla="*/ 2431256 h 4841875"/>
              <a:gd name="connsiteX286" fmla="*/ 4031182 w 6561737"/>
              <a:gd name="connsiteY286" fmla="*/ 2428398 h 4841875"/>
              <a:gd name="connsiteX287" fmla="*/ 4036527 w 6561737"/>
              <a:gd name="connsiteY287" fmla="*/ 2426176 h 4841875"/>
              <a:gd name="connsiteX288" fmla="*/ 4042206 w 6561737"/>
              <a:gd name="connsiteY288" fmla="*/ 2423954 h 4841875"/>
              <a:gd name="connsiteX289" fmla="*/ 4047885 w 6561737"/>
              <a:gd name="connsiteY289" fmla="*/ 2422366 h 4841875"/>
              <a:gd name="connsiteX290" fmla="*/ 4053564 w 6561737"/>
              <a:gd name="connsiteY290" fmla="*/ 2420461 h 4841875"/>
              <a:gd name="connsiteX291" fmla="*/ 4059577 w 6561737"/>
              <a:gd name="connsiteY291" fmla="*/ 2419509 h 4841875"/>
              <a:gd name="connsiteX292" fmla="*/ 4065256 w 6561737"/>
              <a:gd name="connsiteY292" fmla="*/ 2418557 h 4841875"/>
              <a:gd name="connsiteX293" fmla="*/ 4071270 w 6561737"/>
              <a:gd name="connsiteY293" fmla="*/ 2417922 h 4841875"/>
              <a:gd name="connsiteX294" fmla="*/ 4076949 w 6561737"/>
              <a:gd name="connsiteY294" fmla="*/ 2417287 h 4841875"/>
              <a:gd name="connsiteX295" fmla="*/ 4082962 w 6561737"/>
              <a:gd name="connsiteY295" fmla="*/ 2417287 h 4841875"/>
              <a:gd name="connsiteX296" fmla="*/ 4088975 w 6561737"/>
              <a:gd name="connsiteY296" fmla="*/ 2417287 h 4841875"/>
              <a:gd name="connsiteX297" fmla="*/ 4094654 w 6561737"/>
              <a:gd name="connsiteY297" fmla="*/ 2417922 h 4841875"/>
              <a:gd name="connsiteX298" fmla="*/ 4100668 w 6561737"/>
              <a:gd name="connsiteY298" fmla="*/ 2418557 h 4841875"/>
              <a:gd name="connsiteX299" fmla="*/ 4106347 w 6561737"/>
              <a:gd name="connsiteY299" fmla="*/ 2419509 h 4841875"/>
              <a:gd name="connsiteX300" fmla="*/ 4112360 w 6561737"/>
              <a:gd name="connsiteY300" fmla="*/ 2420461 h 4841875"/>
              <a:gd name="connsiteX301" fmla="*/ 4118039 w 6561737"/>
              <a:gd name="connsiteY301" fmla="*/ 2422366 h 4841875"/>
              <a:gd name="connsiteX302" fmla="*/ 4123718 w 6561737"/>
              <a:gd name="connsiteY302" fmla="*/ 2423954 h 4841875"/>
              <a:gd name="connsiteX303" fmla="*/ 4129397 w 6561737"/>
              <a:gd name="connsiteY303" fmla="*/ 2426176 h 4841875"/>
              <a:gd name="connsiteX304" fmla="*/ 4134742 w 6561737"/>
              <a:gd name="connsiteY304" fmla="*/ 2428398 h 4841875"/>
              <a:gd name="connsiteX305" fmla="*/ 4140421 w 6561737"/>
              <a:gd name="connsiteY305" fmla="*/ 2431256 h 4841875"/>
              <a:gd name="connsiteX306" fmla="*/ 4145767 w 6561737"/>
              <a:gd name="connsiteY306" fmla="*/ 2434430 h 4841875"/>
              <a:gd name="connsiteX307" fmla="*/ 4150778 w 6561737"/>
              <a:gd name="connsiteY307" fmla="*/ 2437288 h 4841875"/>
              <a:gd name="connsiteX308" fmla="*/ 4155789 w 6561737"/>
              <a:gd name="connsiteY308" fmla="*/ 2441098 h 4841875"/>
              <a:gd name="connsiteX309" fmla="*/ 4160800 w 6561737"/>
              <a:gd name="connsiteY309" fmla="*/ 2444907 h 4841875"/>
              <a:gd name="connsiteX310" fmla="*/ 4165476 w 6561737"/>
              <a:gd name="connsiteY310" fmla="*/ 2449035 h 4841875"/>
              <a:gd name="connsiteX311" fmla="*/ 4170153 w 6561737"/>
              <a:gd name="connsiteY311" fmla="*/ 2453162 h 4841875"/>
              <a:gd name="connsiteX312" fmla="*/ 4969908 w 6561737"/>
              <a:gd name="connsiteY312" fmla="*/ 3252257 h 4841875"/>
              <a:gd name="connsiteX313" fmla="*/ 6561736 w 6561737"/>
              <a:gd name="connsiteY313" fmla="*/ 4841875 h 4841875"/>
              <a:gd name="connsiteX314" fmla="*/ 6561736 w 6561737"/>
              <a:gd name="connsiteY314" fmla="*/ 4559209 h 4841875"/>
              <a:gd name="connsiteX315" fmla="*/ 6561737 w 6561737"/>
              <a:gd name="connsiteY315" fmla="*/ 4059791 h 4841875"/>
              <a:gd name="connsiteX316" fmla="*/ 6561736 w 6561737"/>
              <a:gd name="connsiteY316" fmla="*/ 0 h 4841875"/>
              <a:gd name="connsiteX0" fmla="*/ 6561736 w 7047790"/>
              <a:gd name="connsiteY0" fmla="*/ 0 h 4841875"/>
              <a:gd name="connsiteX1" fmla="*/ 0 w 7047790"/>
              <a:gd name="connsiteY1" fmla="*/ 0 h 4841875"/>
              <a:gd name="connsiteX2" fmla="*/ 2696252 w 7047790"/>
              <a:gd name="connsiteY2" fmla="*/ 2688414 h 4841875"/>
              <a:gd name="connsiteX3" fmla="*/ 2695583 w 7047790"/>
              <a:gd name="connsiteY3" fmla="*/ 2681112 h 4841875"/>
              <a:gd name="connsiteX4" fmla="*/ 2694915 w 7047790"/>
              <a:gd name="connsiteY4" fmla="*/ 2674127 h 4841875"/>
              <a:gd name="connsiteX5" fmla="*/ 2694915 w 7047790"/>
              <a:gd name="connsiteY5" fmla="*/ 2667143 h 4841875"/>
              <a:gd name="connsiteX6" fmla="*/ 2695249 w 7047790"/>
              <a:gd name="connsiteY6" fmla="*/ 2660158 h 4841875"/>
              <a:gd name="connsiteX7" fmla="*/ 2695918 w 7047790"/>
              <a:gd name="connsiteY7" fmla="*/ 2652856 h 4841875"/>
              <a:gd name="connsiteX8" fmla="*/ 2696920 w 7047790"/>
              <a:gd name="connsiteY8" fmla="*/ 2645872 h 4841875"/>
              <a:gd name="connsiteX9" fmla="*/ 2698590 w 7047790"/>
              <a:gd name="connsiteY9" fmla="*/ 2638887 h 4841875"/>
              <a:gd name="connsiteX10" fmla="*/ 2700260 w 7047790"/>
              <a:gd name="connsiteY10" fmla="*/ 2631903 h 4841875"/>
              <a:gd name="connsiteX11" fmla="*/ 2702599 w 7047790"/>
              <a:gd name="connsiteY11" fmla="*/ 2625235 h 4841875"/>
              <a:gd name="connsiteX12" fmla="*/ 2705605 w 7047790"/>
              <a:gd name="connsiteY12" fmla="*/ 2618568 h 4841875"/>
              <a:gd name="connsiteX13" fmla="*/ 2708946 w 7047790"/>
              <a:gd name="connsiteY13" fmla="*/ 2612219 h 4841875"/>
              <a:gd name="connsiteX14" fmla="*/ 2712287 w 7047790"/>
              <a:gd name="connsiteY14" fmla="*/ 2605552 h 4841875"/>
              <a:gd name="connsiteX15" fmla="*/ 2716296 w 7047790"/>
              <a:gd name="connsiteY15" fmla="*/ 2599520 h 4841875"/>
              <a:gd name="connsiteX16" fmla="*/ 2720973 w 7047790"/>
              <a:gd name="connsiteY16" fmla="*/ 2593488 h 4841875"/>
              <a:gd name="connsiteX17" fmla="*/ 2725649 w 7047790"/>
              <a:gd name="connsiteY17" fmla="*/ 2587773 h 4841875"/>
              <a:gd name="connsiteX18" fmla="*/ 2730660 w 7047790"/>
              <a:gd name="connsiteY18" fmla="*/ 2582058 h 4841875"/>
              <a:gd name="connsiteX19" fmla="*/ 2735337 w 7047790"/>
              <a:gd name="connsiteY19" fmla="*/ 2577931 h 4841875"/>
              <a:gd name="connsiteX20" fmla="*/ 2740014 w 7047790"/>
              <a:gd name="connsiteY20" fmla="*/ 2573804 h 4841875"/>
              <a:gd name="connsiteX21" fmla="*/ 2745025 w 7047790"/>
              <a:gd name="connsiteY21" fmla="*/ 2569994 h 4841875"/>
              <a:gd name="connsiteX22" fmla="*/ 2750036 w 7047790"/>
              <a:gd name="connsiteY22" fmla="*/ 2566184 h 4841875"/>
              <a:gd name="connsiteX23" fmla="*/ 2755381 w 7047790"/>
              <a:gd name="connsiteY23" fmla="*/ 2563327 h 4841875"/>
              <a:gd name="connsiteX24" fmla="*/ 2760726 w 7047790"/>
              <a:gd name="connsiteY24" fmla="*/ 2560152 h 4841875"/>
              <a:gd name="connsiteX25" fmla="*/ 2766072 w 7047790"/>
              <a:gd name="connsiteY25" fmla="*/ 2557295 h 4841875"/>
              <a:gd name="connsiteX26" fmla="*/ 2771417 w 7047790"/>
              <a:gd name="connsiteY26" fmla="*/ 2555073 h 4841875"/>
              <a:gd name="connsiteX27" fmla="*/ 2777096 w 7047790"/>
              <a:gd name="connsiteY27" fmla="*/ 2552850 h 4841875"/>
              <a:gd name="connsiteX28" fmla="*/ 2782775 w 7047790"/>
              <a:gd name="connsiteY28" fmla="*/ 2551263 h 4841875"/>
              <a:gd name="connsiteX29" fmla="*/ 2788788 w 7047790"/>
              <a:gd name="connsiteY29" fmla="*/ 2549675 h 4841875"/>
              <a:gd name="connsiteX30" fmla="*/ 2794467 w 7047790"/>
              <a:gd name="connsiteY30" fmla="*/ 2548406 h 4841875"/>
              <a:gd name="connsiteX31" fmla="*/ 2800146 w 7047790"/>
              <a:gd name="connsiteY31" fmla="*/ 2547453 h 4841875"/>
              <a:gd name="connsiteX32" fmla="*/ 2806159 w 7047790"/>
              <a:gd name="connsiteY32" fmla="*/ 2546818 h 4841875"/>
              <a:gd name="connsiteX33" fmla="*/ 2811839 w 7047790"/>
              <a:gd name="connsiteY33" fmla="*/ 2546183 h 4841875"/>
              <a:gd name="connsiteX34" fmla="*/ 2817852 w 7047790"/>
              <a:gd name="connsiteY34" fmla="*/ 2546183 h 4841875"/>
              <a:gd name="connsiteX35" fmla="*/ 2823865 w 7047790"/>
              <a:gd name="connsiteY35" fmla="*/ 2546183 h 4841875"/>
              <a:gd name="connsiteX36" fmla="*/ 2829878 w 7047790"/>
              <a:gd name="connsiteY36" fmla="*/ 2546818 h 4841875"/>
              <a:gd name="connsiteX37" fmla="*/ 2835557 w 7047790"/>
              <a:gd name="connsiteY37" fmla="*/ 2547453 h 4841875"/>
              <a:gd name="connsiteX38" fmla="*/ 2841236 w 7047790"/>
              <a:gd name="connsiteY38" fmla="*/ 2548406 h 4841875"/>
              <a:gd name="connsiteX39" fmla="*/ 2847250 w 7047790"/>
              <a:gd name="connsiteY39" fmla="*/ 2549675 h 4841875"/>
              <a:gd name="connsiteX40" fmla="*/ 2852929 w 7047790"/>
              <a:gd name="connsiteY40" fmla="*/ 2551263 h 4841875"/>
              <a:gd name="connsiteX41" fmla="*/ 2858608 w 7047790"/>
              <a:gd name="connsiteY41" fmla="*/ 2552850 h 4841875"/>
              <a:gd name="connsiteX42" fmla="*/ 2864287 w 7047790"/>
              <a:gd name="connsiteY42" fmla="*/ 2555073 h 4841875"/>
              <a:gd name="connsiteX43" fmla="*/ 2869966 w 7047790"/>
              <a:gd name="connsiteY43" fmla="*/ 2557295 h 4841875"/>
              <a:gd name="connsiteX44" fmla="*/ 2875311 w 7047790"/>
              <a:gd name="connsiteY44" fmla="*/ 2560152 h 4841875"/>
              <a:gd name="connsiteX45" fmla="*/ 2880322 w 7047790"/>
              <a:gd name="connsiteY45" fmla="*/ 2563327 h 4841875"/>
              <a:gd name="connsiteX46" fmla="*/ 2885667 w 7047790"/>
              <a:gd name="connsiteY46" fmla="*/ 2566184 h 4841875"/>
              <a:gd name="connsiteX47" fmla="*/ 2890678 w 7047790"/>
              <a:gd name="connsiteY47" fmla="*/ 2569994 h 4841875"/>
              <a:gd name="connsiteX48" fmla="*/ 2895689 w 7047790"/>
              <a:gd name="connsiteY48" fmla="*/ 2573804 h 4841875"/>
              <a:gd name="connsiteX49" fmla="*/ 2900366 w 7047790"/>
              <a:gd name="connsiteY49" fmla="*/ 2577931 h 4841875"/>
              <a:gd name="connsiteX50" fmla="*/ 2905043 w 7047790"/>
              <a:gd name="connsiteY50" fmla="*/ 2582058 h 4841875"/>
              <a:gd name="connsiteX51" fmla="*/ 4398989 w 7047790"/>
              <a:gd name="connsiteY51" fmla="*/ 4073893 h 4841875"/>
              <a:gd name="connsiteX52" fmla="*/ 4403332 w 7047790"/>
              <a:gd name="connsiteY52" fmla="*/ 4078338 h 4841875"/>
              <a:gd name="connsiteX53" fmla="*/ 4408009 w 7047790"/>
              <a:gd name="connsiteY53" fmla="*/ 4082465 h 4841875"/>
              <a:gd name="connsiteX54" fmla="*/ 4413020 w 7047790"/>
              <a:gd name="connsiteY54" fmla="*/ 4086275 h 4841875"/>
              <a:gd name="connsiteX55" fmla="*/ 4418031 w 7047790"/>
              <a:gd name="connsiteY55" fmla="*/ 4089767 h 4841875"/>
              <a:gd name="connsiteX56" fmla="*/ 4423042 w 7047790"/>
              <a:gd name="connsiteY56" fmla="*/ 4093259 h 4841875"/>
              <a:gd name="connsiteX57" fmla="*/ 4428721 w 7047790"/>
              <a:gd name="connsiteY57" fmla="*/ 4095799 h 4841875"/>
              <a:gd name="connsiteX58" fmla="*/ 4433732 w 7047790"/>
              <a:gd name="connsiteY58" fmla="*/ 4098656 h 4841875"/>
              <a:gd name="connsiteX59" fmla="*/ 4439745 w 7047790"/>
              <a:gd name="connsiteY59" fmla="*/ 4101196 h 4841875"/>
              <a:gd name="connsiteX60" fmla="*/ 4445090 w 7047790"/>
              <a:gd name="connsiteY60" fmla="*/ 4103101 h 4841875"/>
              <a:gd name="connsiteX61" fmla="*/ 4450769 w 7047790"/>
              <a:gd name="connsiteY61" fmla="*/ 4105006 h 4841875"/>
              <a:gd name="connsiteX62" fmla="*/ 4456449 w 7047790"/>
              <a:gd name="connsiteY62" fmla="*/ 4106593 h 4841875"/>
              <a:gd name="connsiteX63" fmla="*/ 4462127 w 7047790"/>
              <a:gd name="connsiteY63" fmla="*/ 4107863 h 4841875"/>
              <a:gd name="connsiteX64" fmla="*/ 4468140 w 7047790"/>
              <a:gd name="connsiteY64" fmla="*/ 4108816 h 4841875"/>
              <a:gd name="connsiteX65" fmla="*/ 4474154 w 7047790"/>
              <a:gd name="connsiteY65" fmla="*/ 4109451 h 4841875"/>
              <a:gd name="connsiteX66" fmla="*/ 4480167 w 7047790"/>
              <a:gd name="connsiteY66" fmla="*/ 4110086 h 4841875"/>
              <a:gd name="connsiteX67" fmla="*/ 4485846 w 7047790"/>
              <a:gd name="connsiteY67" fmla="*/ 4110086 h 4841875"/>
              <a:gd name="connsiteX68" fmla="*/ 4491526 w 7047790"/>
              <a:gd name="connsiteY68" fmla="*/ 4110086 h 4841875"/>
              <a:gd name="connsiteX69" fmla="*/ 4497538 w 7047790"/>
              <a:gd name="connsiteY69" fmla="*/ 4109451 h 4841875"/>
              <a:gd name="connsiteX70" fmla="*/ 4503551 w 7047790"/>
              <a:gd name="connsiteY70" fmla="*/ 4108816 h 4841875"/>
              <a:gd name="connsiteX71" fmla="*/ 4509565 w 7047790"/>
              <a:gd name="connsiteY71" fmla="*/ 4107863 h 4841875"/>
              <a:gd name="connsiteX72" fmla="*/ 4515244 w 7047790"/>
              <a:gd name="connsiteY72" fmla="*/ 4106593 h 4841875"/>
              <a:gd name="connsiteX73" fmla="*/ 4520589 w 7047790"/>
              <a:gd name="connsiteY73" fmla="*/ 4105006 h 4841875"/>
              <a:gd name="connsiteX74" fmla="*/ 4526602 w 7047790"/>
              <a:gd name="connsiteY74" fmla="*/ 4103101 h 4841875"/>
              <a:gd name="connsiteX75" fmla="*/ 4531948 w 7047790"/>
              <a:gd name="connsiteY75" fmla="*/ 4101196 h 4841875"/>
              <a:gd name="connsiteX76" fmla="*/ 4537960 w 7047790"/>
              <a:gd name="connsiteY76" fmla="*/ 4098656 h 4841875"/>
              <a:gd name="connsiteX77" fmla="*/ 4542971 w 7047790"/>
              <a:gd name="connsiteY77" fmla="*/ 4095799 h 4841875"/>
              <a:gd name="connsiteX78" fmla="*/ 4548650 w 7047790"/>
              <a:gd name="connsiteY78" fmla="*/ 4093259 h 4841875"/>
              <a:gd name="connsiteX79" fmla="*/ 4553661 w 7047790"/>
              <a:gd name="connsiteY79" fmla="*/ 4089767 h 4841875"/>
              <a:gd name="connsiteX80" fmla="*/ 4558672 w 7047790"/>
              <a:gd name="connsiteY80" fmla="*/ 4086275 h 4841875"/>
              <a:gd name="connsiteX81" fmla="*/ 4563683 w 7047790"/>
              <a:gd name="connsiteY81" fmla="*/ 4082465 h 4841875"/>
              <a:gd name="connsiteX82" fmla="*/ 4568360 w 7047790"/>
              <a:gd name="connsiteY82" fmla="*/ 4078338 h 4841875"/>
              <a:gd name="connsiteX83" fmla="*/ 4572704 w 7047790"/>
              <a:gd name="connsiteY83" fmla="*/ 4073893 h 4841875"/>
              <a:gd name="connsiteX84" fmla="*/ 4577381 w 7047790"/>
              <a:gd name="connsiteY84" fmla="*/ 4069448 h 4841875"/>
              <a:gd name="connsiteX85" fmla="*/ 4581389 w 7047790"/>
              <a:gd name="connsiteY85" fmla="*/ 4064686 h 4841875"/>
              <a:gd name="connsiteX86" fmla="*/ 4585064 w 7047790"/>
              <a:gd name="connsiteY86" fmla="*/ 4059606 h 4841875"/>
              <a:gd name="connsiteX87" fmla="*/ 4588738 w 7047790"/>
              <a:gd name="connsiteY87" fmla="*/ 4054844 h 4841875"/>
              <a:gd name="connsiteX88" fmla="*/ 4592079 w 7047790"/>
              <a:gd name="connsiteY88" fmla="*/ 4049447 h 4841875"/>
              <a:gd name="connsiteX89" fmla="*/ 4595086 w 7047790"/>
              <a:gd name="connsiteY89" fmla="*/ 4044367 h 4841875"/>
              <a:gd name="connsiteX90" fmla="*/ 4597424 w 7047790"/>
              <a:gd name="connsiteY90" fmla="*/ 4038653 h 4841875"/>
              <a:gd name="connsiteX91" fmla="*/ 4599763 w 7047790"/>
              <a:gd name="connsiteY91" fmla="*/ 4033256 h 4841875"/>
              <a:gd name="connsiteX92" fmla="*/ 4602101 w 7047790"/>
              <a:gd name="connsiteY92" fmla="*/ 4027859 h 4841875"/>
              <a:gd name="connsiteX93" fmla="*/ 4604106 w 7047790"/>
              <a:gd name="connsiteY93" fmla="*/ 4022144 h 4841875"/>
              <a:gd name="connsiteX94" fmla="*/ 4605776 w 7047790"/>
              <a:gd name="connsiteY94" fmla="*/ 4016112 h 4841875"/>
              <a:gd name="connsiteX95" fmla="*/ 4606778 w 7047790"/>
              <a:gd name="connsiteY95" fmla="*/ 4010397 h 4841875"/>
              <a:gd name="connsiteX96" fmla="*/ 4607781 w 7047790"/>
              <a:gd name="connsiteY96" fmla="*/ 4004683 h 4841875"/>
              <a:gd name="connsiteX97" fmla="*/ 4608448 w 7047790"/>
              <a:gd name="connsiteY97" fmla="*/ 3998650 h 4841875"/>
              <a:gd name="connsiteX98" fmla="*/ 4608782 w 7047790"/>
              <a:gd name="connsiteY98" fmla="*/ 3992936 h 4841875"/>
              <a:gd name="connsiteX99" fmla="*/ 4609117 w 7047790"/>
              <a:gd name="connsiteY99" fmla="*/ 3987221 h 4841875"/>
              <a:gd name="connsiteX100" fmla="*/ 4608782 w 7047790"/>
              <a:gd name="connsiteY100" fmla="*/ 3980872 h 4841875"/>
              <a:gd name="connsiteX101" fmla="*/ 4608448 w 7047790"/>
              <a:gd name="connsiteY101" fmla="*/ 3975157 h 4841875"/>
              <a:gd name="connsiteX102" fmla="*/ 4607781 w 7047790"/>
              <a:gd name="connsiteY102" fmla="*/ 3969442 h 4841875"/>
              <a:gd name="connsiteX103" fmla="*/ 4606778 w 7047790"/>
              <a:gd name="connsiteY103" fmla="*/ 3963410 h 4841875"/>
              <a:gd name="connsiteX104" fmla="*/ 4605776 w 7047790"/>
              <a:gd name="connsiteY104" fmla="*/ 3957696 h 4841875"/>
              <a:gd name="connsiteX105" fmla="*/ 4604106 w 7047790"/>
              <a:gd name="connsiteY105" fmla="*/ 3951981 h 4841875"/>
              <a:gd name="connsiteX106" fmla="*/ 4602101 w 7047790"/>
              <a:gd name="connsiteY106" fmla="*/ 3946584 h 4841875"/>
              <a:gd name="connsiteX107" fmla="*/ 4599763 w 7047790"/>
              <a:gd name="connsiteY107" fmla="*/ 3940552 h 4841875"/>
              <a:gd name="connsiteX108" fmla="*/ 4597424 w 7047790"/>
              <a:gd name="connsiteY108" fmla="*/ 3935155 h 4841875"/>
              <a:gd name="connsiteX109" fmla="*/ 4595086 w 7047790"/>
              <a:gd name="connsiteY109" fmla="*/ 3929757 h 4841875"/>
              <a:gd name="connsiteX110" fmla="*/ 4592079 w 7047790"/>
              <a:gd name="connsiteY110" fmla="*/ 3924678 h 4841875"/>
              <a:gd name="connsiteX111" fmla="*/ 4588738 w 7047790"/>
              <a:gd name="connsiteY111" fmla="*/ 3919281 h 4841875"/>
              <a:gd name="connsiteX112" fmla="*/ 4585064 w 7047790"/>
              <a:gd name="connsiteY112" fmla="*/ 3914201 h 4841875"/>
              <a:gd name="connsiteX113" fmla="*/ 4581389 w 7047790"/>
              <a:gd name="connsiteY113" fmla="*/ 3909121 h 4841875"/>
              <a:gd name="connsiteX114" fmla="*/ 4577381 w 7047790"/>
              <a:gd name="connsiteY114" fmla="*/ 3904677 h 4841875"/>
              <a:gd name="connsiteX115" fmla="*/ 4572704 w 7047790"/>
              <a:gd name="connsiteY115" fmla="*/ 3899914 h 4841875"/>
              <a:gd name="connsiteX116" fmla="*/ 3276525 w 7047790"/>
              <a:gd name="connsiteY116" fmla="*/ 2605234 h 4841875"/>
              <a:gd name="connsiteX117" fmla="*/ 3272182 w 7047790"/>
              <a:gd name="connsiteY117" fmla="*/ 2600472 h 4841875"/>
              <a:gd name="connsiteX118" fmla="*/ 3268174 w 7047790"/>
              <a:gd name="connsiteY118" fmla="*/ 2596027 h 4841875"/>
              <a:gd name="connsiteX119" fmla="*/ 3264165 w 7047790"/>
              <a:gd name="connsiteY119" fmla="*/ 2590948 h 4841875"/>
              <a:gd name="connsiteX120" fmla="*/ 3260824 w 7047790"/>
              <a:gd name="connsiteY120" fmla="*/ 2585868 h 4841875"/>
              <a:gd name="connsiteX121" fmla="*/ 3257818 w 7047790"/>
              <a:gd name="connsiteY121" fmla="*/ 2580788 h 4841875"/>
              <a:gd name="connsiteX122" fmla="*/ 3254811 w 7047790"/>
              <a:gd name="connsiteY122" fmla="*/ 2575709 h 4841875"/>
              <a:gd name="connsiteX123" fmla="*/ 3252138 w 7047790"/>
              <a:gd name="connsiteY123" fmla="*/ 2569994 h 4841875"/>
              <a:gd name="connsiteX124" fmla="*/ 3249466 w 7047790"/>
              <a:gd name="connsiteY124" fmla="*/ 2564597 h 4841875"/>
              <a:gd name="connsiteX125" fmla="*/ 3247461 w 7047790"/>
              <a:gd name="connsiteY125" fmla="*/ 2558882 h 4841875"/>
              <a:gd name="connsiteX126" fmla="*/ 3245791 w 7047790"/>
              <a:gd name="connsiteY126" fmla="*/ 2553168 h 4841875"/>
              <a:gd name="connsiteX127" fmla="*/ 3244121 w 7047790"/>
              <a:gd name="connsiteY127" fmla="*/ 2547453 h 4841875"/>
              <a:gd name="connsiteX128" fmla="*/ 3242785 w 7047790"/>
              <a:gd name="connsiteY128" fmla="*/ 2541738 h 4841875"/>
              <a:gd name="connsiteX129" fmla="*/ 3241782 w 7047790"/>
              <a:gd name="connsiteY129" fmla="*/ 2536024 h 4841875"/>
              <a:gd name="connsiteX130" fmla="*/ 3241114 w 7047790"/>
              <a:gd name="connsiteY130" fmla="*/ 2529992 h 4841875"/>
              <a:gd name="connsiteX131" fmla="*/ 3240780 w 7047790"/>
              <a:gd name="connsiteY131" fmla="*/ 2524277 h 4841875"/>
              <a:gd name="connsiteX132" fmla="*/ 3240780 w 7047790"/>
              <a:gd name="connsiteY132" fmla="*/ 2518245 h 4841875"/>
              <a:gd name="connsiteX133" fmla="*/ 3240780 w 7047790"/>
              <a:gd name="connsiteY133" fmla="*/ 2512213 h 4841875"/>
              <a:gd name="connsiteX134" fmla="*/ 3241114 w 7047790"/>
              <a:gd name="connsiteY134" fmla="*/ 2506498 h 4841875"/>
              <a:gd name="connsiteX135" fmla="*/ 3241782 w 7047790"/>
              <a:gd name="connsiteY135" fmla="*/ 2500784 h 4841875"/>
              <a:gd name="connsiteX136" fmla="*/ 3242785 w 7047790"/>
              <a:gd name="connsiteY136" fmla="*/ 2494752 h 4841875"/>
              <a:gd name="connsiteX137" fmla="*/ 3244121 w 7047790"/>
              <a:gd name="connsiteY137" fmla="*/ 2489037 h 4841875"/>
              <a:gd name="connsiteX138" fmla="*/ 3245791 w 7047790"/>
              <a:gd name="connsiteY138" fmla="*/ 2483322 h 4841875"/>
              <a:gd name="connsiteX139" fmla="*/ 3247461 w 7047790"/>
              <a:gd name="connsiteY139" fmla="*/ 2477290 h 4841875"/>
              <a:gd name="connsiteX140" fmla="*/ 3249466 w 7047790"/>
              <a:gd name="connsiteY140" fmla="*/ 2471893 h 4841875"/>
              <a:gd name="connsiteX141" fmla="*/ 3252138 w 7047790"/>
              <a:gd name="connsiteY141" fmla="*/ 2466496 h 4841875"/>
              <a:gd name="connsiteX142" fmla="*/ 3254811 w 7047790"/>
              <a:gd name="connsiteY142" fmla="*/ 2461099 h 4841875"/>
              <a:gd name="connsiteX143" fmla="*/ 3257818 w 7047790"/>
              <a:gd name="connsiteY143" fmla="*/ 2455702 h 4841875"/>
              <a:gd name="connsiteX144" fmla="*/ 3260824 w 7047790"/>
              <a:gd name="connsiteY144" fmla="*/ 2450304 h 4841875"/>
              <a:gd name="connsiteX145" fmla="*/ 3264165 w 7047790"/>
              <a:gd name="connsiteY145" fmla="*/ 2445542 h 4841875"/>
              <a:gd name="connsiteX146" fmla="*/ 3268174 w 7047790"/>
              <a:gd name="connsiteY146" fmla="*/ 2440463 h 4841875"/>
              <a:gd name="connsiteX147" fmla="*/ 3272182 w 7047790"/>
              <a:gd name="connsiteY147" fmla="*/ 2435700 h 4841875"/>
              <a:gd name="connsiteX148" fmla="*/ 3276525 w 7047790"/>
              <a:gd name="connsiteY148" fmla="*/ 2431256 h 4841875"/>
              <a:gd name="connsiteX149" fmla="*/ 3281536 w 7047790"/>
              <a:gd name="connsiteY149" fmla="*/ 2426811 h 4841875"/>
              <a:gd name="connsiteX150" fmla="*/ 3285879 w 7047790"/>
              <a:gd name="connsiteY150" fmla="*/ 2422684 h 4841875"/>
              <a:gd name="connsiteX151" fmla="*/ 3290890 w 7047790"/>
              <a:gd name="connsiteY151" fmla="*/ 2418874 h 4841875"/>
              <a:gd name="connsiteX152" fmla="*/ 3296235 w 7047790"/>
              <a:gd name="connsiteY152" fmla="*/ 2415382 h 4841875"/>
              <a:gd name="connsiteX153" fmla="*/ 3301246 w 7047790"/>
              <a:gd name="connsiteY153" fmla="*/ 2412207 h 4841875"/>
              <a:gd name="connsiteX154" fmla="*/ 3306591 w 7047790"/>
              <a:gd name="connsiteY154" fmla="*/ 2409350 h 4841875"/>
              <a:gd name="connsiteX155" fmla="*/ 3311936 w 7047790"/>
              <a:gd name="connsiteY155" fmla="*/ 2406492 h 4841875"/>
              <a:gd name="connsiteX156" fmla="*/ 3317281 w 7047790"/>
              <a:gd name="connsiteY156" fmla="*/ 2404270 h 4841875"/>
              <a:gd name="connsiteX157" fmla="*/ 3323295 w 7047790"/>
              <a:gd name="connsiteY157" fmla="*/ 2402048 h 4841875"/>
              <a:gd name="connsiteX158" fmla="*/ 3328640 w 7047790"/>
              <a:gd name="connsiteY158" fmla="*/ 2400143 h 4841875"/>
              <a:gd name="connsiteX159" fmla="*/ 3334653 w 7047790"/>
              <a:gd name="connsiteY159" fmla="*/ 2398873 h 4841875"/>
              <a:gd name="connsiteX160" fmla="*/ 3340332 w 7047790"/>
              <a:gd name="connsiteY160" fmla="*/ 2397285 h 4841875"/>
              <a:gd name="connsiteX161" fmla="*/ 3346011 w 7047790"/>
              <a:gd name="connsiteY161" fmla="*/ 2396333 h 4841875"/>
              <a:gd name="connsiteX162" fmla="*/ 3352024 w 7047790"/>
              <a:gd name="connsiteY162" fmla="*/ 2395698 h 4841875"/>
              <a:gd name="connsiteX163" fmla="*/ 3357703 w 7047790"/>
              <a:gd name="connsiteY163" fmla="*/ 2395381 h 4841875"/>
              <a:gd name="connsiteX164" fmla="*/ 3364051 w 7047790"/>
              <a:gd name="connsiteY164" fmla="*/ 2395381 h 4841875"/>
              <a:gd name="connsiteX165" fmla="*/ 3369730 w 7047790"/>
              <a:gd name="connsiteY165" fmla="*/ 2395381 h 4841875"/>
              <a:gd name="connsiteX166" fmla="*/ 3375743 w 7047790"/>
              <a:gd name="connsiteY166" fmla="*/ 2395698 h 4841875"/>
              <a:gd name="connsiteX167" fmla="*/ 3381422 w 7047790"/>
              <a:gd name="connsiteY167" fmla="*/ 2396333 h 4841875"/>
              <a:gd name="connsiteX168" fmla="*/ 3387101 w 7047790"/>
              <a:gd name="connsiteY168" fmla="*/ 2397285 h 4841875"/>
              <a:gd name="connsiteX169" fmla="*/ 3393114 w 7047790"/>
              <a:gd name="connsiteY169" fmla="*/ 2398873 h 4841875"/>
              <a:gd name="connsiteX170" fmla="*/ 3398794 w 7047790"/>
              <a:gd name="connsiteY170" fmla="*/ 2400143 h 4841875"/>
              <a:gd name="connsiteX171" fmla="*/ 3404807 w 7047790"/>
              <a:gd name="connsiteY171" fmla="*/ 2402048 h 4841875"/>
              <a:gd name="connsiteX172" fmla="*/ 3410152 w 7047790"/>
              <a:gd name="connsiteY172" fmla="*/ 2404270 h 4841875"/>
              <a:gd name="connsiteX173" fmla="*/ 3415831 w 7047790"/>
              <a:gd name="connsiteY173" fmla="*/ 2406492 h 4841875"/>
              <a:gd name="connsiteX174" fmla="*/ 3421176 w 7047790"/>
              <a:gd name="connsiteY174" fmla="*/ 2409350 h 4841875"/>
              <a:gd name="connsiteX175" fmla="*/ 3426187 w 7047790"/>
              <a:gd name="connsiteY175" fmla="*/ 2412207 h 4841875"/>
              <a:gd name="connsiteX176" fmla="*/ 3431866 w 7047790"/>
              <a:gd name="connsiteY176" fmla="*/ 2415382 h 4841875"/>
              <a:gd name="connsiteX177" fmla="*/ 3436543 w 7047790"/>
              <a:gd name="connsiteY177" fmla="*/ 2418874 h 4841875"/>
              <a:gd name="connsiteX178" fmla="*/ 3441554 w 7047790"/>
              <a:gd name="connsiteY178" fmla="*/ 2422684 h 4841875"/>
              <a:gd name="connsiteX179" fmla="*/ 3446565 w 7047790"/>
              <a:gd name="connsiteY179" fmla="*/ 2426811 h 4841875"/>
              <a:gd name="connsiteX180" fmla="*/ 3450908 w 7047790"/>
              <a:gd name="connsiteY180" fmla="*/ 2431256 h 4841875"/>
              <a:gd name="connsiteX181" fmla="*/ 4169819 w 7047790"/>
              <a:gd name="connsiteY181" fmla="*/ 3149076 h 4841875"/>
              <a:gd name="connsiteX182" fmla="*/ 4174496 w 7047790"/>
              <a:gd name="connsiteY182" fmla="*/ 3153521 h 4841875"/>
              <a:gd name="connsiteX183" fmla="*/ 4179173 w 7047790"/>
              <a:gd name="connsiteY183" fmla="*/ 3157648 h 4841875"/>
              <a:gd name="connsiteX184" fmla="*/ 4184184 w 7047790"/>
              <a:gd name="connsiteY184" fmla="*/ 3161458 h 4841875"/>
              <a:gd name="connsiteX185" fmla="*/ 4189195 w 7047790"/>
              <a:gd name="connsiteY185" fmla="*/ 3164950 h 4841875"/>
              <a:gd name="connsiteX186" fmla="*/ 4194540 w 7047790"/>
              <a:gd name="connsiteY186" fmla="*/ 3168442 h 4841875"/>
              <a:gd name="connsiteX187" fmla="*/ 4199551 w 7047790"/>
              <a:gd name="connsiteY187" fmla="*/ 3170982 h 4841875"/>
              <a:gd name="connsiteX188" fmla="*/ 4204896 w 7047790"/>
              <a:gd name="connsiteY188" fmla="*/ 3173840 h 4841875"/>
              <a:gd name="connsiteX189" fmla="*/ 4210576 w 7047790"/>
              <a:gd name="connsiteY189" fmla="*/ 3176062 h 4841875"/>
              <a:gd name="connsiteX190" fmla="*/ 4216255 w 7047790"/>
              <a:gd name="connsiteY190" fmla="*/ 3178284 h 4841875"/>
              <a:gd name="connsiteX191" fmla="*/ 4221934 w 7047790"/>
              <a:gd name="connsiteY191" fmla="*/ 3180189 h 4841875"/>
              <a:gd name="connsiteX192" fmla="*/ 4227613 w 7047790"/>
              <a:gd name="connsiteY192" fmla="*/ 3181776 h 4841875"/>
              <a:gd name="connsiteX193" fmla="*/ 4233292 w 7047790"/>
              <a:gd name="connsiteY193" fmla="*/ 3183046 h 4841875"/>
              <a:gd name="connsiteX194" fmla="*/ 4239305 w 7047790"/>
              <a:gd name="connsiteY194" fmla="*/ 3183999 h 4841875"/>
              <a:gd name="connsiteX195" fmla="*/ 4244984 w 7047790"/>
              <a:gd name="connsiteY195" fmla="*/ 3184634 h 4841875"/>
              <a:gd name="connsiteX196" fmla="*/ 4250998 w 7047790"/>
              <a:gd name="connsiteY196" fmla="*/ 3184951 h 4841875"/>
              <a:gd name="connsiteX197" fmla="*/ 4257011 w 7047790"/>
              <a:gd name="connsiteY197" fmla="*/ 3185269 h 4841875"/>
              <a:gd name="connsiteX198" fmla="*/ 4263024 w 7047790"/>
              <a:gd name="connsiteY198" fmla="*/ 3184951 h 4841875"/>
              <a:gd name="connsiteX199" fmla="*/ 4268703 w 7047790"/>
              <a:gd name="connsiteY199" fmla="*/ 3184634 h 4841875"/>
              <a:gd name="connsiteX200" fmla="*/ 4274382 w 7047790"/>
              <a:gd name="connsiteY200" fmla="*/ 3183999 h 4841875"/>
              <a:gd name="connsiteX201" fmla="*/ 4280395 w 7047790"/>
              <a:gd name="connsiteY201" fmla="*/ 3183046 h 4841875"/>
              <a:gd name="connsiteX202" fmla="*/ 4286075 w 7047790"/>
              <a:gd name="connsiteY202" fmla="*/ 3181776 h 4841875"/>
              <a:gd name="connsiteX203" fmla="*/ 4292088 w 7047790"/>
              <a:gd name="connsiteY203" fmla="*/ 3180189 h 4841875"/>
              <a:gd name="connsiteX204" fmla="*/ 4297767 w 7047790"/>
              <a:gd name="connsiteY204" fmla="*/ 3178284 h 4841875"/>
              <a:gd name="connsiteX205" fmla="*/ 4303446 w 7047790"/>
              <a:gd name="connsiteY205" fmla="*/ 3176062 h 4841875"/>
              <a:gd name="connsiteX206" fmla="*/ 4308791 w 7047790"/>
              <a:gd name="connsiteY206" fmla="*/ 3173840 h 4841875"/>
              <a:gd name="connsiteX207" fmla="*/ 4314136 w 7047790"/>
              <a:gd name="connsiteY207" fmla="*/ 3170982 h 4841875"/>
              <a:gd name="connsiteX208" fmla="*/ 4319815 w 7047790"/>
              <a:gd name="connsiteY208" fmla="*/ 3168442 h 4841875"/>
              <a:gd name="connsiteX209" fmla="*/ 4324826 w 7047790"/>
              <a:gd name="connsiteY209" fmla="*/ 3164950 h 4841875"/>
              <a:gd name="connsiteX210" fmla="*/ 4329503 w 7047790"/>
              <a:gd name="connsiteY210" fmla="*/ 3161458 h 4841875"/>
              <a:gd name="connsiteX211" fmla="*/ 4334848 w 7047790"/>
              <a:gd name="connsiteY211" fmla="*/ 3157648 h 4841875"/>
              <a:gd name="connsiteX212" fmla="*/ 4339525 w 7047790"/>
              <a:gd name="connsiteY212" fmla="*/ 3153521 h 4841875"/>
              <a:gd name="connsiteX213" fmla="*/ 4344202 w 7047790"/>
              <a:gd name="connsiteY213" fmla="*/ 3149076 h 4841875"/>
              <a:gd name="connsiteX214" fmla="*/ 4348545 w 7047790"/>
              <a:gd name="connsiteY214" fmla="*/ 3144631 h 4841875"/>
              <a:gd name="connsiteX215" fmla="*/ 4352554 w 7047790"/>
              <a:gd name="connsiteY215" fmla="*/ 3139869 h 4841875"/>
              <a:gd name="connsiteX216" fmla="*/ 4356228 w 7047790"/>
              <a:gd name="connsiteY216" fmla="*/ 3134790 h 4841875"/>
              <a:gd name="connsiteX217" fmla="*/ 4359903 w 7047790"/>
              <a:gd name="connsiteY217" fmla="*/ 3130027 h 4841875"/>
              <a:gd name="connsiteX218" fmla="*/ 4363244 w 7047790"/>
              <a:gd name="connsiteY218" fmla="*/ 3124948 h 4841875"/>
              <a:gd name="connsiteX219" fmla="*/ 4365916 w 7047790"/>
              <a:gd name="connsiteY219" fmla="*/ 3119551 h 4841875"/>
              <a:gd name="connsiteX220" fmla="*/ 4368589 w 7047790"/>
              <a:gd name="connsiteY220" fmla="*/ 3113836 h 4841875"/>
              <a:gd name="connsiteX221" fmla="*/ 4371261 w 7047790"/>
              <a:gd name="connsiteY221" fmla="*/ 3108439 h 4841875"/>
              <a:gd name="connsiteX222" fmla="*/ 4373266 w 7047790"/>
              <a:gd name="connsiteY222" fmla="*/ 3103042 h 4841875"/>
              <a:gd name="connsiteX223" fmla="*/ 4375270 w 7047790"/>
              <a:gd name="connsiteY223" fmla="*/ 3097010 h 4841875"/>
              <a:gd name="connsiteX224" fmla="*/ 4376606 w 7047790"/>
              <a:gd name="connsiteY224" fmla="*/ 3091295 h 4841875"/>
              <a:gd name="connsiteX225" fmla="*/ 4377943 w 7047790"/>
              <a:gd name="connsiteY225" fmla="*/ 3085580 h 4841875"/>
              <a:gd name="connsiteX226" fmla="*/ 4378945 w 7047790"/>
              <a:gd name="connsiteY226" fmla="*/ 3079866 h 4841875"/>
              <a:gd name="connsiteX227" fmla="*/ 4379613 w 7047790"/>
              <a:gd name="connsiteY227" fmla="*/ 3073834 h 4841875"/>
              <a:gd name="connsiteX228" fmla="*/ 4379947 w 7047790"/>
              <a:gd name="connsiteY228" fmla="*/ 3068119 h 4841875"/>
              <a:gd name="connsiteX229" fmla="*/ 4380281 w 7047790"/>
              <a:gd name="connsiteY229" fmla="*/ 3062404 h 4841875"/>
              <a:gd name="connsiteX230" fmla="*/ 4379947 w 7047790"/>
              <a:gd name="connsiteY230" fmla="*/ 3056055 h 4841875"/>
              <a:gd name="connsiteX231" fmla="*/ 4379613 w 7047790"/>
              <a:gd name="connsiteY231" fmla="*/ 3050340 h 4841875"/>
              <a:gd name="connsiteX232" fmla="*/ 4378945 w 7047790"/>
              <a:gd name="connsiteY232" fmla="*/ 3044625 h 4841875"/>
              <a:gd name="connsiteX233" fmla="*/ 4377943 w 7047790"/>
              <a:gd name="connsiteY233" fmla="*/ 3038593 h 4841875"/>
              <a:gd name="connsiteX234" fmla="*/ 4376606 w 7047790"/>
              <a:gd name="connsiteY234" fmla="*/ 3032879 h 4841875"/>
              <a:gd name="connsiteX235" fmla="*/ 4375270 w 7047790"/>
              <a:gd name="connsiteY235" fmla="*/ 3027164 h 4841875"/>
              <a:gd name="connsiteX236" fmla="*/ 4373266 w 7047790"/>
              <a:gd name="connsiteY236" fmla="*/ 3021449 h 4841875"/>
              <a:gd name="connsiteX237" fmla="*/ 4371261 w 7047790"/>
              <a:gd name="connsiteY237" fmla="*/ 3015735 h 4841875"/>
              <a:gd name="connsiteX238" fmla="*/ 4368589 w 7047790"/>
              <a:gd name="connsiteY238" fmla="*/ 3010338 h 4841875"/>
              <a:gd name="connsiteX239" fmla="*/ 4365916 w 7047790"/>
              <a:gd name="connsiteY239" fmla="*/ 3004941 h 4841875"/>
              <a:gd name="connsiteX240" fmla="*/ 4363244 w 7047790"/>
              <a:gd name="connsiteY240" fmla="*/ 2999543 h 4841875"/>
              <a:gd name="connsiteX241" fmla="*/ 4359903 w 7047790"/>
              <a:gd name="connsiteY241" fmla="*/ 2994464 h 4841875"/>
              <a:gd name="connsiteX242" fmla="*/ 4356228 w 7047790"/>
              <a:gd name="connsiteY242" fmla="*/ 2989384 h 4841875"/>
              <a:gd name="connsiteX243" fmla="*/ 4352554 w 7047790"/>
              <a:gd name="connsiteY243" fmla="*/ 2984622 h 4841875"/>
              <a:gd name="connsiteX244" fmla="*/ 4348545 w 7047790"/>
              <a:gd name="connsiteY244" fmla="*/ 2979860 h 4841875"/>
              <a:gd name="connsiteX245" fmla="*/ 4344202 w 7047790"/>
              <a:gd name="connsiteY245" fmla="*/ 2975098 h 4841875"/>
              <a:gd name="connsiteX246" fmla="*/ 4244650 w 7047790"/>
              <a:gd name="connsiteY246" fmla="*/ 2875727 h 4841875"/>
              <a:gd name="connsiteX247" fmla="*/ 3995771 w 7047790"/>
              <a:gd name="connsiteY247" fmla="*/ 2627140 h 4841875"/>
              <a:gd name="connsiteX248" fmla="*/ 3991428 w 7047790"/>
              <a:gd name="connsiteY248" fmla="*/ 2622696 h 4841875"/>
              <a:gd name="connsiteX249" fmla="*/ 3987419 w 7047790"/>
              <a:gd name="connsiteY249" fmla="*/ 2617933 h 4841875"/>
              <a:gd name="connsiteX250" fmla="*/ 3983410 w 7047790"/>
              <a:gd name="connsiteY250" fmla="*/ 2613171 h 4841875"/>
              <a:gd name="connsiteX251" fmla="*/ 3980070 w 7047790"/>
              <a:gd name="connsiteY251" fmla="*/ 2608092 h 4841875"/>
              <a:gd name="connsiteX252" fmla="*/ 3977063 w 7047790"/>
              <a:gd name="connsiteY252" fmla="*/ 2603012 h 4841875"/>
              <a:gd name="connsiteX253" fmla="*/ 3973722 w 7047790"/>
              <a:gd name="connsiteY253" fmla="*/ 2597297 h 4841875"/>
              <a:gd name="connsiteX254" fmla="*/ 3971050 w 7047790"/>
              <a:gd name="connsiteY254" fmla="*/ 2591900 h 4841875"/>
              <a:gd name="connsiteX255" fmla="*/ 3968711 w 7047790"/>
              <a:gd name="connsiteY255" fmla="*/ 2586503 h 4841875"/>
              <a:gd name="connsiteX256" fmla="*/ 3966707 w 7047790"/>
              <a:gd name="connsiteY256" fmla="*/ 2581106 h 4841875"/>
              <a:gd name="connsiteX257" fmla="*/ 3965037 w 7047790"/>
              <a:gd name="connsiteY257" fmla="*/ 2575074 h 4841875"/>
              <a:gd name="connsiteX258" fmla="*/ 3963366 w 7047790"/>
              <a:gd name="connsiteY258" fmla="*/ 2569677 h 4841875"/>
              <a:gd name="connsiteX259" fmla="*/ 3962030 w 7047790"/>
              <a:gd name="connsiteY259" fmla="*/ 2563962 h 4841875"/>
              <a:gd name="connsiteX260" fmla="*/ 3961028 w 7047790"/>
              <a:gd name="connsiteY260" fmla="*/ 2558247 h 4841875"/>
              <a:gd name="connsiteX261" fmla="*/ 3960026 w 7047790"/>
              <a:gd name="connsiteY261" fmla="*/ 2551898 h 4841875"/>
              <a:gd name="connsiteX262" fmla="*/ 3959691 w 7047790"/>
              <a:gd name="connsiteY262" fmla="*/ 2546183 h 4841875"/>
              <a:gd name="connsiteX263" fmla="*/ 3959691 w 7047790"/>
              <a:gd name="connsiteY263" fmla="*/ 2540469 h 4841875"/>
              <a:gd name="connsiteX264" fmla="*/ 3959691 w 7047790"/>
              <a:gd name="connsiteY264" fmla="*/ 2534436 h 4841875"/>
              <a:gd name="connsiteX265" fmla="*/ 3960026 w 7047790"/>
              <a:gd name="connsiteY265" fmla="*/ 2528404 h 4841875"/>
              <a:gd name="connsiteX266" fmla="*/ 3961028 w 7047790"/>
              <a:gd name="connsiteY266" fmla="*/ 2522690 h 4841875"/>
              <a:gd name="connsiteX267" fmla="*/ 3962030 w 7047790"/>
              <a:gd name="connsiteY267" fmla="*/ 2516658 h 4841875"/>
              <a:gd name="connsiteX268" fmla="*/ 3963366 w 7047790"/>
              <a:gd name="connsiteY268" fmla="*/ 2510943 h 4841875"/>
              <a:gd name="connsiteX269" fmla="*/ 3965037 w 7047790"/>
              <a:gd name="connsiteY269" fmla="*/ 2505228 h 4841875"/>
              <a:gd name="connsiteX270" fmla="*/ 3966707 w 7047790"/>
              <a:gd name="connsiteY270" fmla="*/ 2499514 h 4841875"/>
              <a:gd name="connsiteX271" fmla="*/ 3968711 w 7047790"/>
              <a:gd name="connsiteY271" fmla="*/ 2494117 h 4841875"/>
              <a:gd name="connsiteX272" fmla="*/ 3971050 w 7047790"/>
              <a:gd name="connsiteY272" fmla="*/ 2488402 h 4841875"/>
              <a:gd name="connsiteX273" fmla="*/ 3973722 w 7047790"/>
              <a:gd name="connsiteY273" fmla="*/ 2483322 h 4841875"/>
              <a:gd name="connsiteX274" fmla="*/ 3977063 w 7047790"/>
              <a:gd name="connsiteY274" fmla="*/ 2477608 h 4841875"/>
              <a:gd name="connsiteX275" fmla="*/ 3980070 w 7047790"/>
              <a:gd name="connsiteY275" fmla="*/ 2472528 h 4841875"/>
              <a:gd name="connsiteX276" fmla="*/ 3983410 w 7047790"/>
              <a:gd name="connsiteY276" fmla="*/ 2467448 h 4841875"/>
              <a:gd name="connsiteX277" fmla="*/ 3987419 w 7047790"/>
              <a:gd name="connsiteY277" fmla="*/ 2462686 h 4841875"/>
              <a:gd name="connsiteX278" fmla="*/ 3991428 w 7047790"/>
              <a:gd name="connsiteY278" fmla="*/ 2457924 h 4841875"/>
              <a:gd name="connsiteX279" fmla="*/ 3995771 w 7047790"/>
              <a:gd name="connsiteY279" fmla="*/ 2453162 h 4841875"/>
              <a:gd name="connsiteX280" fmla="*/ 4000448 w 7047790"/>
              <a:gd name="connsiteY280" fmla="*/ 2449035 h 4841875"/>
              <a:gd name="connsiteX281" fmla="*/ 4005459 w 7047790"/>
              <a:gd name="connsiteY281" fmla="*/ 2444907 h 4841875"/>
              <a:gd name="connsiteX282" fmla="*/ 4010135 w 7047790"/>
              <a:gd name="connsiteY282" fmla="*/ 2441098 h 4841875"/>
              <a:gd name="connsiteX283" fmla="*/ 4015146 w 7047790"/>
              <a:gd name="connsiteY283" fmla="*/ 2437288 h 4841875"/>
              <a:gd name="connsiteX284" fmla="*/ 4020492 w 7047790"/>
              <a:gd name="connsiteY284" fmla="*/ 2434430 h 4841875"/>
              <a:gd name="connsiteX285" fmla="*/ 4025503 w 7047790"/>
              <a:gd name="connsiteY285" fmla="*/ 2431256 h 4841875"/>
              <a:gd name="connsiteX286" fmla="*/ 4031182 w 7047790"/>
              <a:gd name="connsiteY286" fmla="*/ 2428398 h 4841875"/>
              <a:gd name="connsiteX287" fmla="*/ 4036527 w 7047790"/>
              <a:gd name="connsiteY287" fmla="*/ 2426176 h 4841875"/>
              <a:gd name="connsiteX288" fmla="*/ 4042206 w 7047790"/>
              <a:gd name="connsiteY288" fmla="*/ 2423954 h 4841875"/>
              <a:gd name="connsiteX289" fmla="*/ 4047885 w 7047790"/>
              <a:gd name="connsiteY289" fmla="*/ 2422366 h 4841875"/>
              <a:gd name="connsiteX290" fmla="*/ 4053564 w 7047790"/>
              <a:gd name="connsiteY290" fmla="*/ 2420461 h 4841875"/>
              <a:gd name="connsiteX291" fmla="*/ 4059577 w 7047790"/>
              <a:gd name="connsiteY291" fmla="*/ 2419509 h 4841875"/>
              <a:gd name="connsiteX292" fmla="*/ 4065256 w 7047790"/>
              <a:gd name="connsiteY292" fmla="*/ 2418557 h 4841875"/>
              <a:gd name="connsiteX293" fmla="*/ 4071270 w 7047790"/>
              <a:gd name="connsiteY293" fmla="*/ 2417922 h 4841875"/>
              <a:gd name="connsiteX294" fmla="*/ 4076949 w 7047790"/>
              <a:gd name="connsiteY294" fmla="*/ 2417287 h 4841875"/>
              <a:gd name="connsiteX295" fmla="*/ 4082962 w 7047790"/>
              <a:gd name="connsiteY295" fmla="*/ 2417287 h 4841875"/>
              <a:gd name="connsiteX296" fmla="*/ 4088975 w 7047790"/>
              <a:gd name="connsiteY296" fmla="*/ 2417287 h 4841875"/>
              <a:gd name="connsiteX297" fmla="*/ 4094654 w 7047790"/>
              <a:gd name="connsiteY297" fmla="*/ 2417922 h 4841875"/>
              <a:gd name="connsiteX298" fmla="*/ 4100668 w 7047790"/>
              <a:gd name="connsiteY298" fmla="*/ 2418557 h 4841875"/>
              <a:gd name="connsiteX299" fmla="*/ 4106347 w 7047790"/>
              <a:gd name="connsiteY299" fmla="*/ 2419509 h 4841875"/>
              <a:gd name="connsiteX300" fmla="*/ 4112360 w 7047790"/>
              <a:gd name="connsiteY300" fmla="*/ 2420461 h 4841875"/>
              <a:gd name="connsiteX301" fmla="*/ 4118039 w 7047790"/>
              <a:gd name="connsiteY301" fmla="*/ 2422366 h 4841875"/>
              <a:gd name="connsiteX302" fmla="*/ 4123718 w 7047790"/>
              <a:gd name="connsiteY302" fmla="*/ 2423954 h 4841875"/>
              <a:gd name="connsiteX303" fmla="*/ 4129397 w 7047790"/>
              <a:gd name="connsiteY303" fmla="*/ 2426176 h 4841875"/>
              <a:gd name="connsiteX304" fmla="*/ 4134742 w 7047790"/>
              <a:gd name="connsiteY304" fmla="*/ 2428398 h 4841875"/>
              <a:gd name="connsiteX305" fmla="*/ 4140421 w 7047790"/>
              <a:gd name="connsiteY305" fmla="*/ 2431256 h 4841875"/>
              <a:gd name="connsiteX306" fmla="*/ 4145767 w 7047790"/>
              <a:gd name="connsiteY306" fmla="*/ 2434430 h 4841875"/>
              <a:gd name="connsiteX307" fmla="*/ 4150778 w 7047790"/>
              <a:gd name="connsiteY307" fmla="*/ 2437288 h 4841875"/>
              <a:gd name="connsiteX308" fmla="*/ 4155789 w 7047790"/>
              <a:gd name="connsiteY308" fmla="*/ 2441098 h 4841875"/>
              <a:gd name="connsiteX309" fmla="*/ 4160800 w 7047790"/>
              <a:gd name="connsiteY309" fmla="*/ 2444907 h 4841875"/>
              <a:gd name="connsiteX310" fmla="*/ 4165476 w 7047790"/>
              <a:gd name="connsiteY310" fmla="*/ 2449035 h 4841875"/>
              <a:gd name="connsiteX311" fmla="*/ 4170153 w 7047790"/>
              <a:gd name="connsiteY311" fmla="*/ 2453162 h 4841875"/>
              <a:gd name="connsiteX312" fmla="*/ 4969908 w 7047790"/>
              <a:gd name="connsiteY312" fmla="*/ 3252257 h 4841875"/>
              <a:gd name="connsiteX313" fmla="*/ 6561736 w 7047790"/>
              <a:gd name="connsiteY313" fmla="*/ 4841875 h 4841875"/>
              <a:gd name="connsiteX314" fmla="*/ 6561736 w 7047790"/>
              <a:gd name="connsiteY314" fmla="*/ 4559209 h 4841875"/>
              <a:gd name="connsiteX315" fmla="*/ 6561736 w 7047790"/>
              <a:gd name="connsiteY315" fmla="*/ 0 h 4841875"/>
              <a:gd name="connsiteX0" fmla="*/ 6561736 w 6561736"/>
              <a:gd name="connsiteY0" fmla="*/ 0 h 4841875"/>
              <a:gd name="connsiteX1" fmla="*/ 0 w 6561736"/>
              <a:gd name="connsiteY1" fmla="*/ 0 h 4841875"/>
              <a:gd name="connsiteX2" fmla="*/ 2696252 w 6561736"/>
              <a:gd name="connsiteY2" fmla="*/ 2688414 h 4841875"/>
              <a:gd name="connsiteX3" fmla="*/ 2695583 w 6561736"/>
              <a:gd name="connsiteY3" fmla="*/ 2681112 h 4841875"/>
              <a:gd name="connsiteX4" fmla="*/ 2694915 w 6561736"/>
              <a:gd name="connsiteY4" fmla="*/ 2674127 h 4841875"/>
              <a:gd name="connsiteX5" fmla="*/ 2694915 w 6561736"/>
              <a:gd name="connsiteY5" fmla="*/ 2667143 h 4841875"/>
              <a:gd name="connsiteX6" fmla="*/ 2695249 w 6561736"/>
              <a:gd name="connsiteY6" fmla="*/ 2660158 h 4841875"/>
              <a:gd name="connsiteX7" fmla="*/ 2695918 w 6561736"/>
              <a:gd name="connsiteY7" fmla="*/ 2652856 h 4841875"/>
              <a:gd name="connsiteX8" fmla="*/ 2696920 w 6561736"/>
              <a:gd name="connsiteY8" fmla="*/ 2645872 h 4841875"/>
              <a:gd name="connsiteX9" fmla="*/ 2698590 w 6561736"/>
              <a:gd name="connsiteY9" fmla="*/ 2638887 h 4841875"/>
              <a:gd name="connsiteX10" fmla="*/ 2700260 w 6561736"/>
              <a:gd name="connsiteY10" fmla="*/ 2631903 h 4841875"/>
              <a:gd name="connsiteX11" fmla="*/ 2702599 w 6561736"/>
              <a:gd name="connsiteY11" fmla="*/ 2625235 h 4841875"/>
              <a:gd name="connsiteX12" fmla="*/ 2705605 w 6561736"/>
              <a:gd name="connsiteY12" fmla="*/ 2618568 h 4841875"/>
              <a:gd name="connsiteX13" fmla="*/ 2708946 w 6561736"/>
              <a:gd name="connsiteY13" fmla="*/ 2612219 h 4841875"/>
              <a:gd name="connsiteX14" fmla="*/ 2712287 w 6561736"/>
              <a:gd name="connsiteY14" fmla="*/ 2605552 h 4841875"/>
              <a:gd name="connsiteX15" fmla="*/ 2716296 w 6561736"/>
              <a:gd name="connsiteY15" fmla="*/ 2599520 h 4841875"/>
              <a:gd name="connsiteX16" fmla="*/ 2720973 w 6561736"/>
              <a:gd name="connsiteY16" fmla="*/ 2593488 h 4841875"/>
              <a:gd name="connsiteX17" fmla="*/ 2725649 w 6561736"/>
              <a:gd name="connsiteY17" fmla="*/ 2587773 h 4841875"/>
              <a:gd name="connsiteX18" fmla="*/ 2730660 w 6561736"/>
              <a:gd name="connsiteY18" fmla="*/ 2582058 h 4841875"/>
              <a:gd name="connsiteX19" fmla="*/ 2735337 w 6561736"/>
              <a:gd name="connsiteY19" fmla="*/ 2577931 h 4841875"/>
              <a:gd name="connsiteX20" fmla="*/ 2740014 w 6561736"/>
              <a:gd name="connsiteY20" fmla="*/ 2573804 h 4841875"/>
              <a:gd name="connsiteX21" fmla="*/ 2745025 w 6561736"/>
              <a:gd name="connsiteY21" fmla="*/ 2569994 h 4841875"/>
              <a:gd name="connsiteX22" fmla="*/ 2750036 w 6561736"/>
              <a:gd name="connsiteY22" fmla="*/ 2566184 h 4841875"/>
              <a:gd name="connsiteX23" fmla="*/ 2755381 w 6561736"/>
              <a:gd name="connsiteY23" fmla="*/ 2563327 h 4841875"/>
              <a:gd name="connsiteX24" fmla="*/ 2760726 w 6561736"/>
              <a:gd name="connsiteY24" fmla="*/ 2560152 h 4841875"/>
              <a:gd name="connsiteX25" fmla="*/ 2766072 w 6561736"/>
              <a:gd name="connsiteY25" fmla="*/ 2557295 h 4841875"/>
              <a:gd name="connsiteX26" fmla="*/ 2771417 w 6561736"/>
              <a:gd name="connsiteY26" fmla="*/ 2555073 h 4841875"/>
              <a:gd name="connsiteX27" fmla="*/ 2777096 w 6561736"/>
              <a:gd name="connsiteY27" fmla="*/ 2552850 h 4841875"/>
              <a:gd name="connsiteX28" fmla="*/ 2782775 w 6561736"/>
              <a:gd name="connsiteY28" fmla="*/ 2551263 h 4841875"/>
              <a:gd name="connsiteX29" fmla="*/ 2788788 w 6561736"/>
              <a:gd name="connsiteY29" fmla="*/ 2549675 h 4841875"/>
              <a:gd name="connsiteX30" fmla="*/ 2794467 w 6561736"/>
              <a:gd name="connsiteY30" fmla="*/ 2548406 h 4841875"/>
              <a:gd name="connsiteX31" fmla="*/ 2800146 w 6561736"/>
              <a:gd name="connsiteY31" fmla="*/ 2547453 h 4841875"/>
              <a:gd name="connsiteX32" fmla="*/ 2806159 w 6561736"/>
              <a:gd name="connsiteY32" fmla="*/ 2546818 h 4841875"/>
              <a:gd name="connsiteX33" fmla="*/ 2811839 w 6561736"/>
              <a:gd name="connsiteY33" fmla="*/ 2546183 h 4841875"/>
              <a:gd name="connsiteX34" fmla="*/ 2817852 w 6561736"/>
              <a:gd name="connsiteY34" fmla="*/ 2546183 h 4841875"/>
              <a:gd name="connsiteX35" fmla="*/ 2823865 w 6561736"/>
              <a:gd name="connsiteY35" fmla="*/ 2546183 h 4841875"/>
              <a:gd name="connsiteX36" fmla="*/ 2829878 w 6561736"/>
              <a:gd name="connsiteY36" fmla="*/ 2546818 h 4841875"/>
              <a:gd name="connsiteX37" fmla="*/ 2835557 w 6561736"/>
              <a:gd name="connsiteY37" fmla="*/ 2547453 h 4841875"/>
              <a:gd name="connsiteX38" fmla="*/ 2841236 w 6561736"/>
              <a:gd name="connsiteY38" fmla="*/ 2548406 h 4841875"/>
              <a:gd name="connsiteX39" fmla="*/ 2847250 w 6561736"/>
              <a:gd name="connsiteY39" fmla="*/ 2549675 h 4841875"/>
              <a:gd name="connsiteX40" fmla="*/ 2852929 w 6561736"/>
              <a:gd name="connsiteY40" fmla="*/ 2551263 h 4841875"/>
              <a:gd name="connsiteX41" fmla="*/ 2858608 w 6561736"/>
              <a:gd name="connsiteY41" fmla="*/ 2552850 h 4841875"/>
              <a:gd name="connsiteX42" fmla="*/ 2864287 w 6561736"/>
              <a:gd name="connsiteY42" fmla="*/ 2555073 h 4841875"/>
              <a:gd name="connsiteX43" fmla="*/ 2869966 w 6561736"/>
              <a:gd name="connsiteY43" fmla="*/ 2557295 h 4841875"/>
              <a:gd name="connsiteX44" fmla="*/ 2875311 w 6561736"/>
              <a:gd name="connsiteY44" fmla="*/ 2560152 h 4841875"/>
              <a:gd name="connsiteX45" fmla="*/ 2880322 w 6561736"/>
              <a:gd name="connsiteY45" fmla="*/ 2563327 h 4841875"/>
              <a:gd name="connsiteX46" fmla="*/ 2885667 w 6561736"/>
              <a:gd name="connsiteY46" fmla="*/ 2566184 h 4841875"/>
              <a:gd name="connsiteX47" fmla="*/ 2890678 w 6561736"/>
              <a:gd name="connsiteY47" fmla="*/ 2569994 h 4841875"/>
              <a:gd name="connsiteX48" fmla="*/ 2895689 w 6561736"/>
              <a:gd name="connsiteY48" fmla="*/ 2573804 h 4841875"/>
              <a:gd name="connsiteX49" fmla="*/ 2900366 w 6561736"/>
              <a:gd name="connsiteY49" fmla="*/ 2577931 h 4841875"/>
              <a:gd name="connsiteX50" fmla="*/ 2905043 w 6561736"/>
              <a:gd name="connsiteY50" fmla="*/ 2582058 h 4841875"/>
              <a:gd name="connsiteX51" fmla="*/ 4398989 w 6561736"/>
              <a:gd name="connsiteY51" fmla="*/ 4073893 h 4841875"/>
              <a:gd name="connsiteX52" fmla="*/ 4403332 w 6561736"/>
              <a:gd name="connsiteY52" fmla="*/ 4078338 h 4841875"/>
              <a:gd name="connsiteX53" fmla="*/ 4408009 w 6561736"/>
              <a:gd name="connsiteY53" fmla="*/ 4082465 h 4841875"/>
              <a:gd name="connsiteX54" fmla="*/ 4413020 w 6561736"/>
              <a:gd name="connsiteY54" fmla="*/ 4086275 h 4841875"/>
              <a:gd name="connsiteX55" fmla="*/ 4418031 w 6561736"/>
              <a:gd name="connsiteY55" fmla="*/ 4089767 h 4841875"/>
              <a:gd name="connsiteX56" fmla="*/ 4423042 w 6561736"/>
              <a:gd name="connsiteY56" fmla="*/ 4093259 h 4841875"/>
              <a:gd name="connsiteX57" fmla="*/ 4428721 w 6561736"/>
              <a:gd name="connsiteY57" fmla="*/ 4095799 h 4841875"/>
              <a:gd name="connsiteX58" fmla="*/ 4433732 w 6561736"/>
              <a:gd name="connsiteY58" fmla="*/ 4098656 h 4841875"/>
              <a:gd name="connsiteX59" fmla="*/ 4439745 w 6561736"/>
              <a:gd name="connsiteY59" fmla="*/ 4101196 h 4841875"/>
              <a:gd name="connsiteX60" fmla="*/ 4445090 w 6561736"/>
              <a:gd name="connsiteY60" fmla="*/ 4103101 h 4841875"/>
              <a:gd name="connsiteX61" fmla="*/ 4450769 w 6561736"/>
              <a:gd name="connsiteY61" fmla="*/ 4105006 h 4841875"/>
              <a:gd name="connsiteX62" fmla="*/ 4456449 w 6561736"/>
              <a:gd name="connsiteY62" fmla="*/ 4106593 h 4841875"/>
              <a:gd name="connsiteX63" fmla="*/ 4462127 w 6561736"/>
              <a:gd name="connsiteY63" fmla="*/ 4107863 h 4841875"/>
              <a:gd name="connsiteX64" fmla="*/ 4468140 w 6561736"/>
              <a:gd name="connsiteY64" fmla="*/ 4108816 h 4841875"/>
              <a:gd name="connsiteX65" fmla="*/ 4474154 w 6561736"/>
              <a:gd name="connsiteY65" fmla="*/ 4109451 h 4841875"/>
              <a:gd name="connsiteX66" fmla="*/ 4480167 w 6561736"/>
              <a:gd name="connsiteY66" fmla="*/ 4110086 h 4841875"/>
              <a:gd name="connsiteX67" fmla="*/ 4485846 w 6561736"/>
              <a:gd name="connsiteY67" fmla="*/ 4110086 h 4841875"/>
              <a:gd name="connsiteX68" fmla="*/ 4491526 w 6561736"/>
              <a:gd name="connsiteY68" fmla="*/ 4110086 h 4841875"/>
              <a:gd name="connsiteX69" fmla="*/ 4497538 w 6561736"/>
              <a:gd name="connsiteY69" fmla="*/ 4109451 h 4841875"/>
              <a:gd name="connsiteX70" fmla="*/ 4503551 w 6561736"/>
              <a:gd name="connsiteY70" fmla="*/ 4108816 h 4841875"/>
              <a:gd name="connsiteX71" fmla="*/ 4509565 w 6561736"/>
              <a:gd name="connsiteY71" fmla="*/ 4107863 h 4841875"/>
              <a:gd name="connsiteX72" fmla="*/ 4515244 w 6561736"/>
              <a:gd name="connsiteY72" fmla="*/ 4106593 h 4841875"/>
              <a:gd name="connsiteX73" fmla="*/ 4520589 w 6561736"/>
              <a:gd name="connsiteY73" fmla="*/ 4105006 h 4841875"/>
              <a:gd name="connsiteX74" fmla="*/ 4526602 w 6561736"/>
              <a:gd name="connsiteY74" fmla="*/ 4103101 h 4841875"/>
              <a:gd name="connsiteX75" fmla="*/ 4531948 w 6561736"/>
              <a:gd name="connsiteY75" fmla="*/ 4101196 h 4841875"/>
              <a:gd name="connsiteX76" fmla="*/ 4537960 w 6561736"/>
              <a:gd name="connsiteY76" fmla="*/ 4098656 h 4841875"/>
              <a:gd name="connsiteX77" fmla="*/ 4542971 w 6561736"/>
              <a:gd name="connsiteY77" fmla="*/ 4095799 h 4841875"/>
              <a:gd name="connsiteX78" fmla="*/ 4548650 w 6561736"/>
              <a:gd name="connsiteY78" fmla="*/ 4093259 h 4841875"/>
              <a:gd name="connsiteX79" fmla="*/ 4553661 w 6561736"/>
              <a:gd name="connsiteY79" fmla="*/ 4089767 h 4841875"/>
              <a:gd name="connsiteX80" fmla="*/ 4558672 w 6561736"/>
              <a:gd name="connsiteY80" fmla="*/ 4086275 h 4841875"/>
              <a:gd name="connsiteX81" fmla="*/ 4563683 w 6561736"/>
              <a:gd name="connsiteY81" fmla="*/ 4082465 h 4841875"/>
              <a:gd name="connsiteX82" fmla="*/ 4568360 w 6561736"/>
              <a:gd name="connsiteY82" fmla="*/ 4078338 h 4841875"/>
              <a:gd name="connsiteX83" fmla="*/ 4572704 w 6561736"/>
              <a:gd name="connsiteY83" fmla="*/ 4073893 h 4841875"/>
              <a:gd name="connsiteX84" fmla="*/ 4577381 w 6561736"/>
              <a:gd name="connsiteY84" fmla="*/ 4069448 h 4841875"/>
              <a:gd name="connsiteX85" fmla="*/ 4581389 w 6561736"/>
              <a:gd name="connsiteY85" fmla="*/ 4064686 h 4841875"/>
              <a:gd name="connsiteX86" fmla="*/ 4585064 w 6561736"/>
              <a:gd name="connsiteY86" fmla="*/ 4059606 h 4841875"/>
              <a:gd name="connsiteX87" fmla="*/ 4588738 w 6561736"/>
              <a:gd name="connsiteY87" fmla="*/ 4054844 h 4841875"/>
              <a:gd name="connsiteX88" fmla="*/ 4592079 w 6561736"/>
              <a:gd name="connsiteY88" fmla="*/ 4049447 h 4841875"/>
              <a:gd name="connsiteX89" fmla="*/ 4595086 w 6561736"/>
              <a:gd name="connsiteY89" fmla="*/ 4044367 h 4841875"/>
              <a:gd name="connsiteX90" fmla="*/ 4597424 w 6561736"/>
              <a:gd name="connsiteY90" fmla="*/ 4038653 h 4841875"/>
              <a:gd name="connsiteX91" fmla="*/ 4599763 w 6561736"/>
              <a:gd name="connsiteY91" fmla="*/ 4033256 h 4841875"/>
              <a:gd name="connsiteX92" fmla="*/ 4602101 w 6561736"/>
              <a:gd name="connsiteY92" fmla="*/ 4027859 h 4841875"/>
              <a:gd name="connsiteX93" fmla="*/ 4604106 w 6561736"/>
              <a:gd name="connsiteY93" fmla="*/ 4022144 h 4841875"/>
              <a:gd name="connsiteX94" fmla="*/ 4605776 w 6561736"/>
              <a:gd name="connsiteY94" fmla="*/ 4016112 h 4841875"/>
              <a:gd name="connsiteX95" fmla="*/ 4606778 w 6561736"/>
              <a:gd name="connsiteY95" fmla="*/ 4010397 h 4841875"/>
              <a:gd name="connsiteX96" fmla="*/ 4607781 w 6561736"/>
              <a:gd name="connsiteY96" fmla="*/ 4004683 h 4841875"/>
              <a:gd name="connsiteX97" fmla="*/ 4608448 w 6561736"/>
              <a:gd name="connsiteY97" fmla="*/ 3998650 h 4841875"/>
              <a:gd name="connsiteX98" fmla="*/ 4608782 w 6561736"/>
              <a:gd name="connsiteY98" fmla="*/ 3992936 h 4841875"/>
              <a:gd name="connsiteX99" fmla="*/ 4609117 w 6561736"/>
              <a:gd name="connsiteY99" fmla="*/ 3987221 h 4841875"/>
              <a:gd name="connsiteX100" fmla="*/ 4608782 w 6561736"/>
              <a:gd name="connsiteY100" fmla="*/ 3980872 h 4841875"/>
              <a:gd name="connsiteX101" fmla="*/ 4608448 w 6561736"/>
              <a:gd name="connsiteY101" fmla="*/ 3975157 h 4841875"/>
              <a:gd name="connsiteX102" fmla="*/ 4607781 w 6561736"/>
              <a:gd name="connsiteY102" fmla="*/ 3969442 h 4841875"/>
              <a:gd name="connsiteX103" fmla="*/ 4606778 w 6561736"/>
              <a:gd name="connsiteY103" fmla="*/ 3963410 h 4841875"/>
              <a:gd name="connsiteX104" fmla="*/ 4605776 w 6561736"/>
              <a:gd name="connsiteY104" fmla="*/ 3957696 h 4841875"/>
              <a:gd name="connsiteX105" fmla="*/ 4604106 w 6561736"/>
              <a:gd name="connsiteY105" fmla="*/ 3951981 h 4841875"/>
              <a:gd name="connsiteX106" fmla="*/ 4602101 w 6561736"/>
              <a:gd name="connsiteY106" fmla="*/ 3946584 h 4841875"/>
              <a:gd name="connsiteX107" fmla="*/ 4599763 w 6561736"/>
              <a:gd name="connsiteY107" fmla="*/ 3940552 h 4841875"/>
              <a:gd name="connsiteX108" fmla="*/ 4597424 w 6561736"/>
              <a:gd name="connsiteY108" fmla="*/ 3935155 h 4841875"/>
              <a:gd name="connsiteX109" fmla="*/ 4595086 w 6561736"/>
              <a:gd name="connsiteY109" fmla="*/ 3929757 h 4841875"/>
              <a:gd name="connsiteX110" fmla="*/ 4592079 w 6561736"/>
              <a:gd name="connsiteY110" fmla="*/ 3924678 h 4841875"/>
              <a:gd name="connsiteX111" fmla="*/ 4588738 w 6561736"/>
              <a:gd name="connsiteY111" fmla="*/ 3919281 h 4841875"/>
              <a:gd name="connsiteX112" fmla="*/ 4585064 w 6561736"/>
              <a:gd name="connsiteY112" fmla="*/ 3914201 h 4841875"/>
              <a:gd name="connsiteX113" fmla="*/ 4581389 w 6561736"/>
              <a:gd name="connsiteY113" fmla="*/ 3909121 h 4841875"/>
              <a:gd name="connsiteX114" fmla="*/ 4577381 w 6561736"/>
              <a:gd name="connsiteY114" fmla="*/ 3904677 h 4841875"/>
              <a:gd name="connsiteX115" fmla="*/ 4572704 w 6561736"/>
              <a:gd name="connsiteY115" fmla="*/ 3899914 h 4841875"/>
              <a:gd name="connsiteX116" fmla="*/ 3276525 w 6561736"/>
              <a:gd name="connsiteY116" fmla="*/ 2605234 h 4841875"/>
              <a:gd name="connsiteX117" fmla="*/ 3272182 w 6561736"/>
              <a:gd name="connsiteY117" fmla="*/ 2600472 h 4841875"/>
              <a:gd name="connsiteX118" fmla="*/ 3268174 w 6561736"/>
              <a:gd name="connsiteY118" fmla="*/ 2596027 h 4841875"/>
              <a:gd name="connsiteX119" fmla="*/ 3264165 w 6561736"/>
              <a:gd name="connsiteY119" fmla="*/ 2590948 h 4841875"/>
              <a:gd name="connsiteX120" fmla="*/ 3260824 w 6561736"/>
              <a:gd name="connsiteY120" fmla="*/ 2585868 h 4841875"/>
              <a:gd name="connsiteX121" fmla="*/ 3257818 w 6561736"/>
              <a:gd name="connsiteY121" fmla="*/ 2580788 h 4841875"/>
              <a:gd name="connsiteX122" fmla="*/ 3254811 w 6561736"/>
              <a:gd name="connsiteY122" fmla="*/ 2575709 h 4841875"/>
              <a:gd name="connsiteX123" fmla="*/ 3252138 w 6561736"/>
              <a:gd name="connsiteY123" fmla="*/ 2569994 h 4841875"/>
              <a:gd name="connsiteX124" fmla="*/ 3249466 w 6561736"/>
              <a:gd name="connsiteY124" fmla="*/ 2564597 h 4841875"/>
              <a:gd name="connsiteX125" fmla="*/ 3247461 w 6561736"/>
              <a:gd name="connsiteY125" fmla="*/ 2558882 h 4841875"/>
              <a:gd name="connsiteX126" fmla="*/ 3245791 w 6561736"/>
              <a:gd name="connsiteY126" fmla="*/ 2553168 h 4841875"/>
              <a:gd name="connsiteX127" fmla="*/ 3244121 w 6561736"/>
              <a:gd name="connsiteY127" fmla="*/ 2547453 h 4841875"/>
              <a:gd name="connsiteX128" fmla="*/ 3242785 w 6561736"/>
              <a:gd name="connsiteY128" fmla="*/ 2541738 h 4841875"/>
              <a:gd name="connsiteX129" fmla="*/ 3241782 w 6561736"/>
              <a:gd name="connsiteY129" fmla="*/ 2536024 h 4841875"/>
              <a:gd name="connsiteX130" fmla="*/ 3241114 w 6561736"/>
              <a:gd name="connsiteY130" fmla="*/ 2529992 h 4841875"/>
              <a:gd name="connsiteX131" fmla="*/ 3240780 w 6561736"/>
              <a:gd name="connsiteY131" fmla="*/ 2524277 h 4841875"/>
              <a:gd name="connsiteX132" fmla="*/ 3240780 w 6561736"/>
              <a:gd name="connsiteY132" fmla="*/ 2518245 h 4841875"/>
              <a:gd name="connsiteX133" fmla="*/ 3240780 w 6561736"/>
              <a:gd name="connsiteY133" fmla="*/ 2512213 h 4841875"/>
              <a:gd name="connsiteX134" fmla="*/ 3241114 w 6561736"/>
              <a:gd name="connsiteY134" fmla="*/ 2506498 h 4841875"/>
              <a:gd name="connsiteX135" fmla="*/ 3241782 w 6561736"/>
              <a:gd name="connsiteY135" fmla="*/ 2500784 h 4841875"/>
              <a:gd name="connsiteX136" fmla="*/ 3242785 w 6561736"/>
              <a:gd name="connsiteY136" fmla="*/ 2494752 h 4841875"/>
              <a:gd name="connsiteX137" fmla="*/ 3244121 w 6561736"/>
              <a:gd name="connsiteY137" fmla="*/ 2489037 h 4841875"/>
              <a:gd name="connsiteX138" fmla="*/ 3245791 w 6561736"/>
              <a:gd name="connsiteY138" fmla="*/ 2483322 h 4841875"/>
              <a:gd name="connsiteX139" fmla="*/ 3247461 w 6561736"/>
              <a:gd name="connsiteY139" fmla="*/ 2477290 h 4841875"/>
              <a:gd name="connsiteX140" fmla="*/ 3249466 w 6561736"/>
              <a:gd name="connsiteY140" fmla="*/ 2471893 h 4841875"/>
              <a:gd name="connsiteX141" fmla="*/ 3252138 w 6561736"/>
              <a:gd name="connsiteY141" fmla="*/ 2466496 h 4841875"/>
              <a:gd name="connsiteX142" fmla="*/ 3254811 w 6561736"/>
              <a:gd name="connsiteY142" fmla="*/ 2461099 h 4841875"/>
              <a:gd name="connsiteX143" fmla="*/ 3257818 w 6561736"/>
              <a:gd name="connsiteY143" fmla="*/ 2455702 h 4841875"/>
              <a:gd name="connsiteX144" fmla="*/ 3260824 w 6561736"/>
              <a:gd name="connsiteY144" fmla="*/ 2450304 h 4841875"/>
              <a:gd name="connsiteX145" fmla="*/ 3264165 w 6561736"/>
              <a:gd name="connsiteY145" fmla="*/ 2445542 h 4841875"/>
              <a:gd name="connsiteX146" fmla="*/ 3268174 w 6561736"/>
              <a:gd name="connsiteY146" fmla="*/ 2440463 h 4841875"/>
              <a:gd name="connsiteX147" fmla="*/ 3272182 w 6561736"/>
              <a:gd name="connsiteY147" fmla="*/ 2435700 h 4841875"/>
              <a:gd name="connsiteX148" fmla="*/ 3276525 w 6561736"/>
              <a:gd name="connsiteY148" fmla="*/ 2431256 h 4841875"/>
              <a:gd name="connsiteX149" fmla="*/ 3281536 w 6561736"/>
              <a:gd name="connsiteY149" fmla="*/ 2426811 h 4841875"/>
              <a:gd name="connsiteX150" fmla="*/ 3285879 w 6561736"/>
              <a:gd name="connsiteY150" fmla="*/ 2422684 h 4841875"/>
              <a:gd name="connsiteX151" fmla="*/ 3290890 w 6561736"/>
              <a:gd name="connsiteY151" fmla="*/ 2418874 h 4841875"/>
              <a:gd name="connsiteX152" fmla="*/ 3296235 w 6561736"/>
              <a:gd name="connsiteY152" fmla="*/ 2415382 h 4841875"/>
              <a:gd name="connsiteX153" fmla="*/ 3301246 w 6561736"/>
              <a:gd name="connsiteY153" fmla="*/ 2412207 h 4841875"/>
              <a:gd name="connsiteX154" fmla="*/ 3306591 w 6561736"/>
              <a:gd name="connsiteY154" fmla="*/ 2409350 h 4841875"/>
              <a:gd name="connsiteX155" fmla="*/ 3311936 w 6561736"/>
              <a:gd name="connsiteY155" fmla="*/ 2406492 h 4841875"/>
              <a:gd name="connsiteX156" fmla="*/ 3317281 w 6561736"/>
              <a:gd name="connsiteY156" fmla="*/ 2404270 h 4841875"/>
              <a:gd name="connsiteX157" fmla="*/ 3323295 w 6561736"/>
              <a:gd name="connsiteY157" fmla="*/ 2402048 h 4841875"/>
              <a:gd name="connsiteX158" fmla="*/ 3328640 w 6561736"/>
              <a:gd name="connsiteY158" fmla="*/ 2400143 h 4841875"/>
              <a:gd name="connsiteX159" fmla="*/ 3334653 w 6561736"/>
              <a:gd name="connsiteY159" fmla="*/ 2398873 h 4841875"/>
              <a:gd name="connsiteX160" fmla="*/ 3340332 w 6561736"/>
              <a:gd name="connsiteY160" fmla="*/ 2397285 h 4841875"/>
              <a:gd name="connsiteX161" fmla="*/ 3346011 w 6561736"/>
              <a:gd name="connsiteY161" fmla="*/ 2396333 h 4841875"/>
              <a:gd name="connsiteX162" fmla="*/ 3352024 w 6561736"/>
              <a:gd name="connsiteY162" fmla="*/ 2395698 h 4841875"/>
              <a:gd name="connsiteX163" fmla="*/ 3357703 w 6561736"/>
              <a:gd name="connsiteY163" fmla="*/ 2395381 h 4841875"/>
              <a:gd name="connsiteX164" fmla="*/ 3364051 w 6561736"/>
              <a:gd name="connsiteY164" fmla="*/ 2395381 h 4841875"/>
              <a:gd name="connsiteX165" fmla="*/ 3369730 w 6561736"/>
              <a:gd name="connsiteY165" fmla="*/ 2395381 h 4841875"/>
              <a:gd name="connsiteX166" fmla="*/ 3375743 w 6561736"/>
              <a:gd name="connsiteY166" fmla="*/ 2395698 h 4841875"/>
              <a:gd name="connsiteX167" fmla="*/ 3381422 w 6561736"/>
              <a:gd name="connsiteY167" fmla="*/ 2396333 h 4841875"/>
              <a:gd name="connsiteX168" fmla="*/ 3387101 w 6561736"/>
              <a:gd name="connsiteY168" fmla="*/ 2397285 h 4841875"/>
              <a:gd name="connsiteX169" fmla="*/ 3393114 w 6561736"/>
              <a:gd name="connsiteY169" fmla="*/ 2398873 h 4841875"/>
              <a:gd name="connsiteX170" fmla="*/ 3398794 w 6561736"/>
              <a:gd name="connsiteY170" fmla="*/ 2400143 h 4841875"/>
              <a:gd name="connsiteX171" fmla="*/ 3404807 w 6561736"/>
              <a:gd name="connsiteY171" fmla="*/ 2402048 h 4841875"/>
              <a:gd name="connsiteX172" fmla="*/ 3410152 w 6561736"/>
              <a:gd name="connsiteY172" fmla="*/ 2404270 h 4841875"/>
              <a:gd name="connsiteX173" fmla="*/ 3415831 w 6561736"/>
              <a:gd name="connsiteY173" fmla="*/ 2406492 h 4841875"/>
              <a:gd name="connsiteX174" fmla="*/ 3421176 w 6561736"/>
              <a:gd name="connsiteY174" fmla="*/ 2409350 h 4841875"/>
              <a:gd name="connsiteX175" fmla="*/ 3426187 w 6561736"/>
              <a:gd name="connsiteY175" fmla="*/ 2412207 h 4841875"/>
              <a:gd name="connsiteX176" fmla="*/ 3431866 w 6561736"/>
              <a:gd name="connsiteY176" fmla="*/ 2415382 h 4841875"/>
              <a:gd name="connsiteX177" fmla="*/ 3436543 w 6561736"/>
              <a:gd name="connsiteY177" fmla="*/ 2418874 h 4841875"/>
              <a:gd name="connsiteX178" fmla="*/ 3441554 w 6561736"/>
              <a:gd name="connsiteY178" fmla="*/ 2422684 h 4841875"/>
              <a:gd name="connsiteX179" fmla="*/ 3446565 w 6561736"/>
              <a:gd name="connsiteY179" fmla="*/ 2426811 h 4841875"/>
              <a:gd name="connsiteX180" fmla="*/ 3450908 w 6561736"/>
              <a:gd name="connsiteY180" fmla="*/ 2431256 h 4841875"/>
              <a:gd name="connsiteX181" fmla="*/ 4169819 w 6561736"/>
              <a:gd name="connsiteY181" fmla="*/ 3149076 h 4841875"/>
              <a:gd name="connsiteX182" fmla="*/ 4174496 w 6561736"/>
              <a:gd name="connsiteY182" fmla="*/ 3153521 h 4841875"/>
              <a:gd name="connsiteX183" fmla="*/ 4179173 w 6561736"/>
              <a:gd name="connsiteY183" fmla="*/ 3157648 h 4841875"/>
              <a:gd name="connsiteX184" fmla="*/ 4184184 w 6561736"/>
              <a:gd name="connsiteY184" fmla="*/ 3161458 h 4841875"/>
              <a:gd name="connsiteX185" fmla="*/ 4189195 w 6561736"/>
              <a:gd name="connsiteY185" fmla="*/ 3164950 h 4841875"/>
              <a:gd name="connsiteX186" fmla="*/ 4194540 w 6561736"/>
              <a:gd name="connsiteY186" fmla="*/ 3168442 h 4841875"/>
              <a:gd name="connsiteX187" fmla="*/ 4199551 w 6561736"/>
              <a:gd name="connsiteY187" fmla="*/ 3170982 h 4841875"/>
              <a:gd name="connsiteX188" fmla="*/ 4204896 w 6561736"/>
              <a:gd name="connsiteY188" fmla="*/ 3173840 h 4841875"/>
              <a:gd name="connsiteX189" fmla="*/ 4210576 w 6561736"/>
              <a:gd name="connsiteY189" fmla="*/ 3176062 h 4841875"/>
              <a:gd name="connsiteX190" fmla="*/ 4216255 w 6561736"/>
              <a:gd name="connsiteY190" fmla="*/ 3178284 h 4841875"/>
              <a:gd name="connsiteX191" fmla="*/ 4221934 w 6561736"/>
              <a:gd name="connsiteY191" fmla="*/ 3180189 h 4841875"/>
              <a:gd name="connsiteX192" fmla="*/ 4227613 w 6561736"/>
              <a:gd name="connsiteY192" fmla="*/ 3181776 h 4841875"/>
              <a:gd name="connsiteX193" fmla="*/ 4233292 w 6561736"/>
              <a:gd name="connsiteY193" fmla="*/ 3183046 h 4841875"/>
              <a:gd name="connsiteX194" fmla="*/ 4239305 w 6561736"/>
              <a:gd name="connsiteY194" fmla="*/ 3183999 h 4841875"/>
              <a:gd name="connsiteX195" fmla="*/ 4244984 w 6561736"/>
              <a:gd name="connsiteY195" fmla="*/ 3184634 h 4841875"/>
              <a:gd name="connsiteX196" fmla="*/ 4250998 w 6561736"/>
              <a:gd name="connsiteY196" fmla="*/ 3184951 h 4841875"/>
              <a:gd name="connsiteX197" fmla="*/ 4257011 w 6561736"/>
              <a:gd name="connsiteY197" fmla="*/ 3185269 h 4841875"/>
              <a:gd name="connsiteX198" fmla="*/ 4263024 w 6561736"/>
              <a:gd name="connsiteY198" fmla="*/ 3184951 h 4841875"/>
              <a:gd name="connsiteX199" fmla="*/ 4268703 w 6561736"/>
              <a:gd name="connsiteY199" fmla="*/ 3184634 h 4841875"/>
              <a:gd name="connsiteX200" fmla="*/ 4274382 w 6561736"/>
              <a:gd name="connsiteY200" fmla="*/ 3183999 h 4841875"/>
              <a:gd name="connsiteX201" fmla="*/ 4280395 w 6561736"/>
              <a:gd name="connsiteY201" fmla="*/ 3183046 h 4841875"/>
              <a:gd name="connsiteX202" fmla="*/ 4286075 w 6561736"/>
              <a:gd name="connsiteY202" fmla="*/ 3181776 h 4841875"/>
              <a:gd name="connsiteX203" fmla="*/ 4292088 w 6561736"/>
              <a:gd name="connsiteY203" fmla="*/ 3180189 h 4841875"/>
              <a:gd name="connsiteX204" fmla="*/ 4297767 w 6561736"/>
              <a:gd name="connsiteY204" fmla="*/ 3178284 h 4841875"/>
              <a:gd name="connsiteX205" fmla="*/ 4303446 w 6561736"/>
              <a:gd name="connsiteY205" fmla="*/ 3176062 h 4841875"/>
              <a:gd name="connsiteX206" fmla="*/ 4308791 w 6561736"/>
              <a:gd name="connsiteY206" fmla="*/ 3173840 h 4841875"/>
              <a:gd name="connsiteX207" fmla="*/ 4314136 w 6561736"/>
              <a:gd name="connsiteY207" fmla="*/ 3170982 h 4841875"/>
              <a:gd name="connsiteX208" fmla="*/ 4319815 w 6561736"/>
              <a:gd name="connsiteY208" fmla="*/ 3168442 h 4841875"/>
              <a:gd name="connsiteX209" fmla="*/ 4324826 w 6561736"/>
              <a:gd name="connsiteY209" fmla="*/ 3164950 h 4841875"/>
              <a:gd name="connsiteX210" fmla="*/ 4329503 w 6561736"/>
              <a:gd name="connsiteY210" fmla="*/ 3161458 h 4841875"/>
              <a:gd name="connsiteX211" fmla="*/ 4334848 w 6561736"/>
              <a:gd name="connsiteY211" fmla="*/ 3157648 h 4841875"/>
              <a:gd name="connsiteX212" fmla="*/ 4339525 w 6561736"/>
              <a:gd name="connsiteY212" fmla="*/ 3153521 h 4841875"/>
              <a:gd name="connsiteX213" fmla="*/ 4344202 w 6561736"/>
              <a:gd name="connsiteY213" fmla="*/ 3149076 h 4841875"/>
              <a:gd name="connsiteX214" fmla="*/ 4348545 w 6561736"/>
              <a:gd name="connsiteY214" fmla="*/ 3144631 h 4841875"/>
              <a:gd name="connsiteX215" fmla="*/ 4352554 w 6561736"/>
              <a:gd name="connsiteY215" fmla="*/ 3139869 h 4841875"/>
              <a:gd name="connsiteX216" fmla="*/ 4356228 w 6561736"/>
              <a:gd name="connsiteY216" fmla="*/ 3134790 h 4841875"/>
              <a:gd name="connsiteX217" fmla="*/ 4359903 w 6561736"/>
              <a:gd name="connsiteY217" fmla="*/ 3130027 h 4841875"/>
              <a:gd name="connsiteX218" fmla="*/ 4363244 w 6561736"/>
              <a:gd name="connsiteY218" fmla="*/ 3124948 h 4841875"/>
              <a:gd name="connsiteX219" fmla="*/ 4365916 w 6561736"/>
              <a:gd name="connsiteY219" fmla="*/ 3119551 h 4841875"/>
              <a:gd name="connsiteX220" fmla="*/ 4368589 w 6561736"/>
              <a:gd name="connsiteY220" fmla="*/ 3113836 h 4841875"/>
              <a:gd name="connsiteX221" fmla="*/ 4371261 w 6561736"/>
              <a:gd name="connsiteY221" fmla="*/ 3108439 h 4841875"/>
              <a:gd name="connsiteX222" fmla="*/ 4373266 w 6561736"/>
              <a:gd name="connsiteY222" fmla="*/ 3103042 h 4841875"/>
              <a:gd name="connsiteX223" fmla="*/ 4375270 w 6561736"/>
              <a:gd name="connsiteY223" fmla="*/ 3097010 h 4841875"/>
              <a:gd name="connsiteX224" fmla="*/ 4376606 w 6561736"/>
              <a:gd name="connsiteY224" fmla="*/ 3091295 h 4841875"/>
              <a:gd name="connsiteX225" fmla="*/ 4377943 w 6561736"/>
              <a:gd name="connsiteY225" fmla="*/ 3085580 h 4841875"/>
              <a:gd name="connsiteX226" fmla="*/ 4378945 w 6561736"/>
              <a:gd name="connsiteY226" fmla="*/ 3079866 h 4841875"/>
              <a:gd name="connsiteX227" fmla="*/ 4379613 w 6561736"/>
              <a:gd name="connsiteY227" fmla="*/ 3073834 h 4841875"/>
              <a:gd name="connsiteX228" fmla="*/ 4379947 w 6561736"/>
              <a:gd name="connsiteY228" fmla="*/ 3068119 h 4841875"/>
              <a:gd name="connsiteX229" fmla="*/ 4380281 w 6561736"/>
              <a:gd name="connsiteY229" fmla="*/ 3062404 h 4841875"/>
              <a:gd name="connsiteX230" fmla="*/ 4379947 w 6561736"/>
              <a:gd name="connsiteY230" fmla="*/ 3056055 h 4841875"/>
              <a:gd name="connsiteX231" fmla="*/ 4379613 w 6561736"/>
              <a:gd name="connsiteY231" fmla="*/ 3050340 h 4841875"/>
              <a:gd name="connsiteX232" fmla="*/ 4378945 w 6561736"/>
              <a:gd name="connsiteY232" fmla="*/ 3044625 h 4841875"/>
              <a:gd name="connsiteX233" fmla="*/ 4377943 w 6561736"/>
              <a:gd name="connsiteY233" fmla="*/ 3038593 h 4841875"/>
              <a:gd name="connsiteX234" fmla="*/ 4376606 w 6561736"/>
              <a:gd name="connsiteY234" fmla="*/ 3032879 h 4841875"/>
              <a:gd name="connsiteX235" fmla="*/ 4375270 w 6561736"/>
              <a:gd name="connsiteY235" fmla="*/ 3027164 h 4841875"/>
              <a:gd name="connsiteX236" fmla="*/ 4373266 w 6561736"/>
              <a:gd name="connsiteY236" fmla="*/ 3021449 h 4841875"/>
              <a:gd name="connsiteX237" fmla="*/ 4371261 w 6561736"/>
              <a:gd name="connsiteY237" fmla="*/ 3015735 h 4841875"/>
              <a:gd name="connsiteX238" fmla="*/ 4368589 w 6561736"/>
              <a:gd name="connsiteY238" fmla="*/ 3010338 h 4841875"/>
              <a:gd name="connsiteX239" fmla="*/ 4365916 w 6561736"/>
              <a:gd name="connsiteY239" fmla="*/ 3004941 h 4841875"/>
              <a:gd name="connsiteX240" fmla="*/ 4363244 w 6561736"/>
              <a:gd name="connsiteY240" fmla="*/ 2999543 h 4841875"/>
              <a:gd name="connsiteX241" fmla="*/ 4359903 w 6561736"/>
              <a:gd name="connsiteY241" fmla="*/ 2994464 h 4841875"/>
              <a:gd name="connsiteX242" fmla="*/ 4356228 w 6561736"/>
              <a:gd name="connsiteY242" fmla="*/ 2989384 h 4841875"/>
              <a:gd name="connsiteX243" fmla="*/ 4352554 w 6561736"/>
              <a:gd name="connsiteY243" fmla="*/ 2984622 h 4841875"/>
              <a:gd name="connsiteX244" fmla="*/ 4348545 w 6561736"/>
              <a:gd name="connsiteY244" fmla="*/ 2979860 h 4841875"/>
              <a:gd name="connsiteX245" fmla="*/ 4344202 w 6561736"/>
              <a:gd name="connsiteY245" fmla="*/ 2975098 h 4841875"/>
              <a:gd name="connsiteX246" fmla="*/ 4244650 w 6561736"/>
              <a:gd name="connsiteY246" fmla="*/ 2875727 h 4841875"/>
              <a:gd name="connsiteX247" fmla="*/ 3995771 w 6561736"/>
              <a:gd name="connsiteY247" fmla="*/ 2627140 h 4841875"/>
              <a:gd name="connsiteX248" fmla="*/ 3991428 w 6561736"/>
              <a:gd name="connsiteY248" fmla="*/ 2622696 h 4841875"/>
              <a:gd name="connsiteX249" fmla="*/ 3987419 w 6561736"/>
              <a:gd name="connsiteY249" fmla="*/ 2617933 h 4841875"/>
              <a:gd name="connsiteX250" fmla="*/ 3983410 w 6561736"/>
              <a:gd name="connsiteY250" fmla="*/ 2613171 h 4841875"/>
              <a:gd name="connsiteX251" fmla="*/ 3980070 w 6561736"/>
              <a:gd name="connsiteY251" fmla="*/ 2608092 h 4841875"/>
              <a:gd name="connsiteX252" fmla="*/ 3977063 w 6561736"/>
              <a:gd name="connsiteY252" fmla="*/ 2603012 h 4841875"/>
              <a:gd name="connsiteX253" fmla="*/ 3973722 w 6561736"/>
              <a:gd name="connsiteY253" fmla="*/ 2597297 h 4841875"/>
              <a:gd name="connsiteX254" fmla="*/ 3971050 w 6561736"/>
              <a:gd name="connsiteY254" fmla="*/ 2591900 h 4841875"/>
              <a:gd name="connsiteX255" fmla="*/ 3968711 w 6561736"/>
              <a:gd name="connsiteY255" fmla="*/ 2586503 h 4841875"/>
              <a:gd name="connsiteX256" fmla="*/ 3966707 w 6561736"/>
              <a:gd name="connsiteY256" fmla="*/ 2581106 h 4841875"/>
              <a:gd name="connsiteX257" fmla="*/ 3965037 w 6561736"/>
              <a:gd name="connsiteY257" fmla="*/ 2575074 h 4841875"/>
              <a:gd name="connsiteX258" fmla="*/ 3963366 w 6561736"/>
              <a:gd name="connsiteY258" fmla="*/ 2569677 h 4841875"/>
              <a:gd name="connsiteX259" fmla="*/ 3962030 w 6561736"/>
              <a:gd name="connsiteY259" fmla="*/ 2563962 h 4841875"/>
              <a:gd name="connsiteX260" fmla="*/ 3961028 w 6561736"/>
              <a:gd name="connsiteY260" fmla="*/ 2558247 h 4841875"/>
              <a:gd name="connsiteX261" fmla="*/ 3960026 w 6561736"/>
              <a:gd name="connsiteY261" fmla="*/ 2551898 h 4841875"/>
              <a:gd name="connsiteX262" fmla="*/ 3959691 w 6561736"/>
              <a:gd name="connsiteY262" fmla="*/ 2546183 h 4841875"/>
              <a:gd name="connsiteX263" fmla="*/ 3959691 w 6561736"/>
              <a:gd name="connsiteY263" fmla="*/ 2540469 h 4841875"/>
              <a:gd name="connsiteX264" fmla="*/ 3959691 w 6561736"/>
              <a:gd name="connsiteY264" fmla="*/ 2534436 h 4841875"/>
              <a:gd name="connsiteX265" fmla="*/ 3960026 w 6561736"/>
              <a:gd name="connsiteY265" fmla="*/ 2528404 h 4841875"/>
              <a:gd name="connsiteX266" fmla="*/ 3961028 w 6561736"/>
              <a:gd name="connsiteY266" fmla="*/ 2522690 h 4841875"/>
              <a:gd name="connsiteX267" fmla="*/ 3962030 w 6561736"/>
              <a:gd name="connsiteY267" fmla="*/ 2516658 h 4841875"/>
              <a:gd name="connsiteX268" fmla="*/ 3963366 w 6561736"/>
              <a:gd name="connsiteY268" fmla="*/ 2510943 h 4841875"/>
              <a:gd name="connsiteX269" fmla="*/ 3965037 w 6561736"/>
              <a:gd name="connsiteY269" fmla="*/ 2505228 h 4841875"/>
              <a:gd name="connsiteX270" fmla="*/ 3966707 w 6561736"/>
              <a:gd name="connsiteY270" fmla="*/ 2499514 h 4841875"/>
              <a:gd name="connsiteX271" fmla="*/ 3968711 w 6561736"/>
              <a:gd name="connsiteY271" fmla="*/ 2494117 h 4841875"/>
              <a:gd name="connsiteX272" fmla="*/ 3971050 w 6561736"/>
              <a:gd name="connsiteY272" fmla="*/ 2488402 h 4841875"/>
              <a:gd name="connsiteX273" fmla="*/ 3973722 w 6561736"/>
              <a:gd name="connsiteY273" fmla="*/ 2483322 h 4841875"/>
              <a:gd name="connsiteX274" fmla="*/ 3977063 w 6561736"/>
              <a:gd name="connsiteY274" fmla="*/ 2477608 h 4841875"/>
              <a:gd name="connsiteX275" fmla="*/ 3980070 w 6561736"/>
              <a:gd name="connsiteY275" fmla="*/ 2472528 h 4841875"/>
              <a:gd name="connsiteX276" fmla="*/ 3983410 w 6561736"/>
              <a:gd name="connsiteY276" fmla="*/ 2467448 h 4841875"/>
              <a:gd name="connsiteX277" fmla="*/ 3987419 w 6561736"/>
              <a:gd name="connsiteY277" fmla="*/ 2462686 h 4841875"/>
              <a:gd name="connsiteX278" fmla="*/ 3991428 w 6561736"/>
              <a:gd name="connsiteY278" fmla="*/ 2457924 h 4841875"/>
              <a:gd name="connsiteX279" fmla="*/ 3995771 w 6561736"/>
              <a:gd name="connsiteY279" fmla="*/ 2453162 h 4841875"/>
              <a:gd name="connsiteX280" fmla="*/ 4000448 w 6561736"/>
              <a:gd name="connsiteY280" fmla="*/ 2449035 h 4841875"/>
              <a:gd name="connsiteX281" fmla="*/ 4005459 w 6561736"/>
              <a:gd name="connsiteY281" fmla="*/ 2444907 h 4841875"/>
              <a:gd name="connsiteX282" fmla="*/ 4010135 w 6561736"/>
              <a:gd name="connsiteY282" fmla="*/ 2441098 h 4841875"/>
              <a:gd name="connsiteX283" fmla="*/ 4015146 w 6561736"/>
              <a:gd name="connsiteY283" fmla="*/ 2437288 h 4841875"/>
              <a:gd name="connsiteX284" fmla="*/ 4020492 w 6561736"/>
              <a:gd name="connsiteY284" fmla="*/ 2434430 h 4841875"/>
              <a:gd name="connsiteX285" fmla="*/ 4025503 w 6561736"/>
              <a:gd name="connsiteY285" fmla="*/ 2431256 h 4841875"/>
              <a:gd name="connsiteX286" fmla="*/ 4031182 w 6561736"/>
              <a:gd name="connsiteY286" fmla="*/ 2428398 h 4841875"/>
              <a:gd name="connsiteX287" fmla="*/ 4036527 w 6561736"/>
              <a:gd name="connsiteY287" fmla="*/ 2426176 h 4841875"/>
              <a:gd name="connsiteX288" fmla="*/ 4042206 w 6561736"/>
              <a:gd name="connsiteY288" fmla="*/ 2423954 h 4841875"/>
              <a:gd name="connsiteX289" fmla="*/ 4047885 w 6561736"/>
              <a:gd name="connsiteY289" fmla="*/ 2422366 h 4841875"/>
              <a:gd name="connsiteX290" fmla="*/ 4053564 w 6561736"/>
              <a:gd name="connsiteY290" fmla="*/ 2420461 h 4841875"/>
              <a:gd name="connsiteX291" fmla="*/ 4059577 w 6561736"/>
              <a:gd name="connsiteY291" fmla="*/ 2419509 h 4841875"/>
              <a:gd name="connsiteX292" fmla="*/ 4065256 w 6561736"/>
              <a:gd name="connsiteY292" fmla="*/ 2418557 h 4841875"/>
              <a:gd name="connsiteX293" fmla="*/ 4071270 w 6561736"/>
              <a:gd name="connsiteY293" fmla="*/ 2417922 h 4841875"/>
              <a:gd name="connsiteX294" fmla="*/ 4076949 w 6561736"/>
              <a:gd name="connsiteY294" fmla="*/ 2417287 h 4841875"/>
              <a:gd name="connsiteX295" fmla="*/ 4082962 w 6561736"/>
              <a:gd name="connsiteY295" fmla="*/ 2417287 h 4841875"/>
              <a:gd name="connsiteX296" fmla="*/ 4088975 w 6561736"/>
              <a:gd name="connsiteY296" fmla="*/ 2417287 h 4841875"/>
              <a:gd name="connsiteX297" fmla="*/ 4094654 w 6561736"/>
              <a:gd name="connsiteY297" fmla="*/ 2417922 h 4841875"/>
              <a:gd name="connsiteX298" fmla="*/ 4100668 w 6561736"/>
              <a:gd name="connsiteY298" fmla="*/ 2418557 h 4841875"/>
              <a:gd name="connsiteX299" fmla="*/ 4106347 w 6561736"/>
              <a:gd name="connsiteY299" fmla="*/ 2419509 h 4841875"/>
              <a:gd name="connsiteX300" fmla="*/ 4112360 w 6561736"/>
              <a:gd name="connsiteY300" fmla="*/ 2420461 h 4841875"/>
              <a:gd name="connsiteX301" fmla="*/ 4118039 w 6561736"/>
              <a:gd name="connsiteY301" fmla="*/ 2422366 h 4841875"/>
              <a:gd name="connsiteX302" fmla="*/ 4123718 w 6561736"/>
              <a:gd name="connsiteY302" fmla="*/ 2423954 h 4841875"/>
              <a:gd name="connsiteX303" fmla="*/ 4129397 w 6561736"/>
              <a:gd name="connsiteY303" fmla="*/ 2426176 h 4841875"/>
              <a:gd name="connsiteX304" fmla="*/ 4134742 w 6561736"/>
              <a:gd name="connsiteY304" fmla="*/ 2428398 h 4841875"/>
              <a:gd name="connsiteX305" fmla="*/ 4140421 w 6561736"/>
              <a:gd name="connsiteY305" fmla="*/ 2431256 h 4841875"/>
              <a:gd name="connsiteX306" fmla="*/ 4145767 w 6561736"/>
              <a:gd name="connsiteY306" fmla="*/ 2434430 h 4841875"/>
              <a:gd name="connsiteX307" fmla="*/ 4150778 w 6561736"/>
              <a:gd name="connsiteY307" fmla="*/ 2437288 h 4841875"/>
              <a:gd name="connsiteX308" fmla="*/ 4155789 w 6561736"/>
              <a:gd name="connsiteY308" fmla="*/ 2441098 h 4841875"/>
              <a:gd name="connsiteX309" fmla="*/ 4160800 w 6561736"/>
              <a:gd name="connsiteY309" fmla="*/ 2444907 h 4841875"/>
              <a:gd name="connsiteX310" fmla="*/ 4165476 w 6561736"/>
              <a:gd name="connsiteY310" fmla="*/ 2449035 h 4841875"/>
              <a:gd name="connsiteX311" fmla="*/ 4170153 w 6561736"/>
              <a:gd name="connsiteY311" fmla="*/ 2453162 h 4841875"/>
              <a:gd name="connsiteX312" fmla="*/ 4969908 w 6561736"/>
              <a:gd name="connsiteY312" fmla="*/ 3252257 h 4841875"/>
              <a:gd name="connsiteX313" fmla="*/ 6561736 w 6561736"/>
              <a:gd name="connsiteY313" fmla="*/ 4841875 h 4841875"/>
              <a:gd name="connsiteX314" fmla="*/ 6561736 w 6561736"/>
              <a:gd name="connsiteY314" fmla="*/ 0 h 484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</a:cxnLst>
            <a:rect l="l" t="t" r="r" b="b"/>
            <a:pathLst>
              <a:path w="6561736" h="4841875">
                <a:moveTo>
                  <a:pt x="6561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6561736" y="4841875"/>
                </a:lnTo>
                <a:lnTo>
                  <a:pt x="656173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72CA5DE5-A6BA-4645-82E4-DB5C7A66C780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206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60783D60-3387-4877-A7CC-9B93E6BC8E42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89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AB80B2B9-9F81-4D56-9298-6261630E1C6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2686050"/>
            <a:ext cx="1651793" cy="1827213"/>
          </a:xfrm>
          <a:custGeom>
            <a:avLst/>
            <a:gdLst>
              <a:gd name="T0" fmla="*/ 110 w 4944"/>
              <a:gd name="T1" fmla="*/ 115 h 5753"/>
              <a:gd name="T2" fmla="*/ 137 w 4944"/>
              <a:gd name="T3" fmla="*/ 88 h 5753"/>
              <a:gd name="T4" fmla="*/ 168 w 4944"/>
              <a:gd name="T5" fmla="*/ 64 h 5753"/>
              <a:gd name="T6" fmla="*/ 200 w 4944"/>
              <a:gd name="T7" fmla="*/ 45 h 5753"/>
              <a:gd name="T8" fmla="*/ 233 w 4944"/>
              <a:gd name="T9" fmla="*/ 29 h 5753"/>
              <a:gd name="T10" fmla="*/ 268 w 4944"/>
              <a:gd name="T11" fmla="*/ 16 h 5753"/>
              <a:gd name="T12" fmla="*/ 302 w 4944"/>
              <a:gd name="T13" fmla="*/ 7 h 5753"/>
              <a:gd name="T14" fmla="*/ 338 w 4944"/>
              <a:gd name="T15" fmla="*/ 2 h 5753"/>
              <a:gd name="T16" fmla="*/ 374 w 4944"/>
              <a:gd name="T17" fmla="*/ 0 h 5753"/>
              <a:gd name="T18" fmla="*/ 410 w 4944"/>
              <a:gd name="T19" fmla="*/ 2 h 5753"/>
              <a:gd name="T20" fmla="*/ 445 w 4944"/>
              <a:gd name="T21" fmla="*/ 7 h 5753"/>
              <a:gd name="T22" fmla="*/ 481 w 4944"/>
              <a:gd name="T23" fmla="*/ 16 h 5753"/>
              <a:gd name="T24" fmla="*/ 515 w 4944"/>
              <a:gd name="T25" fmla="*/ 29 h 5753"/>
              <a:gd name="T26" fmla="*/ 548 w 4944"/>
              <a:gd name="T27" fmla="*/ 45 h 5753"/>
              <a:gd name="T28" fmla="*/ 580 w 4944"/>
              <a:gd name="T29" fmla="*/ 64 h 5753"/>
              <a:gd name="T30" fmla="*/ 610 w 4944"/>
              <a:gd name="T31" fmla="*/ 88 h 5753"/>
              <a:gd name="T32" fmla="*/ 639 w 4944"/>
              <a:gd name="T33" fmla="*/ 115 h 5753"/>
              <a:gd name="T34" fmla="*/ 4944 w 4944"/>
              <a:gd name="T35" fmla="*/ 5753 h 5753"/>
              <a:gd name="T36" fmla="*/ 110 w 4944"/>
              <a:gd name="T37" fmla="*/ 672 h 5753"/>
              <a:gd name="T38" fmla="*/ 84 w 4944"/>
              <a:gd name="T39" fmla="*/ 642 h 5753"/>
              <a:gd name="T40" fmla="*/ 62 w 4944"/>
              <a:gd name="T41" fmla="*/ 609 h 5753"/>
              <a:gd name="T42" fmla="*/ 42 w 4944"/>
              <a:gd name="T43" fmla="*/ 576 h 5753"/>
              <a:gd name="T44" fmla="*/ 27 w 4944"/>
              <a:gd name="T45" fmla="*/ 541 h 5753"/>
              <a:gd name="T46" fmla="*/ 15 w 4944"/>
              <a:gd name="T47" fmla="*/ 505 h 5753"/>
              <a:gd name="T48" fmla="*/ 6 w 4944"/>
              <a:gd name="T49" fmla="*/ 468 h 5753"/>
              <a:gd name="T50" fmla="*/ 1 w 4944"/>
              <a:gd name="T51" fmla="*/ 430 h 5753"/>
              <a:gd name="T52" fmla="*/ 0 w 4944"/>
              <a:gd name="T53" fmla="*/ 393 h 5753"/>
              <a:gd name="T54" fmla="*/ 1 w 4944"/>
              <a:gd name="T55" fmla="*/ 355 h 5753"/>
              <a:gd name="T56" fmla="*/ 6 w 4944"/>
              <a:gd name="T57" fmla="*/ 318 h 5753"/>
              <a:gd name="T58" fmla="*/ 15 w 4944"/>
              <a:gd name="T59" fmla="*/ 281 h 5753"/>
              <a:gd name="T60" fmla="*/ 27 w 4944"/>
              <a:gd name="T61" fmla="*/ 245 h 5753"/>
              <a:gd name="T62" fmla="*/ 42 w 4944"/>
              <a:gd name="T63" fmla="*/ 211 h 5753"/>
              <a:gd name="T64" fmla="*/ 62 w 4944"/>
              <a:gd name="T65" fmla="*/ 176 h 5753"/>
              <a:gd name="T66" fmla="*/ 84 w 4944"/>
              <a:gd name="T67" fmla="*/ 145 h 5753"/>
              <a:gd name="T68" fmla="*/ 110 w 4944"/>
              <a:gd name="T69" fmla="*/ 115 h 5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44" h="5753">
                <a:moveTo>
                  <a:pt x="110" y="115"/>
                </a:moveTo>
                <a:lnTo>
                  <a:pt x="110" y="115"/>
                </a:lnTo>
                <a:lnTo>
                  <a:pt x="123" y="101"/>
                </a:lnTo>
                <a:lnTo>
                  <a:pt x="137" y="88"/>
                </a:lnTo>
                <a:lnTo>
                  <a:pt x="153" y="76"/>
                </a:lnTo>
                <a:lnTo>
                  <a:pt x="168" y="64"/>
                </a:lnTo>
                <a:lnTo>
                  <a:pt x="184" y="54"/>
                </a:lnTo>
                <a:lnTo>
                  <a:pt x="200" y="45"/>
                </a:lnTo>
                <a:lnTo>
                  <a:pt x="216" y="36"/>
                </a:lnTo>
                <a:lnTo>
                  <a:pt x="233" y="29"/>
                </a:lnTo>
                <a:lnTo>
                  <a:pt x="250" y="22"/>
                </a:lnTo>
                <a:lnTo>
                  <a:pt x="268" y="16"/>
                </a:lnTo>
                <a:lnTo>
                  <a:pt x="285" y="11"/>
                </a:lnTo>
                <a:lnTo>
                  <a:pt x="302" y="7"/>
                </a:lnTo>
                <a:lnTo>
                  <a:pt x="320" y="4"/>
                </a:lnTo>
                <a:lnTo>
                  <a:pt x="338" y="2"/>
                </a:lnTo>
                <a:lnTo>
                  <a:pt x="356" y="1"/>
                </a:lnTo>
                <a:lnTo>
                  <a:pt x="374" y="0"/>
                </a:lnTo>
                <a:lnTo>
                  <a:pt x="392" y="1"/>
                </a:lnTo>
                <a:lnTo>
                  <a:pt x="410" y="2"/>
                </a:lnTo>
                <a:lnTo>
                  <a:pt x="427" y="4"/>
                </a:lnTo>
                <a:lnTo>
                  <a:pt x="445" y="7"/>
                </a:lnTo>
                <a:lnTo>
                  <a:pt x="463" y="11"/>
                </a:lnTo>
                <a:lnTo>
                  <a:pt x="481" y="16"/>
                </a:lnTo>
                <a:lnTo>
                  <a:pt x="498" y="22"/>
                </a:lnTo>
                <a:lnTo>
                  <a:pt x="515" y="29"/>
                </a:lnTo>
                <a:lnTo>
                  <a:pt x="531" y="36"/>
                </a:lnTo>
                <a:lnTo>
                  <a:pt x="548" y="45"/>
                </a:lnTo>
                <a:lnTo>
                  <a:pt x="564" y="54"/>
                </a:lnTo>
                <a:lnTo>
                  <a:pt x="580" y="64"/>
                </a:lnTo>
                <a:lnTo>
                  <a:pt x="596" y="76"/>
                </a:lnTo>
                <a:lnTo>
                  <a:pt x="610" y="88"/>
                </a:lnTo>
                <a:lnTo>
                  <a:pt x="624" y="101"/>
                </a:lnTo>
                <a:lnTo>
                  <a:pt x="639" y="115"/>
                </a:lnTo>
                <a:lnTo>
                  <a:pt x="4944" y="4640"/>
                </a:lnTo>
                <a:lnTo>
                  <a:pt x="4944" y="5753"/>
                </a:lnTo>
                <a:lnTo>
                  <a:pt x="110" y="672"/>
                </a:lnTo>
                <a:lnTo>
                  <a:pt x="110" y="672"/>
                </a:lnTo>
                <a:lnTo>
                  <a:pt x="96" y="657"/>
                </a:lnTo>
                <a:lnTo>
                  <a:pt x="84" y="642"/>
                </a:lnTo>
                <a:lnTo>
                  <a:pt x="72" y="625"/>
                </a:lnTo>
                <a:lnTo>
                  <a:pt x="62" y="609"/>
                </a:lnTo>
                <a:lnTo>
                  <a:pt x="51" y="593"/>
                </a:lnTo>
                <a:lnTo>
                  <a:pt x="42" y="576"/>
                </a:lnTo>
                <a:lnTo>
                  <a:pt x="35" y="559"/>
                </a:lnTo>
                <a:lnTo>
                  <a:pt x="27" y="541"/>
                </a:lnTo>
                <a:lnTo>
                  <a:pt x="21" y="523"/>
                </a:lnTo>
                <a:lnTo>
                  <a:pt x="15" y="505"/>
                </a:lnTo>
                <a:lnTo>
                  <a:pt x="10" y="486"/>
                </a:lnTo>
                <a:lnTo>
                  <a:pt x="6" y="468"/>
                </a:lnTo>
                <a:lnTo>
                  <a:pt x="3" y="450"/>
                </a:lnTo>
                <a:lnTo>
                  <a:pt x="1" y="430"/>
                </a:lnTo>
                <a:lnTo>
                  <a:pt x="0" y="412"/>
                </a:lnTo>
                <a:lnTo>
                  <a:pt x="0" y="393"/>
                </a:lnTo>
                <a:lnTo>
                  <a:pt x="0" y="374"/>
                </a:lnTo>
                <a:lnTo>
                  <a:pt x="1" y="355"/>
                </a:lnTo>
                <a:lnTo>
                  <a:pt x="3" y="337"/>
                </a:lnTo>
                <a:lnTo>
                  <a:pt x="6" y="318"/>
                </a:lnTo>
                <a:lnTo>
                  <a:pt x="10" y="299"/>
                </a:lnTo>
                <a:lnTo>
                  <a:pt x="15" y="281"/>
                </a:lnTo>
                <a:lnTo>
                  <a:pt x="21" y="263"/>
                </a:lnTo>
                <a:lnTo>
                  <a:pt x="27" y="245"/>
                </a:lnTo>
                <a:lnTo>
                  <a:pt x="35" y="228"/>
                </a:lnTo>
                <a:lnTo>
                  <a:pt x="42" y="211"/>
                </a:lnTo>
                <a:lnTo>
                  <a:pt x="51" y="193"/>
                </a:lnTo>
                <a:lnTo>
                  <a:pt x="62" y="176"/>
                </a:lnTo>
                <a:lnTo>
                  <a:pt x="72" y="160"/>
                </a:lnTo>
                <a:lnTo>
                  <a:pt x="84" y="145"/>
                </a:lnTo>
                <a:lnTo>
                  <a:pt x="96" y="130"/>
                </a:lnTo>
                <a:lnTo>
                  <a:pt x="110" y="115"/>
                </a:lnTo>
                <a:lnTo>
                  <a:pt x="110" y="11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D721C-2764-482F-80B9-D4006AAB6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96" y="365125"/>
            <a:ext cx="4393704" cy="1325563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86095-26DC-48B9-BA7B-02E8DFBAC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96" y="1825625"/>
            <a:ext cx="4393704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E15AE-9590-47E3-80CE-AC9507B566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9616" y="6356350"/>
            <a:ext cx="118872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/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FEFF5-D3AE-45CC-A046-CB5ADFA1D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80384" y="6356350"/>
            <a:ext cx="583264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68057-2C90-46BA-A286-D9B49AF1C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5080" y="6356350"/>
            <a:ext cx="1188720" cy="365125"/>
          </a:xfrm>
        </p:spPr>
        <p:txBody>
          <a:bodyPr/>
          <a:lstStyle/>
          <a:p>
            <a:fld id="{1513E0AC-52E7-4010-9D37-41BE99808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2294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C169352-7AF5-47A9-A98C-3074E5D170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6" b="3704"/>
          <a:stretch/>
        </p:blipFill>
        <p:spPr>
          <a:xfrm>
            <a:off x="0" y="1980974"/>
            <a:ext cx="6280794" cy="4877026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99D64DA-4DA2-4225-8B77-FAD5D365B00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27924" y="0"/>
            <a:ext cx="11064076" cy="6858000"/>
          </a:xfrm>
          <a:custGeom>
            <a:avLst/>
            <a:gdLst>
              <a:gd name="connsiteX0" fmla="*/ 5629596 w 11064076"/>
              <a:gd name="connsiteY0" fmla="*/ 0 h 6858001"/>
              <a:gd name="connsiteX1" fmla="*/ 0 w 11064076"/>
              <a:gd name="connsiteY1" fmla="*/ 0 h 6858001"/>
              <a:gd name="connsiteX2" fmla="*/ 0 w 11064076"/>
              <a:gd name="connsiteY2" fmla="*/ 6858000 h 6858001"/>
              <a:gd name="connsiteX3" fmla="*/ 10123449 w 11064076"/>
              <a:gd name="connsiteY3" fmla="*/ 6858000 h 6858001"/>
              <a:gd name="connsiteX4" fmla="*/ 10123450 w 11064076"/>
              <a:gd name="connsiteY4" fmla="*/ 6858001 h 6858001"/>
              <a:gd name="connsiteX5" fmla="*/ 10581615 w 11064076"/>
              <a:gd name="connsiteY5" fmla="*/ 6858001 h 6858001"/>
              <a:gd name="connsiteX6" fmla="*/ 10581614 w 11064076"/>
              <a:gd name="connsiteY6" fmla="*/ 6858000 h 6858001"/>
              <a:gd name="connsiteX7" fmla="*/ 11064076 w 11064076"/>
              <a:gd name="connsiteY7" fmla="*/ 6858000 h 6858001"/>
              <a:gd name="connsiteX8" fmla="*/ 9033747 w 11064076"/>
              <a:gd name="connsiteY8" fmla="*/ 4816793 h 6858001"/>
              <a:gd name="connsiteX9" fmla="*/ 9018378 w 11064076"/>
              <a:gd name="connsiteY9" fmla="*/ 4803458 h 6858001"/>
              <a:gd name="connsiteX10" fmla="*/ 9003009 w 11064076"/>
              <a:gd name="connsiteY10" fmla="*/ 4789488 h 6858001"/>
              <a:gd name="connsiteX11" fmla="*/ 8987975 w 11064076"/>
              <a:gd name="connsiteY11" fmla="*/ 4775518 h 6858001"/>
              <a:gd name="connsiteX12" fmla="*/ 8973274 w 11064076"/>
              <a:gd name="connsiteY12" fmla="*/ 4760913 h 6858001"/>
              <a:gd name="connsiteX13" fmla="*/ 8039129 w 11064076"/>
              <a:gd name="connsiteY13" fmla="*/ 3828098 h 6858001"/>
              <a:gd name="connsiteX14" fmla="*/ 8034451 w 11064076"/>
              <a:gd name="connsiteY14" fmla="*/ 3823335 h 6858001"/>
              <a:gd name="connsiteX15" fmla="*/ 8030443 w 11064076"/>
              <a:gd name="connsiteY15" fmla="*/ 3818573 h 6858001"/>
              <a:gd name="connsiteX16" fmla="*/ 8026767 w 11064076"/>
              <a:gd name="connsiteY16" fmla="*/ 3813493 h 6858001"/>
              <a:gd name="connsiteX17" fmla="*/ 8023426 w 11064076"/>
              <a:gd name="connsiteY17" fmla="*/ 3808413 h 6858001"/>
              <a:gd name="connsiteX18" fmla="*/ 8020086 w 11064076"/>
              <a:gd name="connsiteY18" fmla="*/ 3803333 h 6858001"/>
              <a:gd name="connsiteX19" fmla="*/ 8017079 w 11064076"/>
              <a:gd name="connsiteY19" fmla="*/ 3798253 h 6858001"/>
              <a:gd name="connsiteX20" fmla="*/ 8014406 w 11064076"/>
              <a:gd name="connsiteY20" fmla="*/ 3792855 h 6858001"/>
              <a:gd name="connsiteX21" fmla="*/ 8012067 w 11064076"/>
              <a:gd name="connsiteY21" fmla="*/ 3787458 h 6858001"/>
              <a:gd name="connsiteX22" fmla="*/ 8010062 w 11064076"/>
              <a:gd name="connsiteY22" fmla="*/ 3781425 h 6858001"/>
              <a:gd name="connsiteX23" fmla="*/ 8008392 w 11064076"/>
              <a:gd name="connsiteY23" fmla="*/ 3776028 h 6858001"/>
              <a:gd name="connsiteX24" fmla="*/ 8006387 w 11064076"/>
              <a:gd name="connsiteY24" fmla="*/ 3770313 h 6858001"/>
              <a:gd name="connsiteX25" fmla="*/ 8005051 w 11064076"/>
              <a:gd name="connsiteY25" fmla="*/ 3764280 h 6858001"/>
              <a:gd name="connsiteX26" fmla="*/ 8004049 w 11064076"/>
              <a:gd name="connsiteY26" fmla="*/ 3758565 h 6858001"/>
              <a:gd name="connsiteX27" fmla="*/ 8003380 w 11064076"/>
              <a:gd name="connsiteY27" fmla="*/ 3752850 h 6858001"/>
              <a:gd name="connsiteX28" fmla="*/ 8003046 w 11064076"/>
              <a:gd name="connsiteY28" fmla="*/ 3746818 h 6858001"/>
              <a:gd name="connsiteX29" fmla="*/ 8003046 w 11064076"/>
              <a:gd name="connsiteY29" fmla="*/ 3740785 h 6858001"/>
              <a:gd name="connsiteX30" fmla="*/ 8003046 w 11064076"/>
              <a:gd name="connsiteY30" fmla="*/ 3735070 h 6858001"/>
              <a:gd name="connsiteX31" fmla="*/ 8003380 w 11064076"/>
              <a:gd name="connsiteY31" fmla="*/ 3729038 h 6858001"/>
              <a:gd name="connsiteX32" fmla="*/ 8004049 w 11064076"/>
              <a:gd name="connsiteY32" fmla="*/ 3723323 h 6858001"/>
              <a:gd name="connsiteX33" fmla="*/ 8005051 w 11064076"/>
              <a:gd name="connsiteY33" fmla="*/ 3717608 h 6858001"/>
              <a:gd name="connsiteX34" fmla="*/ 8006387 w 11064076"/>
              <a:gd name="connsiteY34" fmla="*/ 3711575 h 6858001"/>
              <a:gd name="connsiteX35" fmla="*/ 8008392 w 11064076"/>
              <a:gd name="connsiteY35" fmla="*/ 3705860 h 6858001"/>
              <a:gd name="connsiteX36" fmla="*/ 8010062 w 11064076"/>
              <a:gd name="connsiteY36" fmla="*/ 3700145 h 6858001"/>
              <a:gd name="connsiteX37" fmla="*/ 8012067 w 11064076"/>
              <a:gd name="connsiteY37" fmla="*/ 3694748 h 6858001"/>
              <a:gd name="connsiteX38" fmla="*/ 8014406 w 11064076"/>
              <a:gd name="connsiteY38" fmla="*/ 3689033 h 6858001"/>
              <a:gd name="connsiteX39" fmla="*/ 8017079 w 11064076"/>
              <a:gd name="connsiteY39" fmla="*/ 3683635 h 6858001"/>
              <a:gd name="connsiteX40" fmla="*/ 8020086 w 11064076"/>
              <a:gd name="connsiteY40" fmla="*/ 3678238 h 6858001"/>
              <a:gd name="connsiteX41" fmla="*/ 8023426 w 11064076"/>
              <a:gd name="connsiteY41" fmla="*/ 3673158 h 6858001"/>
              <a:gd name="connsiteX42" fmla="*/ 8026767 w 11064076"/>
              <a:gd name="connsiteY42" fmla="*/ 3668078 h 6858001"/>
              <a:gd name="connsiteX43" fmla="*/ 8030443 w 11064076"/>
              <a:gd name="connsiteY43" fmla="*/ 3662998 h 6858001"/>
              <a:gd name="connsiteX44" fmla="*/ 8034451 w 11064076"/>
              <a:gd name="connsiteY44" fmla="*/ 3658235 h 6858001"/>
              <a:gd name="connsiteX45" fmla="*/ 8039129 w 11064076"/>
              <a:gd name="connsiteY45" fmla="*/ 3653790 h 6858001"/>
              <a:gd name="connsiteX46" fmla="*/ 8043807 w 11064076"/>
              <a:gd name="connsiteY46" fmla="*/ 3649345 h 6858001"/>
              <a:gd name="connsiteX47" fmla="*/ 8048149 w 11064076"/>
              <a:gd name="connsiteY47" fmla="*/ 3645218 h 6858001"/>
              <a:gd name="connsiteX48" fmla="*/ 8053495 w 11064076"/>
              <a:gd name="connsiteY48" fmla="*/ 3641725 h 6858001"/>
              <a:gd name="connsiteX49" fmla="*/ 8058507 w 11064076"/>
              <a:gd name="connsiteY49" fmla="*/ 3638233 h 6858001"/>
              <a:gd name="connsiteX50" fmla="*/ 8063852 w 11064076"/>
              <a:gd name="connsiteY50" fmla="*/ 3634740 h 6858001"/>
              <a:gd name="connsiteX51" fmla="*/ 8068864 w 11064076"/>
              <a:gd name="connsiteY51" fmla="*/ 3631883 h 6858001"/>
              <a:gd name="connsiteX52" fmla="*/ 8074209 w 11064076"/>
              <a:gd name="connsiteY52" fmla="*/ 3629343 h 6858001"/>
              <a:gd name="connsiteX53" fmla="*/ 8079889 w 11064076"/>
              <a:gd name="connsiteY53" fmla="*/ 3626803 h 6858001"/>
              <a:gd name="connsiteX54" fmla="*/ 8085569 w 11064076"/>
              <a:gd name="connsiteY54" fmla="*/ 3624898 h 6858001"/>
              <a:gd name="connsiteX55" fmla="*/ 8091248 w 11064076"/>
              <a:gd name="connsiteY55" fmla="*/ 3622675 h 6858001"/>
              <a:gd name="connsiteX56" fmla="*/ 8096928 w 11064076"/>
              <a:gd name="connsiteY56" fmla="*/ 3621405 h 6858001"/>
              <a:gd name="connsiteX57" fmla="*/ 8102608 w 11064076"/>
              <a:gd name="connsiteY57" fmla="*/ 3620135 h 6858001"/>
              <a:gd name="connsiteX58" fmla="*/ 8108622 w 11064076"/>
              <a:gd name="connsiteY58" fmla="*/ 3618865 h 6858001"/>
              <a:gd name="connsiteX59" fmla="*/ 8114301 w 11064076"/>
              <a:gd name="connsiteY59" fmla="*/ 3618230 h 6858001"/>
              <a:gd name="connsiteX60" fmla="*/ 8120315 w 11064076"/>
              <a:gd name="connsiteY60" fmla="*/ 3617913 h 6858001"/>
              <a:gd name="connsiteX61" fmla="*/ 8126329 w 11064076"/>
              <a:gd name="connsiteY61" fmla="*/ 3617595 h 6858001"/>
              <a:gd name="connsiteX62" fmla="*/ 8132343 w 11064076"/>
              <a:gd name="connsiteY62" fmla="*/ 3617913 h 6858001"/>
              <a:gd name="connsiteX63" fmla="*/ 8138023 w 11064076"/>
              <a:gd name="connsiteY63" fmla="*/ 3618230 h 6858001"/>
              <a:gd name="connsiteX64" fmla="*/ 8143702 w 11064076"/>
              <a:gd name="connsiteY64" fmla="*/ 3618865 h 6858001"/>
              <a:gd name="connsiteX65" fmla="*/ 8149716 w 11064076"/>
              <a:gd name="connsiteY65" fmla="*/ 3620135 h 6858001"/>
              <a:gd name="connsiteX66" fmla="*/ 8155396 w 11064076"/>
              <a:gd name="connsiteY66" fmla="*/ 3621405 h 6858001"/>
              <a:gd name="connsiteX67" fmla="*/ 8161410 w 11064076"/>
              <a:gd name="connsiteY67" fmla="*/ 3622675 h 6858001"/>
              <a:gd name="connsiteX68" fmla="*/ 8167089 w 11064076"/>
              <a:gd name="connsiteY68" fmla="*/ 3624898 h 6858001"/>
              <a:gd name="connsiteX69" fmla="*/ 8172769 w 11064076"/>
              <a:gd name="connsiteY69" fmla="*/ 3626803 h 6858001"/>
              <a:gd name="connsiteX70" fmla="*/ 8178115 w 11064076"/>
              <a:gd name="connsiteY70" fmla="*/ 3629343 h 6858001"/>
              <a:gd name="connsiteX71" fmla="*/ 8183460 w 11064076"/>
              <a:gd name="connsiteY71" fmla="*/ 3631883 h 6858001"/>
              <a:gd name="connsiteX72" fmla="*/ 8188806 w 11064076"/>
              <a:gd name="connsiteY72" fmla="*/ 3634740 h 6858001"/>
              <a:gd name="connsiteX73" fmla="*/ 8194151 w 11064076"/>
              <a:gd name="connsiteY73" fmla="*/ 3638233 h 6858001"/>
              <a:gd name="connsiteX74" fmla="*/ 8199163 w 11064076"/>
              <a:gd name="connsiteY74" fmla="*/ 3641725 h 6858001"/>
              <a:gd name="connsiteX75" fmla="*/ 8204175 w 11064076"/>
              <a:gd name="connsiteY75" fmla="*/ 3645218 h 6858001"/>
              <a:gd name="connsiteX76" fmla="*/ 8208852 w 11064076"/>
              <a:gd name="connsiteY76" fmla="*/ 3649345 h 6858001"/>
              <a:gd name="connsiteX77" fmla="*/ 8213529 w 11064076"/>
              <a:gd name="connsiteY77" fmla="*/ 3653790 h 6858001"/>
              <a:gd name="connsiteX78" fmla="*/ 8882399 w 11064076"/>
              <a:gd name="connsiteY78" fmla="*/ 4321810 h 6858001"/>
              <a:gd name="connsiteX79" fmla="*/ 8886742 w 11064076"/>
              <a:gd name="connsiteY79" fmla="*/ 4325938 h 6858001"/>
              <a:gd name="connsiteX80" fmla="*/ 8891420 w 11064076"/>
              <a:gd name="connsiteY80" fmla="*/ 4330065 h 6858001"/>
              <a:gd name="connsiteX81" fmla="*/ 8896765 w 11064076"/>
              <a:gd name="connsiteY81" fmla="*/ 4334193 h 6858001"/>
              <a:gd name="connsiteX82" fmla="*/ 8901443 w 11064076"/>
              <a:gd name="connsiteY82" fmla="*/ 4337685 h 6858001"/>
              <a:gd name="connsiteX83" fmla="*/ 8906788 w 11064076"/>
              <a:gd name="connsiteY83" fmla="*/ 4340860 h 6858001"/>
              <a:gd name="connsiteX84" fmla="*/ 8912134 w 11064076"/>
              <a:gd name="connsiteY84" fmla="*/ 4343718 h 6858001"/>
              <a:gd name="connsiteX85" fmla="*/ 8917480 w 11064076"/>
              <a:gd name="connsiteY85" fmla="*/ 4346575 h 6858001"/>
              <a:gd name="connsiteX86" fmla="*/ 8923159 w 11064076"/>
              <a:gd name="connsiteY86" fmla="*/ 4349115 h 6858001"/>
              <a:gd name="connsiteX87" fmla="*/ 8928505 w 11064076"/>
              <a:gd name="connsiteY87" fmla="*/ 4351020 h 6858001"/>
              <a:gd name="connsiteX88" fmla="*/ 8934185 w 11064076"/>
              <a:gd name="connsiteY88" fmla="*/ 4352608 h 6858001"/>
              <a:gd name="connsiteX89" fmla="*/ 8940198 w 11064076"/>
              <a:gd name="connsiteY89" fmla="*/ 4354513 h 6858001"/>
              <a:gd name="connsiteX90" fmla="*/ 8945878 w 11064076"/>
              <a:gd name="connsiteY90" fmla="*/ 4355465 h 6858001"/>
              <a:gd name="connsiteX91" fmla="*/ 8951892 w 11064076"/>
              <a:gd name="connsiteY91" fmla="*/ 4356418 h 6858001"/>
              <a:gd name="connsiteX92" fmla="*/ 8957572 w 11064076"/>
              <a:gd name="connsiteY92" fmla="*/ 4357053 h 6858001"/>
              <a:gd name="connsiteX93" fmla="*/ 8963585 w 11064076"/>
              <a:gd name="connsiteY93" fmla="*/ 4358005 h 6858001"/>
              <a:gd name="connsiteX94" fmla="*/ 8969265 w 11064076"/>
              <a:gd name="connsiteY94" fmla="*/ 4358005 h 6858001"/>
              <a:gd name="connsiteX95" fmla="*/ 8975279 w 11064076"/>
              <a:gd name="connsiteY95" fmla="*/ 4358005 h 6858001"/>
              <a:gd name="connsiteX96" fmla="*/ 8981293 w 11064076"/>
              <a:gd name="connsiteY96" fmla="*/ 4357053 h 6858001"/>
              <a:gd name="connsiteX97" fmla="*/ 8986972 w 11064076"/>
              <a:gd name="connsiteY97" fmla="*/ 4356418 h 6858001"/>
              <a:gd name="connsiteX98" fmla="*/ 8992986 w 11064076"/>
              <a:gd name="connsiteY98" fmla="*/ 4355465 h 6858001"/>
              <a:gd name="connsiteX99" fmla="*/ 8998666 w 11064076"/>
              <a:gd name="connsiteY99" fmla="*/ 4354513 h 6858001"/>
              <a:gd name="connsiteX100" fmla="*/ 9004680 w 11064076"/>
              <a:gd name="connsiteY100" fmla="*/ 4352608 h 6858001"/>
              <a:gd name="connsiteX101" fmla="*/ 9010025 w 11064076"/>
              <a:gd name="connsiteY101" fmla="*/ 4351020 h 6858001"/>
              <a:gd name="connsiteX102" fmla="*/ 9015705 w 11064076"/>
              <a:gd name="connsiteY102" fmla="*/ 4349115 h 6858001"/>
              <a:gd name="connsiteX103" fmla="*/ 9021385 w 11064076"/>
              <a:gd name="connsiteY103" fmla="*/ 4346575 h 6858001"/>
              <a:gd name="connsiteX104" fmla="*/ 9026730 w 11064076"/>
              <a:gd name="connsiteY104" fmla="*/ 4343718 h 6858001"/>
              <a:gd name="connsiteX105" fmla="*/ 9032076 w 11064076"/>
              <a:gd name="connsiteY105" fmla="*/ 4340860 h 6858001"/>
              <a:gd name="connsiteX106" fmla="*/ 9037088 w 11064076"/>
              <a:gd name="connsiteY106" fmla="*/ 4337685 h 6858001"/>
              <a:gd name="connsiteX107" fmla="*/ 9042099 w 11064076"/>
              <a:gd name="connsiteY107" fmla="*/ 4334193 h 6858001"/>
              <a:gd name="connsiteX108" fmla="*/ 9047445 w 11064076"/>
              <a:gd name="connsiteY108" fmla="*/ 4330065 h 6858001"/>
              <a:gd name="connsiteX109" fmla="*/ 9051788 w 11064076"/>
              <a:gd name="connsiteY109" fmla="*/ 4325938 h 6858001"/>
              <a:gd name="connsiteX110" fmla="*/ 9056465 w 11064076"/>
              <a:gd name="connsiteY110" fmla="*/ 4321810 h 6858001"/>
              <a:gd name="connsiteX111" fmla="*/ 9061143 w 11064076"/>
              <a:gd name="connsiteY111" fmla="*/ 4317048 h 6858001"/>
              <a:gd name="connsiteX112" fmla="*/ 9065152 w 11064076"/>
              <a:gd name="connsiteY112" fmla="*/ 4312285 h 6858001"/>
              <a:gd name="connsiteX113" fmla="*/ 9068827 w 11064076"/>
              <a:gd name="connsiteY113" fmla="*/ 4307523 h 6858001"/>
              <a:gd name="connsiteX114" fmla="*/ 9072168 w 11064076"/>
              <a:gd name="connsiteY114" fmla="*/ 4302443 h 6858001"/>
              <a:gd name="connsiteX115" fmla="*/ 9075509 w 11064076"/>
              <a:gd name="connsiteY115" fmla="*/ 4297363 h 6858001"/>
              <a:gd name="connsiteX116" fmla="*/ 9078516 w 11064076"/>
              <a:gd name="connsiteY116" fmla="*/ 4292283 h 6858001"/>
              <a:gd name="connsiteX117" fmla="*/ 9081189 w 11064076"/>
              <a:gd name="connsiteY117" fmla="*/ 4286568 h 6858001"/>
              <a:gd name="connsiteX118" fmla="*/ 9083528 w 11064076"/>
              <a:gd name="connsiteY118" fmla="*/ 4281170 h 6858001"/>
              <a:gd name="connsiteX119" fmla="*/ 9085532 w 11064076"/>
              <a:gd name="connsiteY119" fmla="*/ 4275455 h 6858001"/>
              <a:gd name="connsiteX120" fmla="*/ 9087537 w 11064076"/>
              <a:gd name="connsiteY120" fmla="*/ 4270058 h 6858001"/>
              <a:gd name="connsiteX121" fmla="*/ 9089207 w 11064076"/>
              <a:gd name="connsiteY121" fmla="*/ 4264025 h 6858001"/>
              <a:gd name="connsiteX122" fmla="*/ 9090544 w 11064076"/>
              <a:gd name="connsiteY122" fmla="*/ 4258310 h 6858001"/>
              <a:gd name="connsiteX123" fmla="*/ 9091546 w 11064076"/>
              <a:gd name="connsiteY123" fmla="*/ 4252595 h 6858001"/>
              <a:gd name="connsiteX124" fmla="*/ 9092214 w 11064076"/>
              <a:gd name="connsiteY124" fmla="*/ 4246563 h 6858001"/>
              <a:gd name="connsiteX125" fmla="*/ 9092548 w 11064076"/>
              <a:gd name="connsiteY125" fmla="*/ 4240848 h 6858001"/>
              <a:gd name="connsiteX126" fmla="*/ 9092548 w 11064076"/>
              <a:gd name="connsiteY126" fmla="*/ 4234815 h 6858001"/>
              <a:gd name="connsiteX127" fmla="*/ 9092548 w 11064076"/>
              <a:gd name="connsiteY127" fmla="*/ 4228783 h 6858001"/>
              <a:gd name="connsiteX128" fmla="*/ 9092214 w 11064076"/>
              <a:gd name="connsiteY128" fmla="*/ 4223068 h 6858001"/>
              <a:gd name="connsiteX129" fmla="*/ 9091546 w 11064076"/>
              <a:gd name="connsiteY129" fmla="*/ 4217353 h 6858001"/>
              <a:gd name="connsiteX130" fmla="*/ 9090544 w 11064076"/>
              <a:gd name="connsiteY130" fmla="*/ 4211320 h 6858001"/>
              <a:gd name="connsiteX131" fmla="*/ 9089207 w 11064076"/>
              <a:gd name="connsiteY131" fmla="*/ 4205605 h 6858001"/>
              <a:gd name="connsiteX132" fmla="*/ 9087537 w 11064076"/>
              <a:gd name="connsiteY132" fmla="*/ 4199890 h 6858001"/>
              <a:gd name="connsiteX133" fmla="*/ 9085532 w 11064076"/>
              <a:gd name="connsiteY133" fmla="*/ 4194175 h 6858001"/>
              <a:gd name="connsiteX134" fmla="*/ 9083528 w 11064076"/>
              <a:gd name="connsiteY134" fmla="*/ 4188460 h 6858001"/>
              <a:gd name="connsiteX135" fmla="*/ 9081189 w 11064076"/>
              <a:gd name="connsiteY135" fmla="*/ 4183063 h 6858001"/>
              <a:gd name="connsiteX136" fmla="*/ 9078516 w 11064076"/>
              <a:gd name="connsiteY136" fmla="*/ 4177665 h 6858001"/>
              <a:gd name="connsiteX137" fmla="*/ 9075509 w 11064076"/>
              <a:gd name="connsiteY137" fmla="*/ 4172268 h 6858001"/>
              <a:gd name="connsiteX138" fmla="*/ 9072168 w 11064076"/>
              <a:gd name="connsiteY138" fmla="*/ 4166870 h 6858001"/>
              <a:gd name="connsiteX139" fmla="*/ 9068827 w 11064076"/>
              <a:gd name="connsiteY139" fmla="*/ 4161790 h 6858001"/>
              <a:gd name="connsiteX140" fmla="*/ 9065152 w 11064076"/>
              <a:gd name="connsiteY140" fmla="*/ 4157028 h 6858001"/>
              <a:gd name="connsiteX141" fmla="*/ 9061143 w 11064076"/>
              <a:gd name="connsiteY141" fmla="*/ 4152265 h 6858001"/>
              <a:gd name="connsiteX142" fmla="*/ 9056465 w 11064076"/>
              <a:gd name="connsiteY142" fmla="*/ 4147820 h 6858001"/>
              <a:gd name="connsiteX143" fmla="*/ 8669577 w 11064076"/>
              <a:gd name="connsiteY143" fmla="*/ 3761423 h 6858001"/>
              <a:gd name="connsiteX144" fmla="*/ 8473460 w 11064076"/>
              <a:gd name="connsiteY144" fmla="*/ 3565208 h 6858001"/>
              <a:gd name="connsiteX145" fmla="*/ 8468782 w 11064076"/>
              <a:gd name="connsiteY145" fmla="*/ 3560445 h 6858001"/>
              <a:gd name="connsiteX146" fmla="*/ 8464773 w 11064076"/>
              <a:gd name="connsiteY146" fmla="*/ 3555683 h 6858001"/>
              <a:gd name="connsiteX147" fmla="*/ 8461098 w 11064076"/>
              <a:gd name="connsiteY147" fmla="*/ 3550920 h 6858001"/>
              <a:gd name="connsiteX148" fmla="*/ 8457423 w 11064076"/>
              <a:gd name="connsiteY148" fmla="*/ 3545840 h 6858001"/>
              <a:gd name="connsiteX149" fmla="*/ 8454082 w 11064076"/>
              <a:gd name="connsiteY149" fmla="*/ 3540760 h 6858001"/>
              <a:gd name="connsiteX150" fmla="*/ 8451409 w 11064076"/>
              <a:gd name="connsiteY150" fmla="*/ 3535680 h 6858001"/>
              <a:gd name="connsiteX151" fmla="*/ 8448736 w 11064076"/>
              <a:gd name="connsiteY151" fmla="*/ 3529965 h 6858001"/>
              <a:gd name="connsiteX152" fmla="*/ 8446398 w 11064076"/>
              <a:gd name="connsiteY152" fmla="*/ 3524568 h 6858001"/>
              <a:gd name="connsiteX153" fmla="*/ 8444059 w 11064076"/>
              <a:gd name="connsiteY153" fmla="*/ 3518853 h 6858001"/>
              <a:gd name="connsiteX154" fmla="*/ 8442054 w 11064076"/>
              <a:gd name="connsiteY154" fmla="*/ 3513455 h 6858001"/>
              <a:gd name="connsiteX155" fmla="*/ 8440718 w 11064076"/>
              <a:gd name="connsiteY155" fmla="*/ 3507423 h 6858001"/>
              <a:gd name="connsiteX156" fmla="*/ 8439382 w 11064076"/>
              <a:gd name="connsiteY156" fmla="*/ 3501708 h 6858001"/>
              <a:gd name="connsiteX157" fmla="*/ 8438379 w 11064076"/>
              <a:gd name="connsiteY157" fmla="*/ 3495993 h 6858001"/>
              <a:gd name="connsiteX158" fmla="*/ 8437711 w 11064076"/>
              <a:gd name="connsiteY158" fmla="*/ 3489960 h 6858001"/>
              <a:gd name="connsiteX159" fmla="*/ 8437377 w 11064076"/>
              <a:gd name="connsiteY159" fmla="*/ 3484245 h 6858001"/>
              <a:gd name="connsiteX160" fmla="*/ 8437043 w 11064076"/>
              <a:gd name="connsiteY160" fmla="*/ 3478213 h 6858001"/>
              <a:gd name="connsiteX161" fmla="*/ 8437377 w 11064076"/>
              <a:gd name="connsiteY161" fmla="*/ 3472180 h 6858001"/>
              <a:gd name="connsiteX162" fmla="*/ 8437711 w 11064076"/>
              <a:gd name="connsiteY162" fmla="*/ 3466465 h 6858001"/>
              <a:gd name="connsiteX163" fmla="*/ 8438379 w 11064076"/>
              <a:gd name="connsiteY163" fmla="*/ 3460750 h 6858001"/>
              <a:gd name="connsiteX164" fmla="*/ 8439382 w 11064076"/>
              <a:gd name="connsiteY164" fmla="*/ 3454718 h 6858001"/>
              <a:gd name="connsiteX165" fmla="*/ 8440718 w 11064076"/>
              <a:gd name="connsiteY165" fmla="*/ 3449003 h 6858001"/>
              <a:gd name="connsiteX166" fmla="*/ 8442054 w 11064076"/>
              <a:gd name="connsiteY166" fmla="*/ 3443288 h 6858001"/>
              <a:gd name="connsiteX167" fmla="*/ 8444059 w 11064076"/>
              <a:gd name="connsiteY167" fmla="*/ 3437255 h 6858001"/>
              <a:gd name="connsiteX168" fmla="*/ 8446398 w 11064076"/>
              <a:gd name="connsiteY168" fmla="*/ 3431858 h 6858001"/>
              <a:gd name="connsiteX169" fmla="*/ 8448736 w 11064076"/>
              <a:gd name="connsiteY169" fmla="*/ 3426460 h 6858001"/>
              <a:gd name="connsiteX170" fmla="*/ 8451409 w 11064076"/>
              <a:gd name="connsiteY170" fmla="*/ 3421063 h 6858001"/>
              <a:gd name="connsiteX171" fmla="*/ 8454082 w 11064076"/>
              <a:gd name="connsiteY171" fmla="*/ 3415348 h 6858001"/>
              <a:gd name="connsiteX172" fmla="*/ 8457423 w 11064076"/>
              <a:gd name="connsiteY172" fmla="*/ 3410268 h 6858001"/>
              <a:gd name="connsiteX173" fmla="*/ 8461098 w 11064076"/>
              <a:gd name="connsiteY173" fmla="*/ 3405505 h 6858001"/>
              <a:gd name="connsiteX174" fmla="*/ 8464773 w 11064076"/>
              <a:gd name="connsiteY174" fmla="*/ 3400425 h 6858001"/>
              <a:gd name="connsiteX175" fmla="*/ 8468782 w 11064076"/>
              <a:gd name="connsiteY175" fmla="*/ 3395663 h 6858001"/>
              <a:gd name="connsiteX176" fmla="*/ 8473460 w 11064076"/>
              <a:gd name="connsiteY176" fmla="*/ 3391218 h 6858001"/>
              <a:gd name="connsiteX177" fmla="*/ 8477803 w 11064076"/>
              <a:gd name="connsiteY177" fmla="*/ 3386773 h 6858001"/>
              <a:gd name="connsiteX178" fmla="*/ 8482481 w 11064076"/>
              <a:gd name="connsiteY178" fmla="*/ 3382645 h 6858001"/>
              <a:gd name="connsiteX179" fmla="*/ 8487826 w 11064076"/>
              <a:gd name="connsiteY179" fmla="*/ 3378835 h 6858001"/>
              <a:gd name="connsiteX180" fmla="*/ 8492504 w 11064076"/>
              <a:gd name="connsiteY180" fmla="*/ 3375343 h 6858001"/>
              <a:gd name="connsiteX181" fmla="*/ 8497515 w 11064076"/>
              <a:gd name="connsiteY181" fmla="*/ 3372168 h 6858001"/>
              <a:gd name="connsiteX182" fmla="*/ 8503195 w 11064076"/>
              <a:gd name="connsiteY182" fmla="*/ 3369310 h 6858001"/>
              <a:gd name="connsiteX183" fmla="*/ 8508540 w 11064076"/>
              <a:gd name="connsiteY183" fmla="*/ 3366453 h 6858001"/>
              <a:gd name="connsiteX184" fmla="*/ 8514220 w 11064076"/>
              <a:gd name="connsiteY184" fmla="*/ 3364230 h 6858001"/>
              <a:gd name="connsiteX185" fmla="*/ 8519566 w 11064076"/>
              <a:gd name="connsiteY185" fmla="*/ 3362008 h 6858001"/>
              <a:gd name="connsiteX186" fmla="*/ 8525245 w 11064076"/>
              <a:gd name="connsiteY186" fmla="*/ 3360103 h 6858001"/>
              <a:gd name="connsiteX187" fmla="*/ 8531259 w 11064076"/>
              <a:gd name="connsiteY187" fmla="*/ 3358833 h 6858001"/>
              <a:gd name="connsiteX188" fmla="*/ 8536939 w 11064076"/>
              <a:gd name="connsiteY188" fmla="*/ 3357245 h 6858001"/>
              <a:gd name="connsiteX189" fmla="*/ 8542953 w 11064076"/>
              <a:gd name="connsiteY189" fmla="*/ 3356293 h 6858001"/>
              <a:gd name="connsiteX190" fmla="*/ 8548632 w 11064076"/>
              <a:gd name="connsiteY190" fmla="*/ 3355658 h 6858001"/>
              <a:gd name="connsiteX191" fmla="*/ 8554646 w 11064076"/>
              <a:gd name="connsiteY191" fmla="*/ 3355340 h 6858001"/>
              <a:gd name="connsiteX192" fmla="*/ 8560326 w 11064076"/>
              <a:gd name="connsiteY192" fmla="*/ 3355023 h 6858001"/>
              <a:gd name="connsiteX193" fmla="*/ 8566340 w 11064076"/>
              <a:gd name="connsiteY193" fmla="*/ 3355340 h 6858001"/>
              <a:gd name="connsiteX194" fmla="*/ 8572354 w 11064076"/>
              <a:gd name="connsiteY194" fmla="*/ 3355658 h 6858001"/>
              <a:gd name="connsiteX195" fmla="*/ 8578033 w 11064076"/>
              <a:gd name="connsiteY195" fmla="*/ 3356293 h 6858001"/>
              <a:gd name="connsiteX196" fmla="*/ 8584047 w 11064076"/>
              <a:gd name="connsiteY196" fmla="*/ 3357245 h 6858001"/>
              <a:gd name="connsiteX197" fmla="*/ 8589727 w 11064076"/>
              <a:gd name="connsiteY197" fmla="*/ 3358833 h 6858001"/>
              <a:gd name="connsiteX198" fmla="*/ 8595741 w 11064076"/>
              <a:gd name="connsiteY198" fmla="*/ 3360103 h 6858001"/>
              <a:gd name="connsiteX199" fmla="*/ 8601086 w 11064076"/>
              <a:gd name="connsiteY199" fmla="*/ 3362008 h 6858001"/>
              <a:gd name="connsiteX200" fmla="*/ 8606766 w 11064076"/>
              <a:gd name="connsiteY200" fmla="*/ 3364230 h 6858001"/>
              <a:gd name="connsiteX201" fmla="*/ 8612446 w 11064076"/>
              <a:gd name="connsiteY201" fmla="*/ 3366453 h 6858001"/>
              <a:gd name="connsiteX202" fmla="*/ 8617791 w 11064076"/>
              <a:gd name="connsiteY202" fmla="*/ 3369310 h 6858001"/>
              <a:gd name="connsiteX203" fmla="*/ 8623137 w 11064076"/>
              <a:gd name="connsiteY203" fmla="*/ 3372168 h 6858001"/>
              <a:gd name="connsiteX204" fmla="*/ 8628148 w 11064076"/>
              <a:gd name="connsiteY204" fmla="*/ 3375343 h 6858001"/>
              <a:gd name="connsiteX205" fmla="*/ 8633160 w 11064076"/>
              <a:gd name="connsiteY205" fmla="*/ 3378835 h 6858001"/>
              <a:gd name="connsiteX206" fmla="*/ 8638171 w 11064076"/>
              <a:gd name="connsiteY206" fmla="*/ 3382645 h 6858001"/>
              <a:gd name="connsiteX207" fmla="*/ 8642849 w 11064076"/>
              <a:gd name="connsiteY207" fmla="*/ 3386773 h 6858001"/>
              <a:gd name="connsiteX208" fmla="*/ 8647526 w 11064076"/>
              <a:gd name="connsiteY208" fmla="*/ 3391218 h 6858001"/>
              <a:gd name="connsiteX209" fmla="*/ 8855003 w 11064076"/>
              <a:gd name="connsiteY209" fmla="*/ 3598228 h 6858001"/>
              <a:gd name="connsiteX210" fmla="*/ 8859346 w 11064076"/>
              <a:gd name="connsiteY210" fmla="*/ 3602673 h 6858001"/>
              <a:gd name="connsiteX211" fmla="*/ 8864023 w 11064076"/>
              <a:gd name="connsiteY211" fmla="*/ 3606800 h 6858001"/>
              <a:gd name="connsiteX212" fmla="*/ 8869369 w 11064076"/>
              <a:gd name="connsiteY212" fmla="*/ 3610610 h 6858001"/>
              <a:gd name="connsiteX213" fmla="*/ 8874046 w 11064076"/>
              <a:gd name="connsiteY213" fmla="*/ 3613785 h 6858001"/>
              <a:gd name="connsiteX214" fmla="*/ 8879392 w 11064076"/>
              <a:gd name="connsiteY214" fmla="*/ 3617278 h 6858001"/>
              <a:gd name="connsiteX215" fmla="*/ 8884738 w 11064076"/>
              <a:gd name="connsiteY215" fmla="*/ 3620135 h 6858001"/>
              <a:gd name="connsiteX216" fmla="*/ 8890083 w 11064076"/>
              <a:gd name="connsiteY216" fmla="*/ 3622675 h 6858001"/>
              <a:gd name="connsiteX217" fmla="*/ 8895763 w 11064076"/>
              <a:gd name="connsiteY217" fmla="*/ 3625215 h 6858001"/>
              <a:gd name="connsiteX218" fmla="*/ 8901109 w 11064076"/>
              <a:gd name="connsiteY218" fmla="*/ 3627120 h 6858001"/>
              <a:gd name="connsiteX219" fmla="*/ 8906788 w 11064076"/>
              <a:gd name="connsiteY219" fmla="*/ 3629343 h 6858001"/>
              <a:gd name="connsiteX220" fmla="*/ 8912802 w 11064076"/>
              <a:gd name="connsiteY220" fmla="*/ 3630613 h 6858001"/>
              <a:gd name="connsiteX221" fmla="*/ 8918482 w 11064076"/>
              <a:gd name="connsiteY221" fmla="*/ 3631883 h 6858001"/>
              <a:gd name="connsiteX222" fmla="*/ 8924496 w 11064076"/>
              <a:gd name="connsiteY222" fmla="*/ 3633153 h 6858001"/>
              <a:gd name="connsiteX223" fmla="*/ 8930175 w 11064076"/>
              <a:gd name="connsiteY223" fmla="*/ 3633788 h 6858001"/>
              <a:gd name="connsiteX224" fmla="*/ 8936189 w 11064076"/>
              <a:gd name="connsiteY224" fmla="*/ 3634105 h 6858001"/>
              <a:gd name="connsiteX225" fmla="*/ 8941869 w 11064076"/>
              <a:gd name="connsiteY225" fmla="*/ 3634105 h 6858001"/>
              <a:gd name="connsiteX226" fmla="*/ 8947883 w 11064076"/>
              <a:gd name="connsiteY226" fmla="*/ 3634105 h 6858001"/>
              <a:gd name="connsiteX227" fmla="*/ 8953897 w 11064076"/>
              <a:gd name="connsiteY227" fmla="*/ 3633788 h 6858001"/>
              <a:gd name="connsiteX228" fmla="*/ 8959576 w 11064076"/>
              <a:gd name="connsiteY228" fmla="*/ 3633153 h 6858001"/>
              <a:gd name="connsiteX229" fmla="*/ 8965590 w 11064076"/>
              <a:gd name="connsiteY229" fmla="*/ 3631883 h 6858001"/>
              <a:gd name="connsiteX230" fmla="*/ 8971270 w 11064076"/>
              <a:gd name="connsiteY230" fmla="*/ 3630613 h 6858001"/>
              <a:gd name="connsiteX231" fmla="*/ 8977284 w 11064076"/>
              <a:gd name="connsiteY231" fmla="*/ 3629343 h 6858001"/>
              <a:gd name="connsiteX232" fmla="*/ 8982629 w 11064076"/>
              <a:gd name="connsiteY232" fmla="*/ 3627120 h 6858001"/>
              <a:gd name="connsiteX233" fmla="*/ 8988309 w 11064076"/>
              <a:gd name="connsiteY233" fmla="*/ 3625215 h 6858001"/>
              <a:gd name="connsiteX234" fmla="*/ 8993989 w 11064076"/>
              <a:gd name="connsiteY234" fmla="*/ 3622675 h 6858001"/>
              <a:gd name="connsiteX235" fmla="*/ 8999334 w 11064076"/>
              <a:gd name="connsiteY235" fmla="*/ 3620135 h 6858001"/>
              <a:gd name="connsiteX236" fmla="*/ 9004680 w 11064076"/>
              <a:gd name="connsiteY236" fmla="*/ 3617278 h 6858001"/>
              <a:gd name="connsiteX237" fmla="*/ 9009691 w 11064076"/>
              <a:gd name="connsiteY237" fmla="*/ 3613785 h 6858001"/>
              <a:gd name="connsiteX238" fmla="*/ 9014703 w 11064076"/>
              <a:gd name="connsiteY238" fmla="*/ 3610610 h 6858001"/>
              <a:gd name="connsiteX239" fmla="*/ 9020048 w 11064076"/>
              <a:gd name="connsiteY239" fmla="*/ 3606800 h 6858001"/>
              <a:gd name="connsiteX240" fmla="*/ 9024392 w 11064076"/>
              <a:gd name="connsiteY240" fmla="*/ 3602673 h 6858001"/>
              <a:gd name="connsiteX241" fmla="*/ 9029069 w 11064076"/>
              <a:gd name="connsiteY241" fmla="*/ 3598228 h 6858001"/>
              <a:gd name="connsiteX242" fmla="*/ 9033747 w 11064076"/>
              <a:gd name="connsiteY242" fmla="*/ 3593783 h 6858001"/>
              <a:gd name="connsiteX243" fmla="*/ 9037756 w 11064076"/>
              <a:gd name="connsiteY243" fmla="*/ 3589020 h 6858001"/>
              <a:gd name="connsiteX244" fmla="*/ 9041431 w 11064076"/>
              <a:gd name="connsiteY244" fmla="*/ 3583940 h 6858001"/>
              <a:gd name="connsiteX245" fmla="*/ 9044772 w 11064076"/>
              <a:gd name="connsiteY245" fmla="*/ 3578860 h 6858001"/>
              <a:gd name="connsiteX246" fmla="*/ 9048113 w 11064076"/>
              <a:gd name="connsiteY246" fmla="*/ 3573463 h 6858001"/>
              <a:gd name="connsiteX247" fmla="*/ 9051120 w 11064076"/>
              <a:gd name="connsiteY247" fmla="*/ 3568383 h 6858001"/>
              <a:gd name="connsiteX248" fmla="*/ 9053793 w 11064076"/>
              <a:gd name="connsiteY248" fmla="*/ 3562985 h 6858001"/>
              <a:gd name="connsiteX249" fmla="*/ 9056131 w 11064076"/>
              <a:gd name="connsiteY249" fmla="*/ 3557588 h 6858001"/>
              <a:gd name="connsiteX250" fmla="*/ 9058136 w 11064076"/>
              <a:gd name="connsiteY250" fmla="*/ 3551873 h 6858001"/>
              <a:gd name="connsiteX251" fmla="*/ 9060141 w 11064076"/>
              <a:gd name="connsiteY251" fmla="*/ 3546158 h 6858001"/>
              <a:gd name="connsiteX252" fmla="*/ 9061811 w 11064076"/>
              <a:gd name="connsiteY252" fmla="*/ 3540443 h 6858001"/>
              <a:gd name="connsiteX253" fmla="*/ 9063147 w 11064076"/>
              <a:gd name="connsiteY253" fmla="*/ 3534410 h 6858001"/>
              <a:gd name="connsiteX254" fmla="*/ 9064150 w 11064076"/>
              <a:gd name="connsiteY254" fmla="*/ 3528695 h 6858001"/>
              <a:gd name="connsiteX255" fmla="*/ 9064818 w 11064076"/>
              <a:gd name="connsiteY255" fmla="*/ 3522980 h 6858001"/>
              <a:gd name="connsiteX256" fmla="*/ 9065152 w 11064076"/>
              <a:gd name="connsiteY256" fmla="*/ 3516948 h 6858001"/>
              <a:gd name="connsiteX257" fmla="*/ 9065152 w 11064076"/>
              <a:gd name="connsiteY257" fmla="*/ 3511233 h 6858001"/>
              <a:gd name="connsiteX258" fmla="*/ 9065152 w 11064076"/>
              <a:gd name="connsiteY258" fmla="*/ 3505200 h 6858001"/>
              <a:gd name="connsiteX259" fmla="*/ 9064818 w 11064076"/>
              <a:gd name="connsiteY259" fmla="*/ 3499168 h 6858001"/>
              <a:gd name="connsiteX260" fmla="*/ 9064150 w 11064076"/>
              <a:gd name="connsiteY260" fmla="*/ 3493453 h 6858001"/>
              <a:gd name="connsiteX261" fmla="*/ 9063147 w 11064076"/>
              <a:gd name="connsiteY261" fmla="*/ 3487738 h 6858001"/>
              <a:gd name="connsiteX262" fmla="*/ 9061811 w 11064076"/>
              <a:gd name="connsiteY262" fmla="*/ 3481705 h 6858001"/>
              <a:gd name="connsiteX263" fmla="*/ 9060141 w 11064076"/>
              <a:gd name="connsiteY263" fmla="*/ 3475990 h 6858001"/>
              <a:gd name="connsiteX264" fmla="*/ 9058136 w 11064076"/>
              <a:gd name="connsiteY264" fmla="*/ 3470593 h 6858001"/>
              <a:gd name="connsiteX265" fmla="*/ 9056131 w 11064076"/>
              <a:gd name="connsiteY265" fmla="*/ 3464878 h 6858001"/>
              <a:gd name="connsiteX266" fmla="*/ 9053793 w 11064076"/>
              <a:gd name="connsiteY266" fmla="*/ 3459163 h 6858001"/>
              <a:gd name="connsiteX267" fmla="*/ 9051120 w 11064076"/>
              <a:gd name="connsiteY267" fmla="*/ 3453765 h 6858001"/>
              <a:gd name="connsiteX268" fmla="*/ 9048113 w 11064076"/>
              <a:gd name="connsiteY268" fmla="*/ 3448685 h 6858001"/>
              <a:gd name="connsiteX269" fmla="*/ 9044772 w 11064076"/>
              <a:gd name="connsiteY269" fmla="*/ 3443605 h 6858001"/>
              <a:gd name="connsiteX270" fmla="*/ 9041431 w 11064076"/>
              <a:gd name="connsiteY270" fmla="*/ 3438525 h 6858001"/>
              <a:gd name="connsiteX271" fmla="*/ 9037756 w 11064076"/>
              <a:gd name="connsiteY271" fmla="*/ 3433763 h 6858001"/>
              <a:gd name="connsiteX272" fmla="*/ 9033747 w 11064076"/>
              <a:gd name="connsiteY272" fmla="*/ 3428683 h 6858001"/>
              <a:gd name="connsiteX273" fmla="*/ 9029069 w 11064076"/>
              <a:gd name="connsiteY273" fmla="*/ 3423920 h 6858001"/>
              <a:gd name="connsiteX274" fmla="*/ 8360534 w 11064076"/>
              <a:gd name="connsiteY274" fmla="*/ 2756218 h 6858001"/>
              <a:gd name="connsiteX275" fmla="*/ 8357193 w 11064076"/>
              <a:gd name="connsiteY275" fmla="*/ 2753043 h 6858001"/>
              <a:gd name="connsiteX276" fmla="*/ 8353852 w 11064076"/>
              <a:gd name="connsiteY276" fmla="*/ 2749233 h 6858001"/>
              <a:gd name="connsiteX277" fmla="*/ 8347504 w 11064076"/>
              <a:gd name="connsiteY277" fmla="*/ 2741295 h 6858001"/>
              <a:gd name="connsiteX278" fmla="*/ 8342492 w 11064076"/>
              <a:gd name="connsiteY278" fmla="*/ 2733040 h 6858001"/>
              <a:gd name="connsiteX279" fmla="*/ 8337815 w 11064076"/>
              <a:gd name="connsiteY279" fmla="*/ 2724468 h 6858001"/>
              <a:gd name="connsiteX280" fmla="*/ 8333471 w 11064076"/>
              <a:gd name="connsiteY280" fmla="*/ 2715895 h 6858001"/>
              <a:gd name="connsiteX281" fmla="*/ 8330465 w 11064076"/>
              <a:gd name="connsiteY281" fmla="*/ 2707005 h 6858001"/>
              <a:gd name="connsiteX282" fmla="*/ 8328126 w 11064076"/>
              <a:gd name="connsiteY282" fmla="*/ 2697798 h 6858001"/>
              <a:gd name="connsiteX283" fmla="*/ 8326121 w 11064076"/>
              <a:gd name="connsiteY283" fmla="*/ 2688590 h 6858001"/>
              <a:gd name="connsiteX0" fmla="*/ 5629596 w 11064076"/>
              <a:gd name="connsiteY0" fmla="*/ 0 h 6858001"/>
              <a:gd name="connsiteX1" fmla="*/ 0 w 11064076"/>
              <a:gd name="connsiteY1" fmla="*/ 0 h 6858001"/>
              <a:gd name="connsiteX2" fmla="*/ 0 w 11064076"/>
              <a:gd name="connsiteY2" fmla="*/ 6858000 h 6858001"/>
              <a:gd name="connsiteX3" fmla="*/ 10123449 w 11064076"/>
              <a:gd name="connsiteY3" fmla="*/ 6858000 h 6858001"/>
              <a:gd name="connsiteX4" fmla="*/ 10581615 w 11064076"/>
              <a:gd name="connsiteY4" fmla="*/ 6858001 h 6858001"/>
              <a:gd name="connsiteX5" fmla="*/ 10581614 w 11064076"/>
              <a:gd name="connsiteY5" fmla="*/ 6858000 h 6858001"/>
              <a:gd name="connsiteX6" fmla="*/ 11064076 w 11064076"/>
              <a:gd name="connsiteY6" fmla="*/ 6858000 h 6858001"/>
              <a:gd name="connsiteX7" fmla="*/ 9033747 w 11064076"/>
              <a:gd name="connsiteY7" fmla="*/ 4816793 h 6858001"/>
              <a:gd name="connsiteX8" fmla="*/ 9018378 w 11064076"/>
              <a:gd name="connsiteY8" fmla="*/ 4803458 h 6858001"/>
              <a:gd name="connsiteX9" fmla="*/ 9003009 w 11064076"/>
              <a:gd name="connsiteY9" fmla="*/ 4789488 h 6858001"/>
              <a:gd name="connsiteX10" fmla="*/ 8987975 w 11064076"/>
              <a:gd name="connsiteY10" fmla="*/ 4775518 h 6858001"/>
              <a:gd name="connsiteX11" fmla="*/ 8973274 w 11064076"/>
              <a:gd name="connsiteY11" fmla="*/ 4760913 h 6858001"/>
              <a:gd name="connsiteX12" fmla="*/ 8039129 w 11064076"/>
              <a:gd name="connsiteY12" fmla="*/ 3828098 h 6858001"/>
              <a:gd name="connsiteX13" fmla="*/ 8034451 w 11064076"/>
              <a:gd name="connsiteY13" fmla="*/ 3823335 h 6858001"/>
              <a:gd name="connsiteX14" fmla="*/ 8030443 w 11064076"/>
              <a:gd name="connsiteY14" fmla="*/ 3818573 h 6858001"/>
              <a:gd name="connsiteX15" fmla="*/ 8026767 w 11064076"/>
              <a:gd name="connsiteY15" fmla="*/ 3813493 h 6858001"/>
              <a:gd name="connsiteX16" fmla="*/ 8023426 w 11064076"/>
              <a:gd name="connsiteY16" fmla="*/ 3808413 h 6858001"/>
              <a:gd name="connsiteX17" fmla="*/ 8020086 w 11064076"/>
              <a:gd name="connsiteY17" fmla="*/ 3803333 h 6858001"/>
              <a:gd name="connsiteX18" fmla="*/ 8017079 w 11064076"/>
              <a:gd name="connsiteY18" fmla="*/ 3798253 h 6858001"/>
              <a:gd name="connsiteX19" fmla="*/ 8014406 w 11064076"/>
              <a:gd name="connsiteY19" fmla="*/ 3792855 h 6858001"/>
              <a:gd name="connsiteX20" fmla="*/ 8012067 w 11064076"/>
              <a:gd name="connsiteY20" fmla="*/ 3787458 h 6858001"/>
              <a:gd name="connsiteX21" fmla="*/ 8010062 w 11064076"/>
              <a:gd name="connsiteY21" fmla="*/ 3781425 h 6858001"/>
              <a:gd name="connsiteX22" fmla="*/ 8008392 w 11064076"/>
              <a:gd name="connsiteY22" fmla="*/ 3776028 h 6858001"/>
              <a:gd name="connsiteX23" fmla="*/ 8006387 w 11064076"/>
              <a:gd name="connsiteY23" fmla="*/ 3770313 h 6858001"/>
              <a:gd name="connsiteX24" fmla="*/ 8005051 w 11064076"/>
              <a:gd name="connsiteY24" fmla="*/ 3764280 h 6858001"/>
              <a:gd name="connsiteX25" fmla="*/ 8004049 w 11064076"/>
              <a:gd name="connsiteY25" fmla="*/ 3758565 h 6858001"/>
              <a:gd name="connsiteX26" fmla="*/ 8003380 w 11064076"/>
              <a:gd name="connsiteY26" fmla="*/ 3752850 h 6858001"/>
              <a:gd name="connsiteX27" fmla="*/ 8003046 w 11064076"/>
              <a:gd name="connsiteY27" fmla="*/ 3746818 h 6858001"/>
              <a:gd name="connsiteX28" fmla="*/ 8003046 w 11064076"/>
              <a:gd name="connsiteY28" fmla="*/ 3740785 h 6858001"/>
              <a:gd name="connsiteX29" fmla="*/ 8003046 w 11064076"/>
              <a:gd name="connsiteY29" fmla="*/ 3735070 h 6858001"/>
              <a:gd name="connsiteX30" fmla="*/ 8003380 w 11064076"/>
              <a:gd name="connsiteY30" fmla="*/ 3729038 h 6858001"/>
              <a:gd name="connsiteX31" fmla="*/ 8004049 w 11064076"/>
              <a:gd name="connsiteY31" fmla="*/ 3723323 h 6858001"/>
              <a:gd name="connsiteX32" fmla="*/ 8005051 w 11064076"/>
              <a:gd name="connsiteY32" fmla="*/ 3717608 h 6858001"/>
              <a:gd name="connsiteX33" fmla="*/ 8006387 w 11064076"/>
              <a:gd name="connsiteY33" fmla="*/ 3711575 h 6858001"/>
              <a:gd name="connsiteX34" fmla="*/ 8008392 w 11064076"/>
              <a:gd name="connsiteY34" fmla="*/ 3705860 h 6858001"/>
              <a:gd name="connsiteX35" fmla="*/ 8010062 w 11064076"/>
              <a:gd name="connsiteY35" fmla="*/ 3700145 h 6858001"/>
              <a:gd name="connsiteX36" fmla="*/ 8012067 w 11064076"/>
              <a:gd name="connsiteY36" fmla="*/ 3694748 h 6858001"/>
              <a:gd name="connsiteX37" fmla="*/ 8014406 w 11064076"/>
              <a:gd name="connsiteY37" fmla="*/ 3689033 h 6858001"/>
              <a:gd name="connsiteX38" fmla="*/ 8017079 w 11064076"/>
              <a:gd name="connsiteY38" fmla="*/ 3683635 h 6858001"/>
              <a:gd name="connsiteX39" fmla="*/ 8020086 w 11064076"/>
              <a:gd name="connsiteY39" fmla="*/ 3678238 h 6858001"/>
              <a:gd name="connsiteX40" fmla="*/ 8023426 w 11064076"/>
              <a:gd name="connsiteY40" fmla="*/ 3673158 h 6858001"/>
              <a:gd name="connsiteX41" fmla="*/ 8026767 w 11064076"/>
              <a:gd name="connsiteY41" fmla="*/ 3668078 h 6858001"/>
              <a:gd name="connsiteX42" fmla="*/ 8030443 w 11064076"/>
              <a:gd name="connsiteY42" fmla="*/ 3662998 h 6858001"/>
              <a:gd name="connsiteX43" fmla="*/ 8034451 w 11064076"/>
              <a:gd name="connsiteY43" fmla="*/ 3658235 h 6858001"/>
              <a:gd name="connsiteX44" fmla="*/ 8039129 w 11064076"/>
              <a:gd name="connsiteY44" fmla="*/ 3653790 h 6858001"/>
              <a:gd name="connsiteX45" fmla="*/ 8043807 w 11064076"/>
              <a:gd name="connsiteY45" fmla="*/ 3649345 h 6858001"/>
              <a:gd name="connsiteX46" fmla="*/ 8048149 w 11064076"/>
              <a:gd name="connsiteY46" fmla="*/ 3645218 h 6858001"/>
              <a:gd name="connsiteX47" fmla="*/ 8053495 w 11064076"/>
              <a:gd name="connsiteY47" fmla="*/ 3641725 h 6858001"/>
              <a:gd name="connsiteX48" fmla="*/ 8058507 w 11064076"/>
              <a:gd name="connsiteY48" fmla="*/ 3638233 h 6858001"/>
              <a:gd name="connsiteX49" fmla="*/ 8063852 w 11064076"/>
              <a:gd name="connsiteY49" fmla="*/ 3634740 h 6858001"/>
              <a:gd name="connsiteX50" fmla="*/ 8068864 w 11064076"/>
              <a:gd name="connsiteY50" fmla="*/ 3631883 h 6858001"/>
              <a:gd name="connsiteX51" fmla="*/ 8074209 w 11064076"/>
              <a:gd name="connsiteY51" fmla="*/ 3629343 h 6858001"/>
              <a:gd name="connsiteX52" fmla="*/ 8079889 w 11064076"/>
              <a:gd name="connsiteY52" fmla="*/ 3626803 h 6858001"/>
              <a:gd name="connsiteX53" fmla="*/ 8085569 w 11064076"/>
              <a:gd name="connsiteY53" fmla="*/ 3624898 h 6858001"/>
              <a:gd name="connsiteX54" fmla="*/ 8091248 w 11064076"/>
              <a:gd name="connsiteY54" fmla="*/ 3622675 h 6858001"/>
              <a:gd name="connsiteX55" fmla="*/ 8096928 w 11064076"/>
              <a:gd name="connsiteY55" fmla="*/ 3621405 h 6858001"/>
              <a:gd name="connsiteX56" fmla="*/ 8102608 w 11064076"/>
              <a:gd name="connsiteY56" fmla="*/ 3620135 h 6858001"/>
              <a:gd name="connsiteX57" fmla="*/ 8108622 w 11064076"/>
              <a:gd name="connsiteY57" fmla="*/ 3618865 h 6858001"/>
              <a:gd name="connsiteX58" fmla="*/ 8114301 w 11064076"/>
              <a:gd name="connsiteY58" fmla="*/ 3618230 h 6858001"/>
              <a:gd name="connsiteX59" fmla="*/ 8120315 w 11064076"/>
              <a:gd name="connsiteY59" fmla="*/ 3617913 h 6858001"/>
              <a:gd name="connsiteX60" fmla="*/ 8126329 w 11064076"/>
              <a:gd name="connsiteY60" fmla="*/ 3617595 h 6858001"/>
              <a:gd name="connsiteX61" fmla="*/ 8132343 w 11064076"/>
              <a:gd name="connsiteY61" fmla="*/ 3617913 h 6858001"/>
              <a:gd name="connsiteX62" fmla="*/ 8138023 w 11064076"/>
              <a:gd name="connsiteY62" fmla="*/ 3618230 h 6858001"/>
              <a:gd name="connsiteX63" fmla="*/ 8143702 w 11064076"/>
              <a:gd name="connsiteY63" fmla="*/ 3618865 h 6858001"/>
              <a:gd name="connsiteX64" fmla="*/ 8149716 w 11064076"/>
              <a:gd name="connsiteY64" fmla="*/ 3620135 h 6858001"/>
              <a:gd name="connsiteX65" fmla="*/ 8155396 w 11064076"/>
              <a:gd name="connsiteY65" fmla="*/ 3621405 h 6858001"/>
              <a:gd name="connsiteX66" fmla="*/ 8161410 w 11064076"/>
              <a:gd name="connsiteY66" fmla="*/ 3622675 h 6858001"/>
              <a:gd name="connsiteX67" fmla="*/ 8167089 w 11064076"/>
              <a:gd name="connsiteY67" fmla="*/ 3624898 h 6858001"/>
              <a:gd name="connsiteX68" fmla="*/ 8172769 w 11064076"/>
              <a:gd name="connsiteY68" fmla="*/ 3626803 h 6858001"/>
              <a:gd name="connsiteX69" fmla="*/ 8178115 w 11064076"/>
              <a:gd name="connsiteY69" fmla="*/ 3629343 h 6858001"/>
              <a:gd name="connsiteX70" fmla="*/ 8183460 w 11064076"/>
              <a:gd name="connsiteY70" fmla="*/ 3631883 h 6858001"/>
              <a:gd name="connsiteX71" fmla="*/ 8188806 w 11064076"/>
              <a:gd name="connsiteY71" fmla="*/ 3634740 h 6858001"/>
              <a:gd name="connsiteX72" fmla="*/ 8194151 w 11064076"/>
              <a:gd name="connsiteY72" fmla="*/ 3638233 h 6858001"/>
              <a:gd name="connsiteX73" fmla="*/ 8199163 w 11064076"/>
              <a:gd name="connsiteY73" fmla="*/ 3641725 h 6858001"/>
              <a:gd name="connsiteX74" fmla="*/ 8204175 w 11064076"/>
              <a:gd name="connsiteY74" fmla="*/ 3645218 h 6858001"/>
              <a:gd name="connsiteX75" fmla="*/ 8208852 w 11064076"/>
              <a:gd name="connsiteY75" fmla="*/ 3649345 h 6858001"/>
              <a:gd name="connsiteX76" fmla="*/ 8213529 w 11064076"/>
              <a:gd name="connsiteY76" fmla="*/ 3653790 h 6858001"/>
              <a:gd name="connsiteX77" fmla="*/ 8882399 w 11064076"/>
              <a:gd name="connsiteY77" fmla="*/ 4321810 h 6858001"/>
              <a:gd name="connsiteX78" fmla="*/ 8886742 w 11064076"/>
              <a:gd name="connsiteY78" fmla="*/ 4325938 h 6858001"/>
              <a:gd name="connsiteX79" fmla="*/ 8891420 w 11064076"/>
              <a:gd name="connsiteY79" fmla="*/ 4330065 h 6858001"/>
              <a:gd name="connsiteX80" fmla="*/ 8896765 w 11064076"/>
              <a:gd name="connsiteY80" fmla="*/ 4334193 h 6858001"/>
              <a:gd name="connsiteX81" fmla="*/ 8901443 w 11064076"/>
              <a:gd name="connsiteY81" fmla="*/ 4337685 h 6858001"/>
              <a:gd name="connsiteX82" fmla="*/ 8906788 w 11064076"/>
              <a:gd name="connsiteY82" fmla="*/ 4340860 h 6858001"/>
              <a:gd name="connsiteX83" fmla="*/ 8912134 w 11064076"/>
              <a:gd name="connsiteY83" fmla="*/ 4343718 h 6858001"/>
              <a:gd name="connsiteX84" fmla="*/ 8917480 w 11064076"/>
              <a:gd name="connsiteY84" fmla="*/ 4346575 h 6858001"/>
              <a:gd name="connsiteX85" fmla="*/ 8923159 w 11064076"/>
              <a:gd name="connsiteY85" fmla="*/ 4349115 h 6858001"/>
              <a:gd name="connsiteX86" fmla="*/ 8928505 w 11064076"/>
              <a:gd name="connsiteY86" fmla="*/ 4351020 h 6858001"/>
              <a:gd name="connsiteX87" fmla="*/ 8934185 w 11064076"/>
              <a:gd name="connsiteY87" fmla="*/ 4352608 h 6858001"/>
              <a:gd name="connsiteX88" fmla="*/ 8940198 w 11064076"/>
              <a:gd name="connsiteY88" fmla="*/ 4354513 h 6858001"/>
              <a:gd name="connsiteX89" fmla="*/ 8945878 w 11064076"/>
              <a:gd name="connsiteY89" fmla="*/ 4355465 h 6858001"/>
              <a:gd name="connsiteX90" fmla="*/ 8951892 w 11064076"/>
              <a:gd name="connsiteY90" fmla="*/ 4356418 h 6858001"/>
              <a:gd name="connsiteX91" fmla="*/ 8957572 w 11064076"/>
              <a:gd name="connsiteY91" fmla="*/ 4357053 h 6858001"/>
              <a:gd name="connsiteX92" fmla="*/ 8963585 w 11064076"/>
              <a:gd name="connsiteY92" fmla="*/ 4358005 h 6858001"/>
              <a:gd name="connsiteX93" fmla="*/ 8969265 w 11064076"/>
              <a:gd name="connsiteY93" fmla="*/ 4358005 h 6858001"/>
              <a:gd name="connsiteX94" fmla="*/ 8975279 w 11064076"/>
              <a:gd name="connsiteY94" fmla="*/ 4358005 h 6858001"/>
              <a:gd name="connsiteX95" fmla="*/ 8981293 w 11064076"/>
              <a:gd name="connsiteY95" fmla="*/ 4357053 h 6858001"/>
              <a:gd name="connsiteX96" fmla="*/ 8986972 w 11064076"/>
              <a:gd name="connsiteY96" fmla="*/ 4356418 h 6858001"/>
              <a:gd name="connsiteX97" fmla="*/ 8992986 w 11064076"/>
              <a:gd name="connsiteY97" fmla="*/ 4355465 h 6858001"/>
              <a:gd name="connsiteX98" fmla="*/ 8998666 w 11064076"/>
              <a:gd name="connsiteY98" fmla="*/ 4354513 h 6858001"/>
              <a:gd name="connsiteX99" fmla="*/ 9004680 w 11064076"/>
              <a:gd name="connsiteY99" fmla="*/ 4352608 h 6858001"/>
              <a:gd name="connsiteX100" fmla="*/ 9010025 w 11064076"/>
              <a:gd name="connsiteY100" fmla="*/ 4351020 h 6858001"/>
              <a:gd name="connsiteX101" fmla="*/ 9015705 w 11064076"/>
              <a:gd name="connsiteY101" fmla="*/ 4349115 h 6858001"/>
              <a:gd name="connsiteX102" fmla="*/ 9021385 w 11064076"/>
              <a:gd name="connsiteY102" fmla="*/ 4346575 h 6858001"/>
              <a:gd name="connsiteX103" fmla="*/ 9026730 w 11064076"/>
              <a:gd name="connsiteY103" fmla="*/ 4343718 h 6858001"/>
              <a:gd name="connsiteX104" fmla="*/ 9032076 w 11064076"/>
              <a:gd name="connsiteY104" fmla="*/ 4340860 h 6858001"/>
              <a:gd name="connsiteX105" fmla="*/ 9037088 w 11064076"/>
              <a:gd name="connsiteY105" fmla="*/ 4337685 h 6858001"/>
              <a:gd name="connsiteX106" fmla="*/ 9042099 w 11064076"/>
              <a:gd name="connsiteY106" fmla="*/ 4334193 h 6858001"/>
              <a:gd name="connsiteX107" fmla="*/ 9047445 w 11064076"/>
              <a:gd name="connsiteY107" fmla="*/ 4330065 h 6858001"/>
              <a:gd name="connsiteX108" fmla="*/ 9051788 w 11064076"/>
              <a:gd name="connsiteY108" fmla="*/ 4325938 h 6858001"/>
              <a:gd name="connsiteX109" fmla="*/ 9056465 w 11064076"/>
              <a:gd name="connsiteY109" fmla="*/ 4321810 h 6858001"/>
              <a:gd name="connsiteX110" fmla="*/ 9061143 w 11064076"/>
              <a:gd name="connsiteY110" fmla="*/ 4317048 h 6858001"/>
              <a:gd name="connsiteX111" fmla="*/ 9065152 w 11064076"/>
              <a:gd name="connsiteY111" fmla="*/ 4312285 h 6858001"/>
              <a:gd name="connsiteX112" fmla="*/ 9068827 w 11064076"/>
              <a:gd name="connsiteY112" fmla="*/ 4307523 h 6858001"/>
              <a:gd name="connsiteX113" fmla="*/ 9072168 w 11064076"/>
              <a:gd name="connsiteY113" fmla="*/ 4302443 h 6858001"/>
              <a:gd name="connsiteX114" fmla="*/ 9075509 w 11064076"/>
              <a:gd name="connsiteY114" fmla="*/ 4297363 h 6858001"/>
              <a:gd name="connsiteX115" fmla="*/ 9078516 w 11064076"/>
              <a:gd name="connsiteY115" fmla="*/ 4292283 h 6858001"/>
              <a:gd name="connsiteX116" fmla="*/ 9081189 w 11064076"/>
              <a:gd name="connsiteY116" fmla="*/ 4286568 h 6858001"/>
              <a:gd name="connsiteX117" fmla="*/ 9083528 w 11064076"/>
              <a:gd name="connsiteY117" fmla="*/ 4281170 h 6858001"/>
              <a:gd name="connsiteX118" fmla="*/ 9085532 w 11064076"/>
              <a:gd name="connsiteY118" fmla="*/ 4275455 h 6858001"/>
              <a:gd name="connsiteX119" fmla="*/ 9087537 w 11064076"/>
              <a:gd name="connsiteY119" fmla="*/ 4270058 h 6858001"/>
              <a:gd name="connsiteX120" fmla="*/ 9089207 w 11064076"/>
              <a:gd name="connsiteY120" fmla="*/ 4264025 h 6858001"/>
              <a:gd name="connsiteX121" fmla="*/ 9090544 w 11064076"/>
              <a:gd name="connsiteY121" fmla="*/ 4258310 h 6858001"/>
              <a:gd name="connsiteX122" fmla="*/ 9091546 w 11064076"/>
              <a:gd name="connsiteY122" fmla="*/ 4252595 h 6858001"/>
              <a:gd name="connsiteX123" fmla="*/ 9092214 w 11064076"/>
              <a:gd name="connsiteY123" fmla="*/ 4246563 h 6858001"/>
              <a:gd name="connsiteX124" fmla="*/ 9092548 w 11064076"/>
              <a:gd name="connsiteY124" fmla="*/ 4240848 h 6858001"/>
              <a:gd name="connsiteX125" fmla="*/ 9092548 w 11064076"/>
              <a:gd name="connsiteY125" fmla="*/ 4234815 h 6858001"/>
              <a:gd name="connsiteX126" fmla="*/ 9092548 w 11064076"/>
              <a:gd name="connsiteY126" fmla="*/ 4228783 h 6858001"/>
              <a:gd name="connsiteX127" fmla="*/ 9092214 w 11064076"/>
              <a:gd name="connsiteY127" fmla="*/ 4223068 h 6858001"/>
              <a:gd name="connsiteX128" fmla="*/ 9091546 w 11064076"/>
              <a:gd name="connsiteY128" fmla="*/ 4217353 h 6858001"/>
              <a:gd name="connsiteX129" fmla="*/ 9090544 w 11064076"/>
              <a:gd name="connsiteY129" fmla="*/ 4211320 h 6858001"/>
              <a:gd name="connsiteX130" fmla="*/ 9089207 w 11064076"/>
              <a:gd name="connsiteY130" fmla="*/ 4205605 h 6858001"/>
              <a:gd name="connsiteX131" fmla="*/ 9087537 w 11064076"/>
              <a:gd name="connsiteY131" fmla="*/ 4199890 h 6858001"/>
              <a:gd name="connsiteX132" fmla="*/ 9085532 w 11064076"/>
              <a:gd name="connsiteY132" fmla="*/ 4194175 h 6858001"/>
              <a:gd name="connsiteX133" fmla="*/ 9083528 w 11064076"/>
              <a:gd name="connsiteY133" fmla="*/ 4188460 h 6858001"/>
              <a:gd name="connsiteX134" fmla="*/ 9081189 w 11064076"/>
              <a:gd name="connsiteY134" fmla="*/ 4183063 h 6858001"/>
              <a:gd name="connsiteX135" fmla="*/ 9078516 w 11064076"/>
              <a:gd name="connsiteY135" fmla="*/ 4177665 h 6858001"/>
              <a:gd name="connsiteX136" fmla="*/ 9075509 w 11064076"/>
              <a:gd name="connsiteY136" fmla="*/ 4172268 h 6858001"/>
              <a:gd name="connsiteX137" fmla="*/ 9072168 w 11064076"/>
              <a:gd name="connsiteY137" fmla="*/ 4166870 h 6858001"/>
              <a:gd name="connsiteX138" fmla="*/ 9068827 w 11064076"/>
              <a:gd name="connsiteY138" fmla="*/ 4161790 h 6858001"/>
              <a:gd name="connsiteX139" fmla="*/ 9065152 w 11064076"/>
              <a:gd name="connsiteY139" fmla="*/ 4157028 h 6858001"/>
              <a:gd name="connsiteX140" fmla="*/ 9061143 w 11064076"/>
              <a:gd name="connsiteY140" fmla="*/ 4152265 h 6858001"/>
              <a:gd name="connsiteX141" fmla="*/ 9056465 w 11064076"/>
              <a:gd name="connsiteY141" fmla="*/ 4147820 h 6858001"/>
              <a:gd name="connsiteX142" fmla="*/ 8669577 w 11064076"/>
              <a:gd name="connsiteY142" fmla="*/ 3761423 h 6858001"/>
              <a:gd name="connsiteX143" fmla="*/ 8473460 w 11064076"/>
              <a:gd name="connsiteY143" fmla="*/ 3565208 h 6858001"/>
              <a:gd name="connsiteX144" fmla="*/ 8468782 w 11064076"/>
              <a:gd name="connsiteY144" fmla="*/ 3560445 h 6858001"/>
              <a:gd name="connsiteX145" fmla="*/ 8464773 w 11064076"/>
              <a:gd name="connsiteY145" fmla="*/ 3555683 h 6858001"/>
              <a:gd name="connsiteX146" fmla="*/ 8461098 w 11064076"/>
              <a:gd name="connsiteY146" fmla="*/ 3550920 h 6858001"/>
              <a:gd name="connsiteX147" fmla="*/ 8457423 w 11064076"/>
              <a:gd name="connsiteY147" fmla="*/ 3545840 h 6858001"/>
              <a:gd name="connsiteX148" fmla="*/ 8454082 w 11064076"/>
              <a:gd name="connsiteY148" fmla="*/ 3540760 h 6858001"/>
              <a:gd name="connsiteX149" fmla="*/ 8451409 w 11064076"/>
              <a:gd name="connsiteY149" fmla="*/ 3535680 h 6858001"/>
              <a:gd name="connsiteX150" fmla="*/ 8448736 w 11064076"/>
              <a:gd name="connsiteY150" fmla="*/ 3529965 h 6858001"/>
              <a:gd name="connsiteX151" fmla="*/ 8446398 w 11064076"/>
              <a:gd name="connsiteY151" fmla="*/ 3524568 h 6858001"/>
              <a:gd name="connsiteX152" fmla="*/ 8444059 w 11064076"/>
              <a:gd name="connsiteY152" fmla="*/ 3518853 h 6858001"/>
              <a:gd name="connsiteX153" fmla="*/ 8442054 w 11064076"/>
              <a:gd name="connsiteY153" fmla="*/ 3513455 h 6858001"/>
              <a:gd name="connsiteX154" fmla="*/ 8440718 w 11064076"/>
              <a:gd name="connsiteY154" fmla="*/ 3507423 h 6858001"/>
              <a:gd name="connsiteX155" fmla="*/ 8439382 w 11064076"/>
              <a:gd name="connsiteY155" fmla="*/ 3501708 h 6858001"/>
              <a:gd name="connsiteX156" fmla="*/ 8438379 w 11064076"/>
              <a:gd name="connsiteY156" fmla="*/ 3495993 h 6858001"/>
              <a:gd name="connsiteX157" fmla="*/ 8437711 w 11064076"/>
              <a:gd name="connsiteY157" fmla="*/ 3489960 h 6858001"/>
              <a:gd name="connsiteX158" fmla="*/ 8437377 w 11064076"/>
              <a:gd name="connsiteY158" fmla="*/ 3484245 h 6858001"/>
              <a:gd name="connsiteX159" fmla="*/ 8437043 w 11064076"/>
              <a:gd name="connsiteY159" fmla="*/ 3478213 h 6858001"/>
              <a:gd name="connsiteX160" fmla="*/ 8437377 w 11064076"/>
              <a:gd name="connsiteY160" fmla="*/ 3472180 h 6858001"/>
              <a:gd name="connsiteX161" fmla="*/ 8437711 w 11064076"/>
              <a:gd name="connsiteY161" fmla="*/ 3466465 h 6858001"/>
              <a:gd name="connsiteX162" fmla="*/ 8438379 w 11064076"/>
              <a:gd name="connsiteY162" fmla="*/ 3460750 h 6858001"/>
              <a:gd name="connsiteX163" fmla="*/ 8439382 w 11064076"/>
              <a:gd name="connsiteY163" fmla="*/ 3454718 h 6858001"/>
              <a:gd name="connsiteX164" fmla="*/ 8440718 w 11064076"/>
              <a:gd name="connsiteY164" fmla="*/ 3449003 h 6858001"/>
              <a:gd name="connsiteX165" fmla="*/ 8442054 w 11064076"/>
              <a:gd name="connsiteY165" fmla="*/ 3443288 h 6858001"/>
              <a:gd name="connsiteX166" fmla="*/ 8444059 w 11064076"/>
              <a:gd name="connsiteY166" fmla="*/ 3437255 h 6858001"/>
              <a:gd name="connsiteX167" fmla="*/ 8446398 w 11064076"/>
              <a:gd name="connsiteY167" fmla="*/ 3431858 h 6858001"/>
              <a:gd name="connsiteX168" fmla="*/ 8448736 w 11064076"/>
              <a:gd name="connsiteY168" fmla="*/ 3426460 h 6858001"/>
              <a:gd name="connsiteX169" fmla="*/ 8451409 w 11064076"/>
              <a:gd name="connsiteY169" fmla="*/ 3421063 h 6858001"/>
              <a:gd name="connsiteX170" fmla="*/ 8454082 w 11064076"/>
              <a:gd name="connsiteY170" fmla="*/ 3415348 h 6858001"/>
              <a:gd name="connsiteX171" fmla="*/ 8457423 w 11064076"/>
              <a:gd name="connsiteY171" fmla="*/ 3410268 h 6858001"/>
              <a:gd name="connsiteX172" fmla="*/ 8461098 w 11064076"/>
              <a:gd name="connsiteY172" fmla="*/ 3405505 h 6858001"/>
              <a:gd name="connsiteX173" fmla="*/ 8464773 w 11064076"/>
              <a:gd name="connsiteY173" fmla="*/ 3400425 h 6858001"/>
              <a:gd name="connsiteX174" fmla="*/ 8468782 w 11064076"/>
              <a:gd name="connsiteY174" fmla="*/ 3395663 h 6858001"/>
              <a:gd name="connsiteX175" fmla="*/ 8473460 w 11064076"/>
              <a:gd name="connsiteY175" fmla="*/ 3391218 h 6858001"/>
              <a:gd name="connsiteX176" fmla="*/ 8477803 w 11064076"/>
              <a:gd name="connsiteY176" fmla="*/ 3386773 h 6858001"/>
              <a:gd name="connsiteX177" fmla="*/ 8482481 w 11064076"/>
              <a:gd name="connsiteY177" fmla="*/ 3382645 h 6858001"/>
              <a:gd name="connsiteX178" fmla="*/ 8487826 w 11064076"/>
              <a:gd name="connsiteY178" fmla="*/ 3378835 h 6858001"/>
              <a:gd name="connsiteX179" fmla="*/ 8492504 w 11064076"/>
              <a:gd name="connsiteY179" fmla="*/ 3375343 h 6858001"/>
              <a:gd name="connsiteX180" fmla="*/ 8497515 w 11064076"/>
              <a:gd name="connsiteY180" fmla="*/ 3372168 h 6858001"/>
              <a:gd name="connsiteX181" fmla="*/ 8503195 w 11064076"/>
              <a:gd name="connsiteY181" fmla="*/ 3369310 h 6858001"/>
              <a:gd name="connsiteX182" fmla="*/ 8508540 w 11064076"/>
              <a:gd name="connsiteY182" fmla="*/ 3366453 h 6858001"/>
              <a:gd name="connsiteX183" fmla="*/ 8514220 w 11064076"/>
              <a:gd name="connsiteY183" fmla="*/ 3364230 h 6858001"/>
              <a:gd name="connsiteX184" fmla="*/ 8519566 w 11064076"/>
              <a:gd name="connsiteY184" fmla="*/ 3362008 h 6858001"/>
              <a:gd name="connsiteX185" fmla="*/ 8525245 w 11064076"/>
              <a:gd name="connsiteY185" fmla="*/ 3360103 h 6858001"/>
              <a:gd name="connsiteX186" fmla="*/ 8531259 w 11064076"/>
              <a:gd name="connsiteY186" fmla="*/ 3358833 h 6858001"/>
              <a:gd name="connsiteX187" fmla="*/ 8536939 w 11064076"/>
              <a:gd name="connsiteY187" fmla="*/ 3357245 h 6858001"/>
              <a:gd name="connsiteX188" fmla="*/ 8542953 w 11064076"/>
              <a:gd name="connsiteY188" fmla="*/ 3356293 h 6858001"/>
              <a:gd name="connsiteX189" fmla="*/ 8548632 w 11064076"/>
              <a:gd name="connsiteY189" fmla="*/ 3355658 h 6858001"/>
              <a:gd name="connsiteX190" fmla="*/ 8554646 w 11064076"/>
              <a:gd name="connsiteY190" fmla="*/ 3355340 h 6858001"/>
              <a:gd name="connsiteX191" fmla="*/ 8560326 w 11064076"/>
              <a:gd name="connsiteY191" fmla="*/ 3355023 h 6858001"/>
              <a:gd name="connsiteX192" fmla="*/ 8566340 w 11064076"/>
              <a:gd name="connsiteY192" fmla="*/ 3355340 h 6858001"/>
              <a:gd name="connsiteX193" fmla="*/ 8572354 w 11064076"/>
              <a:gd name="connsiteY193" fmla="*/ 3355658 h 6858001"/>
              <a:gd name="connsiteX194" fmla="*/ 8578033 w 11064076"/>
              <a:gd name="connsiteY194" fmla="*/ 3356293 h 6858001"/>
              <a:gd name="connsiteX195" fmla="*/ 8584047 w 11064076"/>
              <a:gd name="connsiteY195" fmla="*/ 3357245 h 6858001"/>
              <a:gd name="connsiteX196" fmla="*/ 8589727 w 11064076"/>
              <a:gd name="connsiteY196" fmla="*/ 3358833 h 6858001"/>
              <a:gd name="connsiteX197" fmla="*/ 8595741 w 11064076"/>
              <a:gd name="connsiteY197" fmla="*/ 3360103 h 6858001"/>
              <a:gd name="connsiteX198" fmla="*/ 8601086 w 11064076"/>
              <a:gd name="connsiteY198" fmla="*/ 3362008 h 6858001"/>
              <a:gd name="connsiteX199" fmla="*/ 8606766 w 11064076"/>
              <a:gd name="connsiteY199" fmla="*/ 3364230 h 6858001"/>
              <a:gd name="connsiteX200" fmla="*/ 8612446 w 11064076"/>
              <a:gd name="connsiteY200" fmla="*/ 3366453 h 6858001"/>
              <a:gd name="connsiteX201" fmla="*/ 8617791 w 11064076"/>
              <a:gd name="connsiteY201" fmla="*/ 3369310 h 6858001"/>
              <a:gd name="connsiteX202" fmla="*/ 8623137 w 11064076"/>
              <a:gd name="connsiteY202" fmla="*/ 3372168 h 6858001"/>
              <a:gd name="connsiteX203" fmla="*/ 8628148 w 11064076"/>
              <a:gd name="connsiteY203" fmla="*/ 3375343 h 6858001"/>
              <a:gd name="connsiteX204" fmla="*/ 8633160 w 11064076"/>
              <a:gd name="connsiteY204" fmla="*/ 3378835 h 6858001"/>
              <a:gd name="connsiteX205" fmla="*/ 8638171 w 11064076"/>
              <a:gd name="connsiteY205" fmla="*/ 3382645 h 6858001"/>
              <a:gd name="connsiteX206" fmla="*/ 8642849 w 11064076"/>
              <a:gd name="connsiteY206" fmla="*/ 3386773 h 6858001"/>
              <a:gd name="connsiteX207" fmla="*/ 8647526 w 11064076"/>
              <a:gd name="connsiteY207" fmla="*/ 3391218 h 6858001"/>
              <a:gd name="connsiteX208" fmla="*/ 8855003 w 11064076"/>
              <a:gd name="connsiteY208" fmla="*/ 3598228 h 6858001"/>
              <a:gd name="connsiteX209" fmla="*/ 8859346 w 11064076"/>
              <a:gd name="connsiteY209" fmla="*/ 3602673 h 6858001"/>
              <a:gd name="connsiteX210" fmla="*/ 8864023 w 11064076"/>
              <a:gd name="connsiteY210" fmla="*/ 3606800 h 6858001"/>
              <a:gd name="connsiteX211" fmla="*/ 8869369 w 11064076"/>
              <a:gd name="connsiteY211" fmla="*/ 3610610 h 6858001"/>
              <a:gd name="connsiteX212" fmla="*/ 8874046 w 11064076"/>
              <a:gd name="connsiteY212" fmla="*/ 3613785 h 6858001"/>
              <a:gd name="connsiteX213" fmla="*/ 8879392 w 11064076"/>
              <a:gd name="connsiteY213" fmla="*/ 3617278 h 6858001"/>
              <a:gd name="connsiteX214" fmla="*/ 8884738 w 11064076"/>
              <a:gd name="connsiteY214" fmla="*/ 3620135 h 6858001"/>
              <a:gd name="connsiteX215" fmla="*/ 8890083 w 11064076"/>
              <a:gd name="connsiteY215" fmla="*/ 3622675 h 6858001"/>
              <a:gd name="connsiteX216" fmla="*/ 8895763 w 11064076"/>
              <a:gd name="connsiteY216" fmla="*/ 3625215 h 6858001"/>
              <a:gd name="connsiteX217" fmla="*/ 8901109 w 11064076"/>
              <a:gd name="connsiteY217" fmla="*/ 3627120 h 6858001"/>
              <a:gd name="connsiteX218" fmla="*/ 8906788 w 11064076"/>
              <a:gd name="connsiteY218" fmla="*/ 3629343 h 6858001"/>
              <a:gd name="connsiteX219" fmla="*/ 8912802 w 11064076"/>
              <a:gd name="connsiteY219" fmla="*/ 3630613 h 6858001"/>
              <a:gd name="connsiteX220" fmla="*/ 8918482 w 11064076"/>
              <a:gd name="connsiteY220" fmla="*/ 3631883 h 6858001"/>
              <a:gd name="connsiteX221" fmla="*/ 8924496 w 11064076"/>
              <a:gd name="connsiteY221" fmla="*/ 3633153 h 6858001"/>
              <a:gd name="connsiteX222" fmla="*/ 8930175 w 11064076"/>
              <a:gd name="connsiteY222" fmla="*/ 3633788 h 6858001"/>
              <a:gd name="connsiteX223" fmla="*/ 8936189 w 11064076"/>
              <a:gd name="connsiteY223" fmla="*/ 3634105 h 6858001"/>
              <a:gd name="connsiteX224" fmla="*/ 8941869 w 11064076"/>
              <a:gd name="connsiteY224" fmla="*/ 3634105 h 6858001"/>
              <a:gd name="connsiteX225" fmla="*/ 8947883 w 11064076"/>
              <a:gd name="connsiteY225" fmla="*/ 3634105 h 6858001"/>
              <a:gd name="connsiteX226" fmla="*/ 8953897 w 11064076"/>
              <a:gd name="connsiteY226" fmla="*/ 3633788 h 6858001"/>
              <a:gd name="connsiteX227" fmla="*/ 8959576 w 11064076"/>
              <a:gd name="connsiteY227" fmla="*/ 3633153 h 6858001"/>
              <a:gd name="connsiteX228" fmla="*/ 8965590 w 11064076"/>
              <a:gd name="connsiteY228" fmla="*/ 3631883 h 6858001"/>
              <a:gd name="connsiteX229" fmla="*/ 8971270 w 11064076"/>
              <a:gd name="connsiteY229" fmla="*/ 3630613 h 6858001"/>
              <a:gd name="connsiteX230" fmla="*/ 8977284 w 11064076"/>
              <a:gd name="connsiteY230" fmla="*/ 3629343 h 6858001"/>
              <a:gd name="connsiteX231" fmla="*/ 8982629 w 11064076"/>
              <a:gd name="connsiteY231" fmla="*/ 3627120 h 6858001"/>
              <a:gd name="connsiteX232" fmla="*/ 8988309 w 11064076"/>
              <a:gd name="connsiteY232" fmla="*/ 3625215 h 6858001"/>
              <a:gd name="connsiteX233" fmla="*/ 8993989 w 11064076"/>
              <a:gd name="connsiteY233" fmla="*/ 3622675 h 6858001"/>
              <a:gd name="connsiteX234" fmla="*/ 8999334 w 11064076"/>
              <a:gd name="connsiteY234" fmla="*/ 3620135 h 6858001"/>
              <a:gd name="connsiteX235" fmla="*/ 9004680 w 11064076"/>
              <a:gd name="connsiteY235" fmla="*/ 3617278 h 6858001"/>
              <a:gd name="connsiteX236" fmla="*/ 9009691 w 11064076"/>
              <a:gd name="connsiteY236" fmla="*/ 3613785 h 6858001"/>
              <a:gd name="connsiteX237" fmla="*/ 9014703 w 11064076"/>
              <a:gd name="connsiteY237" fmla="*/ 3610610 h 6858001"/>
              <a:gd name="connsiteX238" fmla="*/ 9020048 w 11064076"/>
              <a:gd name="connsiteY238" fmla="*/ 3606800 h 6858001"/>
              <a:gd name="connsiteX239" fmla="*/ 9024392 w 11064076"/>
              <a:gd name="connsiteY239" fmla="*/ 3602673 h 6858001"/>
              <a:gd name="connsiteX240" fmla="*/ 9029069 w 11064076"/>
              <a:gd name="connsiteY240" fmla="*/ 3598228 h 6858001"/>
              <a:gd name="connsiteX241" fmla="*/ 9033747 w 11064076"/>
              <a:gd name="connsiteY241" fmla="*/ 3593783 h 6858001"/>
              <a:gd name="connsiteX242" fmla="*/ 9037756 w 11064076"/>
              <a:gd name="connsiteY242" fmla="*/ 3589020 h 6858001"/>
              <a:gd name="connsiteX243" fmla="*/ 9041431 w 11064076"/>
              <a:gd name="connsiteY243" fmla="*/ 3583940 h 6858001"/>
              <a:gd name="connsiteX244" fmla="*/ 9044772 w 11064076"/>
              <a:gd name="connsiteY244" fmla="*/ 3578860 h 6858001"/>
              <a:gd name="connsiteX245" fmla="*/ 9048113 w 11064076"/>
              <a:gd name="connsiteY245" fmla="*/ 3573463 h 6858001"/>
              <a:gd name="connsiteX246" fmla="*/ 9051120 w 11064076"/>
              <a:gd name="connsiteY246" fmla="*/ 3568383 h 6858001"/>
              <a:gd name="connsiteX247" fmla="*/ 9053793 w 11064076"/>
              <a:gd name="connsiteY247" fmla="*/ 3562985 h 6858001"/>
              <a:gd name="connsiteX248" fmla="*/ 9056131 w 11064076"/>
              <a:gd name="connsiteY248" fmla="*/ 3557588 h 6858001"/>
              <a:gd name="connsiteX249" fmla="*/ 9058136 w 11064076"/>
              <a:gd name="connsiteY249" fmla="*/ 3551873 h 6858001"/>
              <a:gd name="connsiteX250" fmla="*/ 9060141 w 11064076"/>
              <a:gd name="connsiteY250" fmla="*/ 3546158 h 6858001"/>
              <a:gd name="connsiteX251" fmla="*/ 9061811 w 11064076"/>
              <a:gd name="connsiteY251" fmla="*/ 3540443 h 6858001"/>
              <a:gd name="connsiteX252" fmla="*/ 9063147 w 11064076"/>
              <a:gd name="connsiteY252" fmla="*/ 3534410 h 6858001"/>
              <a:gd name="connsiteX253" fmla="*/ 9064150 w 11064076"/>
              <a:gd name="connsiteY253" fmla="*/ 3528695 h 6858001"/>
              <a:gd name="connsiteX254" fmla="*/ 9064818 w 11064076"/>
              <a:gd name="connsiteY254" fmla="*/ 3522980 h 6858001"/>
              <a:gd name="connsiteX255" fmla="*/ 9065152 w 11064076"/>
              <a:gd name="connsiteY255" fmla="*/ 3516948 h 6858001"/>
              <a:gd name="connsiteX256" fmla="*/ 9065152 w 11064076"/>
              <a:gd name="connsiteY256" fmla="*/ 3511233 h 6858001"/>
              <a:gd name="connsiteX257" fmla="*/ 9065152 w 11064076"/>
              <a:gd name="connsiteY257" fmla="*/ 3505200 h 6858001"/>
              <a:gd name="connsiteX258" fmla="*/ 9064818 w 11064076"/>
              <a:gd name="connsiteY258" fmla="*/ 3499168 h 6858001"/>
              <a:gd name="connsiteX259" fmla="*/ 9064150 w 11064076"/>
              <a:gd name="connsiteY259" fmla="*/ 3493453 h 6858001"/>
              <a:gd name="connsiteX260" fmla="*/ 9063147 w 11064076"/>
              <a:gd name="connsiteY260" fmla="*/ 3487738 h 6858001"/>
              <a:gd name="connsiteX261" fmla="*/ 9061811 w 11064076"/>
              <a:gd name="connsiteY261" fmla="*/ 3481705 h 6858001"/>
              <a:gd name="connsiteX262" fmla="*/ 9060141 w 11064076"/>
              <a:gd name="connsiteY262" fmla="*/ 3475990 h 6858001"/>
              <a:gd name="connsiteX263" fmla="*/ 9058136 w 11064076"/>
              <a:gd name="connsiteY263" fmla="*/ 3470593 h 6858001"/>
              <a:gd name="connsiteX264" fmla="*/ 9056131 w 11064076"/>
              <a:gd name="connsiteY264" fmla="*/ 3464878 h 6858001"/>
              <a:gd name="connsiteX265" fmla="*/ 9053793 w 11064076"/>
              <a:gd name="connsiteY265" fmla="*/ 3459163 h 6858001"/>
              <a:gd name="connsiteX266" fmla="*/ 9051120 w 11064076"/>
              <a:gd name="connsiteY266" fmla="*/ 3453765 h 6858001"/>
              <a:gd name="connsiteX267" fmla="*/ 9048113 w 11064076"/>
              <a:gd name="connsiteY267" fmla="*/ 3448685 h 6858001"/>
              <a:gd name="connsiteX268" fmla="*/ 9044772 w 11064076"/>
              <a:gd name="connsiteY268" fmla="*/ 3443605 h 6858001"/>
              <a:gd name="connsiteX269" fmla="*/ 9041431 w 11064076"/>
              <a:gd name="connsiteY269" fmla="*/ 3438525 h 6858001"/>
              <a:gd name="connsiteX270" fmla="*/ 9037756 w 11064076"/>
              <a:gd name="connsiteY270" fmla="*/ 3433763 h 6858001"/>
              <a:gd name="connsiteX271" fmla="*/ 9033747 w 11064076"/>
              <a:gd name="connsiteY271" fmla="*/ 3428683 h 6858001"/>
              <a:gd name="connsiteX272" fmla="*/ 9029069 w 11064076"/>
              <a:gd name="connsiteY272" fmla="*/ 3423920 h 6858001"/>
              <a:gd name="connsiteX273" fmla="*/ 8360534 w 11064076"/>
              <a:gd name="connsiteY273" fmla="*/ 2756218 h 6858001"/>
              <a:gd name="connsiteX274" fmla="*/ 8357193 w 11064076"/>
              <a:gd name="connsiteY274" fmla="*/ 2753043 h 6858001"/>
              <a:gd name="connsiteX275" fmla="*/ 8353852 w 11064076"/>
              <a:gd name="connsiteY275" fmla="*/ 2749233 h 6858001"/>
              <a:gd name="connsiteX276" fmla="*/ 8347504 w 11064076"/>
              <a:gd name="connsiteY276" fmla="*/ 2741295 h 6858001"/>
              <a:gd name="connsiteX277" fmla="*/ 8342492 w 11064076"/>
              <a:gd name="connsiteY277" fmla="*/ 2733040 h 6858001"/>
              <a:gd name="connsiteX278" fmla="*/ 8337815 w 11064076"/>
              <a:gd name="connsiteY278" fmla="*/ 2724468 h 6858001"/>
              <a:gd name="connsiteX279" fmla="*/ 8333471 w 11064076"/>
              <a:gd name="connsiteY279" fmla="*/ 2715895 h 6858001"/>
              <a:gd name="connsiteX280" fmla="*/ 8330465 w 11064076"/>
              <a:gd name="connsiteY280" fmla="*/ 2707005 h 6858001"/>
              <a:gd name="connsiteX281" fmla="*/ 8328126 w 11064076"/>
              <a:gd name="connsiteY281" fmla="*/ 2697798 h 6858001"/>
              <a:gd name="connsiteX282" fmla="*/ 8326121 w 11064076"/>
              <a:gd name="connsiteY282" fmla="*/ 2688590 h 6858001"/>
              <a:gd name="connsiteX283" fmla="*/ 5629596 w 11064076"/>
              <a:gd name="connsiteY283" fmla="*/ 0 h 6858001"/>
              <a:gd name="connsiteX0" fmla="*/ 5629596 w 11064076"/>
              <a:gd name="connsiteY0" fmla="*/ 0 h 6858001"/>
              <a:gd name="connsiteX1" fmla="*/ 0 w 11064076"/>
              <a:gd name="connsiteY1" fmla="*/ 0 h 6858001"/>
              <a:gd name="connsiteX2" fmla="*/ 0 w 11064076"/>
              <a:gd name="connsiteY2" fmla="*/ 6858000 h 6858001"/>
              <a:gd name="connsiteX3" fmla="*/ 10123449 w 11064076"/>
              <a:gd name="connsiteY3" fmla="*/ 6858000 h 6858001"/>
              <a:gd name="connsiteX4" fmla="*/ 10581615 w 11064076"/>
              <a:gd name="connsiteY4" fmla="*/ 6858001 h 6858001"/>
              <a:gd name="connsiteX5" fmla="*/ 11064076 w 11064076"/>
              <a:gd name="connsiteY5" fmla="*/ 6858000 h 6858001"/>
              <a:gd name="connsiteX6" fmla="*/ 9033747 w 11064076"/>
              <a:gd name="connsiteY6" fmla="*/ 4816793 h 6858001"/>
              <a:gd name="connsiteX7" fmla="*/ 9018378 w 11064076"/>
              <a:gd name="connsiteY7" fmla="*/ 4803458 h 6858001"/>
              <a:gd name="connsiteX8" fmla="*/ 9003009 w 11064076"/>
              <a:gd name="connsiteY8" fmla="*/ 4789488 h 6858001"/>
              <a:gd name="connsiteX9" fmla="*/ 8987975 w 11064076"/>
              <a:gd name="connsiteY9" fmla="*/ 4775518 h 6858001"/>
              <a:gd name="connsiteX10" fmla="*/ 8973274 w 11064076"/>
              <a:gd name="connsiteY10" fmla="*/ 4760913 h 6858001"/>
              <a:gd name="connsiteX11" fmla="*/ 8039129 w 11064076"/>
              <a:gd name="connsiteY11" fmla="*/ 3828098 h 6858001"/>
              <a:gd name="connsiteX12" fmla="*/ 8034451 w 11064076"/>
              <a:gd name="connsiteY12" fmla="*/ 3823335 h 6858001"/>
              <a:gd name="connsiteX13" fmla="*/ 8030443 w 11064076"/>
              <a:gd name="connsiteY13" fmla="*/ 3818573 h 6858001"/>
              <a:gd name="connsiteX14" fmla="*/ 8026767 w 11064076"/>
              <a:gd name="connsiteY14" fmla="*/ 3813493 h 6858001"/>
              <a:gd name="connsiteX15" fmla="*/ 8023426 w 11064076"/>
              <a:gd name="connsiteY15" fmla="*/ 3808413 h 6858001"/>
              <a:gd name="connsiteX16" fmla="*/ 8020086 w 11064076"/>
              <a:gd name="connsiteY16" fmla="*/ 3803333 h 6858001"/>
              <a:gd name="connsiteX17" fmla="*/ 8017079 w 11064076"/>
              <a:gd name="connsiteY17" fmla="*/ 3798253 h 6858001"/>
              <a:gd name="connsiteX18" fmla="*/ 8014406 w 11064076"/>
              <a:gd name="connsiteY18" fmla="*/ 3792855 h 6858001"/>
              <a:gd name="connsiteX19" fmla="*/ 8012067 w 11064076"/>
              <a:gd name="connsiteY19" fmla="*/ 3787458 h 6858001"/>
              <a:gd name="connsiteX20" fmla="*/ 8010062 w 11064076"/>
              <a:gd name="connsiteY20" fmla="*/ 3781425 h 6858001"/>
              <a:gd name="connsiteX21" fmla="*/ 8008392 w 11064076"/>
              <a:gd name="connsiteY21" fmla="*/ 3776028 h 6858001"/>
              <a:gd name="connsiteX22" fmla="*/ 8006387 w 11064076"/>
              <a:gd name="connsiteY22" fmla="*/ 3770313 h 6858001"/>
              <a:gd name="connsiteX23" fmla="*/ 8005051 w 11064076"/>
              <a:gd name="connsiteY23" fmla="*/ 3764280 h 6858001"/>
              <a:gd name="connsiteX24" fmla="*/ 8004049 w 11064076"/>
              <a:gd name="connsiteY24" fmla="*/ 3758565 h 6858001"/>
              <a:gd name="connsiteX25" fmla="*/ 8003380 w 11064076"/>
              <a:gd name="connsiteY25" fmla="*/ 3752850 h 6858001"/>
              <a:gd name="connsiteX26" fmla="*/ 8003046 w 11064076"/>
              <a:gd name="connsiteY26" fmla="*/ 3746818 h 6858001"/>
              <a:gd name="connsiteX27" fmla="*/ 8003046 w 11064076"/>
              <a:gd name="connsiteY27" fmla="*/ 3740785 h 6858001"/>
              <a:gd name="connsiteX28" fmla="*/ 8003046 w 11064076"/>
              <a:gd name="connsiteY28" fmla="*/ 3735070 h 6858001"/>
              <a:gd name="connsiteX29" fmla="*/ 8003380 w 11064076"/>
              <a:gd name="connsiteY29" fmla="*/ 3729038 h 6858001"/>
              <a:gd name="connsiteX30" fmla="*/ 8004049 w 11064076"/>
              <a:gd name="connsiteY30" fmla="*/ 3723323 h 6858001"/>
              <a:gd name="connsiteX31" fmla="*/ 8005051 w 11064076"/>
              <a:gd name="connsiteY31" fmla="*/ 3717608 h 6858001"/>
              <a:gd name="connsiteX32" fmla="*/ 8006387 w 11064076"/>
              <a:gd name="connsiteY32" fmla="*/ 3711575 h 6858001"/>
              <a:gd name="connsiteX33" fmla="*/ 8008392 w 11064076"/>
              <a:gd name="connsiteY33" fmla="*/ 3705860 h 6858001"/>
              <a:gd name="connsiteX34" fmla="*/ 8010062 w 11064076"/>
              <a:gd name="connsiteY34" fmla="*/ 3700145 h 6858001"/>
              <a:gd name="connsiteX35" fmla="*/ 8012067 w 11064076"/>
              <a:gd name="connsiteY35" fmla="*/ 3694748 h 6858001"/>
              <a:gd name="connsiteX36" fmla="*/ 8014406 w 11064076"/>
              <a:gd name="connsiteY36" fmla="*/ 3689033 h 6858001"/>
              <a:gd name="connsiteX37" fmla="*/ 8017079 w 11064076"/>
              <a:gd name="connsiteY37" fmla="*/ 3683635 h 6858001"/>
              <a:gd name="connsiteX38" fmla="*/ 8020086 w 11064076"/>
              <a:gd name="connsiteY38" fmla="*/ 3678238 h 6858001"/>
              <a:gd name="connsiteX39" fmla="*/ 8023426 w 11064076"/>
              <a:gd name="connsiteY39" fmla="*/ 3673158 h 6858001"/>
              <a:gd name="connsiteX40" fmla="*/ 8026767 w 11064076"/>
              <a:gd name="connsiteY40" fmla="*/ 3668078 h 6858001"/>
              <a:gd name="connsiteX41" fmla="*/ 8030443 w 11064076"/>
              <a:gd name="connsiteY41" fmla="*/ 3662998 h 6858001"/>
              <a:gd name="connsiteX42" fmla="*/ 8034451 w 11064076"/>
              <a:gd name="connsiteY42" fmla="*/ 3658235 h 6858001"/>
              <a:gd name="connsiteX43" fmla="*/ 8039129 w 11064076"/>
              <a:gd name="connsiteY43" fmla="*/ 3653790 h 6858001"/>
              <a:gd name="connsiteX44" fmla="*/ 8043807 w 11064076"/>
              <a:gd name="connsiteY44" fmla="*/ 3649345 h 6858001"/>
              <a:gd name="connsiteX45" fmla="*/ 8048149 w 11064076"/>
              <a:gd name="connsiteY45" fmla="*/ 3645218 h 6858001"/>
              <a:gd name="connsiteX46" fmla="*/ 8053495 w 11064076"/>
              <a:gd name="connsiteY46" fmla="*/ 3641725 h 6858001"/>
              <a:gd name="connsiteX47" fmla="*/ 8058507 w 11064076"/>
              <a:gd name="connsiteY47" fmla="*/ 3638233 h 6858001"/>
              <a:gd name="connsiteX48" fmla="*/ 8063852 w 11064076"/>
              <a:gd name="connsiteY48" fmla="*/ 3634740 h 6858001"/>
              <a:gd name="connsiteX49" fmla="*/ 8068864 w 11064076"/>
              <a:gd name="connsiteY49" fmla="*/ 3631883 h 6858001"/>
              <a:gd name="connsiteX50" fmla="*/ 8074209 w 11064076"/>
              <a:gd name="connsiteY50" fmla="*/ 3629343 h 6858001"/>
              <a:gd name="connsiteX51" fmla="*/ 8079889 w 11064076"/>
              <a:gd name="connsiteY51" fmla="*/ 3626803 h 6858001"/>
              <a:gd name="connsiteX52" fmla="*/ 8085569 w 11064076"/>
              <a:gd name="connsiteY52" fmla="*/ 3624898 h 6858001"/>
              <a:gd name="connsiteX53" fmla="*/ 8091248 w 11064076"/>
              <a:gd name="connsiteY53" fmla="*/ 3622675 h 6858001"/>
              <a:gd name="connsiteX54" fmla="*/ 8096928 w 11064076"/>
              <a:gd name="connsiteY54" fmla="*/ 3621405 h 6858001"/>
              <a:gd name="connsiteX55" fmla="*/ 8102608 w 11064076"/>
              <a:gd name="connsiteY55" fmla="*/ 3620135 h 6858001"/>
              <a:gd name="connsiteX56" fmla="*/ 8108622 w 11064076"/>
              <a:gd name="connsiteY56" fmla="*/ 3618865 h 6858001"/>
              <a:gd name="connsiteX57" fmla="*/ 8114301 w 11064076"/>
              <a:gd name="connsiteY57" fmla="*/ 3618230 h 6858001"/>
              <a:gd name="connsiteX58" fmla="*/ 8120315 w 11064076"/>
              <a:gd name="connsiteY58" fmla="*/ 3617913 h 6858001"/>
              <a:gd name="connsiteX59" fmla="*/ 8126329 w 11064076"/>
              <a:gd name="connsiteY59" fmla="*/ 3617595 h 6858001"/>
              <a:gd name="connsiteX60" fmla="*/ 8132343 w 11064076"/>
              <a:gd name="connsiteY60" fmla="*/ 3617913 h 6858001"/>
              <a:gd name="connsiteX61" fmla="*/ 8138023 w 11064076"/>
              <a:gd name="connsiteY61" fmla="*/ 3618230 h 6858001"/>
              <a:gd name="connsiteX62" fmla="*/ 8143702 w 11064076"/>
              <a:gd name="connsiteY62" fmla="*/ 3618865 h 6858001"/>
              <a:gd name="connsiteX63" fmla="*/ 8149716 w 11064076"/>
              <a:gd name="connsiteY63" fmla="*/ 3620135 h 6858001"/>
              <a:gd name="connsiteX64" fmla="*/ 8155396 w 11064076"/>
              <a:gd name="connsiteY64" fmla="*/ 3621405 h 6858001"/>
              <a:gd name="connsiteX65" fmla="*/ 8161410 w 11064076"/>
              <a:gd name="connsiteY65" fmla="*/ 3622675 h 6858001"/>
              <a:gd name="connsiteX66" fmla="*/ 8167089 w 11064076"/>
              <a:gd name="connsiteY66" fmla="*/ 3624898 h 6858001"/>
              <a:gd name="connsiteX67" fmla="*/ 8172769 w 11064076"/>
              <a:gd name="connsiteY67" fmla="*/ 3626803 h 6858001"/>
              <a:gd name="connsiteX68" fmla="*/ 8178115 w 11064076"/>
              <a:gd name="connsiteY68" fmla="*/ 3629343 h 6858001"/>
              <a:gd name="connsiteX69" fmla="*/ 8183460 w 11064076"/>
              <a:gd name="connsiteY69" fmla="*/ 3631883 h 6858001"/>
              <a:gd name="connsiteX70" fmla="*/ 8188806 w 11064076"/>
              <a:gd name="connsiteY70" fmla="*/ 3634740 h 6858001"/>
              <a:gd name="connsiteX71" fmla="*/ 8194151 w 11064076"/>
              <a:gd name="connsiteY71" fmla="*/ 3638233 h 6858001"/>
              <a:gd name="connsiteX72" fmla="*/ 8199163 w 11064076"/>
              <a:gd name="connsiteY72" fmla="*/ 3641725 h 6858001"/>
              <a:gd name="connsiteX73" fmla="*/ 8204175 w 11064076"/>
              <a:gd name="connsiteY73" fmla="*/ 3645218 h 6858001"/>
              <a:gd name="connsiteX74" fmla="*/ 8208852 w 11064076"/>
              <a:gd name="connsiteY74" fmla="*/ 3649345 h 6858001"/>
              <a:gd name="connsiteX75" fmla="*/ 8213529 w 11064076"/>
              <a:gd name="connsiteY75" fmla="*/ 3653790 h 6858001"/>
              <a:gd name="connsiteX76" fmla="*/ 8882399 w 11064076"/>
              <a:gd name="connsiteY76" fmla="*/ 4321810 h 6858001"/>
              <a:gd name="connsiteX77" fmla="*/ 8886742 w 11064076"/>
              <a:gd name="connsiteY77" fmla="*/ 4325938 h 6858001"/>
              <a:gd name="connsiteX78" fmla="*/ 8891420 w 11064076"/>
              <a:gd name="connsiteY78" fmla="*/ 4330065 h 6858001"/>
              <a:gd name="connsiteX79" fmla="*/ 8896765 w 11064076"/>
              <a:gd name="connsiteY79" fmla="*/ 4334193 h 6858001"/>
              <a:gd name="connsiteX80" fmla="*/ 8901443 w 11064076"/>
              <a:gd name="connsiteY80" fmla="*/ 4337685 h 6858001"/>
              <a:gd name="connsiteX81" fmla="*/ 8906788 w 11064076"/>
              <a:gd name="connsiteY81" fmla="*/ 4340860 h 6858001"/>
              <a:gd name="connsiteX82" fmla="*/ 8912134 w 11064076"/>
              <a:gd name="connsiteY82" fmla="*/ 4343718 h 6858001"/>
              <a:gd name="connsiteX83" fmla="*/ 8917480 w 11064076"/>
              <a:gd name="connsiteY83" fmla="*/ 4346575 h 6858001"/>
              <a:gd name="connsiteX84" fmla="*/ 8923159 w 11064076"/>
              <a:gd name="connsiteY84" fmla="*/ 4349115 h 6858001"/>
              <a:gd name="connsiteX85" fmla="*/ 8928505 w 11064076"/>
              <a:gd name="connsiteY85" fmla="*/ 4351020 h 6858001"/>
              <a:gd name="connsiteX86" fmla="*/ 8934185 w 11064076"/>
              <a:gd name="connsiteY86" fmla="*/ 4352608 h 6858001"/>
              <a:gd name="connsiteX87" fmla="*/ 8940198 w 11064076"/>
              <a:gd name="connsiteY87" fmla="*/ 4354513 h 6858001"/>
              <a:gd name="connsiteX88" fmla="*/ 8945878 w 11064076"/>
              <a:gd name="connsiteY88" fmla="*/ 4355465 h 6858001"/>
              <a:gd name="connsiteX89" fmla="*/ 8951892 w 11064076"/>
              <a:gd name="connsiteY89" fmla="*/ 4356418 h 6858001"/>
              <a:gd name="connsiteX90" fmla="*/ 8957572 w 11064076"/>
              <a:gd name="connsiteY90" fmla="*/ 4357053 h 6858001"/>
              <a:gd name="connsiteX91" fmla="*/ 8963585 w 11064076"/>
              <a:gd name="connsiteY91" fmla="*/ 4358005 h 6858001"/>
              <a:gd name="connsiteX92" fmla="*/ 8969265 w 11064076"/>
              <a:gd name="connsiteY92" fmla="*/ 4358005 h 6858001"/>
              <a:gd name="connsiteX93" fmla="*/ 8975279 w 11064076"/>
              <a:gd name="connsiteY93" fmla="*/ 4358005 h 6858001"/>
              <a:gd name="connsiteX94" fmla="*/ 8981293 w 11064076"/>
              <a:gd name="connsiteY94" fmla="*/ 4357053 h 6858001"/>
              <a:gd name="connsiteX95" fmla="*/ 8986972 w 11064076"/>
              <a:gd name="connsiteY95" fmla="*/ 4356418 h 6858001"/>
              <a:gd name="connsiteX96" fmla="*/ 8992986 w 11064076"/>
              <a:gd name="connsiteY96" fmla="*/ 4355465 h 6858001"/>
              <a:gd name="connsiteX97" fmla="*/ 8998666 w 11064076"/>
              <a:gd name="connsiteY97" fmla="*/ 4354513 h 6858001"/>
              <a:gd name="connsiteX98" fmla="*/ 9004680 w 11064076"/>
              <a:gd name="connsiteY98" fmla="*/ 4352608 h 6858001"/>
              <a:gd name="connsiteX99" fmla="*/ 9010025 w 11064076"/>
              <a:gd name="connsiteY99" fmla="*/ 4351020 h 6858001"/>
              <a:gd name="connsiteX100" fmla="*/ 9015705 w 11064076"/>
              <a:gd name="connsiteY100" fmla="*/ 4349115 h 6858001"/>
              <a:gd name="connsiteX101" fmla="*/ 9021385 w 11064076"/>
              <a:gd name="connsiteY101" fmla="*/ 4346575 h 6858001"/>
              <a:gd name="connsiteX102" fmla="*/ 9026730 w 11064076"/>
              <a:gd name="connsiteY102" fmla="*/ 4343718 h 6858001"/>
              <a:gd name="connsiteX103" fmla="*/ 9032076 w 11064076"/>
              <a:gd name="connsiteY103" fmla="*/ 4340860 h 6858001"/>
              <a:gd name="connsiteX104" fmla="*/ 9037088 w 11064076"/>
              <a:gd name="connsiteY104" fmla="*/ 4337685 h 6858001"/>
              <a:gd name="connsiteX105" fmla="*/ 9042099 w 11064076"/>
              <a:gd name="connsiteY105" fmla="*/ 4334193 h 6858001"/>
              <a:gd name="connsiteX106" fmla="*/ 9047445 w 11064076"/>
              <a:gd name="connsiteY106" fmla="*/ 4330065 h 6858001"/>
              <a:gd name="connsiteX107" fmla="*/ 9051788 w 11064076"/>
              <a:gd name="connsiteY107" fmla="*/ 4325938 h 6858001"/>
              <a:gd name="connsiteX108" fmla="*/ 9056465 w 11064076"/>
              <a:gd name="connsiteY108" fmla="*/ 4321810 h 6858001"/>
              <a:gd name="connsiteX109" fmla="*/ 9061143 w 11064076"/>
              <a:gd name="connsiteY109" fmla="*/ 4317048 h 6858001"/>
              <a:gd name="connsiteX110" fmla="*/ 9065152 w 11064076"/>
              <a:gd name="connsiteY110" fmla="*/ 4312285 h 6858001"/>
              <a:gd name="connsiteX111" fmla="*/ 9068827 w 11064076"/>
              <a:gd name="connsiteY111" fmla="*/ 4307523 h 6858001"/>
              <a:gd name="connsiteX112" fmla="*/ 9072168 w 11064076"/>
              <a:gd name="connsiteY112" fmla="*/ 4302443 h 6858001"/>
              <a:gd name="connsiteX113" fmla="*/ 9075509 w 11064076"/>
              <a:gd name="connsiteY113" fmla="*/ 4297363 h 6858001"/>
              <a:gd name="connsiteX114" fmla="*/ 9078516 w 11064076"/>
              <a:gd name="connsiteY114" fmla="*/ 4292283 h 6858001"/>
              <a:gd name="connsiteX115" fmla="*/ 9081189 w 11064076"/>
              <a:gd name="connsiteY115" fmla="*/ 4286568 h 6858001"/>
              <a:gd name="connsiteX116" fmla="*/ 9083528 w 11064076"/>
              <a:gd name="connsiteY116" fmla="*/ 4281170 h 6858001"/>
              <a:gd name="connsiteX117" fmla="*/ 9085532 w 11064076"/>
              <a:gd name="connsiteY117" fmla="*/ 4275455 h 6858001"/>
              <a:gd name="connsiteX118" fmla="*/ 9087537 w 11064076"/>
              <a:gd name="connsiteY118" fmla="*/ 4270058 h 6858001"/>
              <a:gd name="connsiteX119" fmla="*/ 9089207 w 11064076"/>
              <a:gd name="connsiteY119" fmla="*/ 4264025 h 6858001"/>
              <a:gd name="connsiteX120" fmla="*/ 9090544 w 11064076"/>
              <a:gd name="connsiteY120" fmla="*/ 4258310 h 6858001"/>
              <a:gd name="connsiteX121" fmla="*/ 9091546 w 11064076"/>
              <a:gd name="connsiteY121" fmla="*/ 4252595 h 6858001"/>
              <a:gd name="connsiteX122" fmla="*/ 9092214 w 11064076"/>
              <a:gd name="connsiteY122" fmla="*/ 4246563 h 6858001"/>
              <a:gd name="connsiteX123" fmla="*/ 9092548 w 11064076"/>
              <a:gd name="connsiteY123" fmla="*/ 4240848 h 6858001"/>
              <a:gd name="connsiteX124" fmla="*/ 9092548 w 11064076"/>
              <a:gd name="connsiteY124" fmla="*/ 4234815 h 6858001"/>
              <a:gd name="connsiteX125" fmla="*/ 9092548 w 11064076"/>
              <a:gd name="connsiteY125" fmla="*/ 4228783 h 6858001"/>
              <a:gd name="connsiteX126" fmla="*/ 9092214 w 11064076"/>
              <a:gd name="connsiteY126" fmla="*/ 4223068 h 6858001"/>
              <a:gd name="connsiteX127" fmla="*/ 9091546 w 11064076"/>
              <a:gd name="connsiteY127" fmla="*/ 4217353 h 6858001"/>
              <a:gd name="connsiteX128" fmla="*/ 9090544 w 11064076"/>
              <a:gd name="connsiteY128" fmla="*/ 4211320 h 6858001"/>
              <a:gd name="connsiteX129" fmla="*/ 9089207 w 11064076"/>
              <a:gd name="connsiteY129" fmla="*/ 4205605 h 6858001"/>
              <a:gd name="connsiteX130" fmla="*/ 9087537 w 11064076"/>
              <a:gd name="connsiteY130" fmla="*/ 4199890 h 6858001"/>
              <a:gd name="connsiteX131" fmla="*/ 9085532 w 11064076"/>
              <a:gd name="connsiteY131" fmla="*/ 4194175 h 6858001"/>
              <a:gd name="connsiteX132" fmla="*/ 9083528 w 11064076"/>
              <a:gd name="connsiteY132" fmla="*/ 4188460 h 6858001"/>
              <a:gd name="connsiteX133" fmla="*/ 9081189 w 11064076"/>
              <a:gd name="connsiteY133" fmla="*/ 4183063 h 6858001"/>
              <a:gd name="connsiteX134" fmla="*/ 9078516 w 11064076"/>
              <a:gd name="connsiteY134" fmla="*/ 4177665 h 6858001"/>
              <a:gd name="connsiteX135" fmla="*/ 9075509 w 11064076"/>
              <a:gd name="connsiteY135" fmla="*/ 4172268 h 6858001"/>
              <a:gd name="connsiteX136" fmla="*/ 9072168 w 11064076"/>
              <a:gd name="connsiteY136" fmla="*/ 4166870 h 6858001"/>
              <a:gd name="connsiteX137" fmla="*/ 9068827 w 11064076"/>
              <a:gd name="connsiteY137" fmla="*/ 4161790 h 6858001"/>
              <a:gd name="connsiteX138" fmla="*/ 9065152 w 11064076"/>
              <a:gd name="connsiteY138" fmla="*/ 4157028 h 6858001"/>
              <a:gd name="connsiteX139" fmla="*/ 9061143 w 11064076"/>
              <a:gd name="connsiteY139" fmla="*/ 4152265 h 6858001"/>
              <a:gd name="connsiteX140" fmla="*/ 9056465 w 11064076"/>
              <a:gd name="connsiteY140" fmla="*/ 4147820 h 6858001"/>
              <a:gd name="connsiteX141" fmla="*/ 8669577 w 11064076"/>
              <a:gd name="connsiteY141" fmla="*/ 3761423 h 6858001"/>
              <a:gd name="connsiteX142" fmla="*/ 8473460 w 11064076"/>
              <a:gd name="connsiteY142" fmla="*/ 3565208 h 6858001"/>
              <a:gd name="connsiteX143" fmla="*/ 8468782 w 11064076"/>
              <a:gd name="connsiteY143" fmla="*/ 3560445 h 6858001"/>
              <a:gd name="connsiteX144" fmla="*/ 8464773 w 11064076"/>
              <a:gd name="connsiteY144" fmla="*/ 3555683 h 6858001"/>
              <a:gd name="connsiteX145" fmla="*/ 8461098 w 11064076"/>
              <a:gd name="connsiteY145" fmla="*/ 3550920 h 6858001"/>
              <a:gd name="connsiteX146" fmla="*/ 8457423 w 11064076"/>
              <a:gd name="connsiteY146" fmla="*/ 3545840 h 6858001"/>
              <a:gd name="connsiteX147" fmla="*/ 8454082 w 11064076"/>
              <a:gd name="connsiteY147" fmla="*/ 3540760 h 6858001"/>
              <a:gd name="connsiteX148" fmla="*/ 8451409 w 11064076"/>
              <a:gd name="connsiteY148" fmla="*/ 3535680 h 6858001"/>
              <a:gd name="connsiteX149" fmla="*/ 8448736 w 11064076"/>
              <a:gd name="connsiteY149" fmla="*/ 3529965 h 6858001"/>
              <a:gd name="connsiteX150" fmla="*/ 8446398 w 11064076"/>
              <a:gd name="connsiteY150" fmla="*/ 3524568 h 6858001"/>
              <a:gd name="connsiteX151" fmla="*/ 8444059 w 11064076"/>
              <a:gd name="connsiteY151" fmla="*/ 3518853 h 6858001"/>
              <a:gd name="connsiteX152" fmla="*/ 8442054 w 11064076"/>
              <a:gd name="connsiteY152" fmla="*/ 3513455 h 6858001"/>
              <a:gd name="connsiteX153" fmla="*/ 8440718 w 11064076"/>
              <a:gd name="connsiteY153" fmla="*/ 3507423 h 6858001"/>
              <a:gd name="connsiteX154" fmla="*/ 8439382 w 11064076"/>
              <a:gd name="connsiteY154" fmla="*/ 3501708 h 6858001"/>
              <a:gd name="connsiteX155" fmla="*/ 8438379 w 11064076"/>
              <a:gd name="connsiteY155" fmla="*/ 3495993 h 6858001"/>
              <a:gd name="connsiteX156" fmla="*/ 8437711 w 11064076"/>
              <a:gd name="connsiteY156" fmla="*/ 3489960 h 6858001"/>
              <a:gd name="connsiteX157" fmla="*/ 8437377 w 11064076"/>
              <a:gd name="connsiteY157" fmla="*/ 3484245 h 6858001"/>
              <a:gd name="connsiteX158" fmla="*/ 8437043 w 11064076"/>
              <a:gd name="connsiteY158" fmla="*/ 3478213 h 6858001"/>
              <a:gd name="connsiteX159" fmla="*/ 8437377 w 11064076"/>
              <a:gd name="connsiteY159" fmla="*/ 3472180 h 6858001"/>
              <a:gd name="connsiteX160" fmla="*/ 8437711 w 11064076"/>
              <a:gd name="connsiteY160" fmla="*/ 3466465 h 6858001"/>
              <a:gd name="connsiteX161" fmla="*/ 8438379 w 11064076"/>
              <a:gd name="connsiteY161" fmla="*/ 3460750 h 6858001"/>
              <a:gd name="connsiteX162" fmla="*/ 8439382 w 11064076"/>
              <a:gd name="connsiteY162" fmla="*/ 3454718 h 6858001"/>
              <a:gd name="connsiteX163" fmla="*/ 8440718 w 11064076"/>
              <a:gd name="connsiteY163" fmla="*/ 3449003 h 6858001"/>
              <a:gd name="connsiteX164" fmla="*/ 8442054 w 11064076"/>
              <a:gd name="connsiteY164" fmla="*/ 3443288 h 6858001"/>
              <a:gd name="connsiteX165" fmla="*/ 8444059 w 11064076"/>
              <a:gd name="connsiteY165" fmla="*/ 3437255 h 6858001"/>
              <a:gd name="connsiteX166" fmla="*/ 8446398 w 11064076"/>
              <a:gd name="connsiteY166" fmla="*/ 3431858 h 6858001"/>
              <a:gd name="connsiteX167" fmla="*/ 8448736 w 11064076"/>
              <a:gd name="connsiteY167" fmla="*/ 3426460 h 6858001"/>
              <a:gd name="connsiteX168" fmla="*/ 8451409 w 11064076"/>
              <a:gd name="connsiteY168" fmla="*/ 3421063 h 6858001"/>
              <a:gd name="connsiteX169" fmla="*/ 8454082 w 11064076"/>
              <a:gd name="connsiteY169" fmla="*/ 3415348 h 6858001"/>
              <a:gd name="connsiteX170" fmla="*/ 8457423 w 11064076"/>
              <a:gd name="connsiteY170" fmla="*/ 3410268 h 6858001"/>
              <a:gd name="connsiteX171" fmla="*/ 8461098 w 11064076"/>
              <a:gd name="connsiteY171" fmla="*/ 3405505 h 6858001"/>
              <a:gd name="connsiteX172" fmla="*/ 8464773 w 11064076"/>
              <a:gd name="connsiteY172" fmla="*/ 3400425 h 6858001"/>
              <a:gd name="connsiteX173" fmla="*/ 8468782 w 11064076"/>
              <a:gd name="connsiteY173" fmla="*/ 3395663 h 6858001"/>
              <a:gd name="connsiteX174" fmla="*/ 8473460 w 11064076"/>
              <a:gd name="connsiteY174" fmla="*/ 3391218 h 6858001"/>
              <a:gd name="connsiteX175" fmla="*/ 8477803 w 11064076"/>
              <a:gd name="connsiteY175" fmla="*/ 3386773 h 6858001"/>
              <a:gd name="connsiteX176" fmla="*/ 8482481 w 11064076"/>
              <a:gd name="connsiteY176" fmla="*/ 3382645 h 6858001"/>
              <a:gd name="connsiteX177" fmla="*/ 8487826 w 11064076"/>
              <a:gd name="connsiteY177" fmla="*/ 3378835 h 6858001"/>
              <a:gd name="connsiteX178" fmla="*/ 8492504 w 11064076"/>
              <a:gd name="connsiteY178" fmla="*/ 3375343 h 6858001"/>
              <a:gd name="connsiteX179" fmla="*/ 8497515 w 11064076"/>
              <a:gd name="connsiteY179" fmla="*/ 3372168 h 6858001"/>
              <a:gd name="connsiteX180" fmla="*/ 8503195 w 11064076"/>
              <a:gd name="connsiteY180" fmla="*/ 3369310 h 6858001"/>
              <a:gd name="connsiteX181" fmla="*/ 8508540 w 11064076"/>
              <a:gd name="connsiteY181" fmla="*/ 3366453 h 6858001"/>
              <a:gd name="connsiteX182" fmla="*/ 8514220 w 11064076"/>
              <a:gd name="connsiteY182" fmla="*/ 3364230 h 6858001"/>
              <a:gd name="connsiteX183" fmla="*/ 8519566 w 11064076"/>
              <a:gd name="connsiteY183" fmla="*/ 3362008 h 6858001"/>
              <a:gd name="connsiteX184" fmla="*/ 8525245 w 11064076"/>
              <a:gd name="connsiteY184" fmla="*/ 3360103 h 6858001"/>
              <a:gd name="connsiteX185" fmla="*/ 8531259 w 11064076"/>
              <a:gd name="connsiteY185" fmla="*/ 3358833 h 6858001"/>
              <a:gd name="connsiteX186" fmla="*/ 8536939 w 11064076"/>
              <a:gd name="connsiteY186" fmla="*/ 3357245 h 6858001"/>
              <a:gd name="connsiteX187" fmla="*/ 8542953 w 11064076"/>
              <a:gd name="connsiteY187" fmla="*/ 3356293 h 6858001"/>
              <a:gd name="connsiteX188" fmla="*/ 8548632 w 11064076"/>
              <a:gd name="connsiteY188" fmla="*/ 3355658 h 6858001"/>
              <a:gd name="connsiteX189" fmla="*/ 8554646 w 11064076"/>
              <a:gd name="connsiteY189" fmla="*/ 3355340 h 6858001"/>
              <a:gd name="connsiteX190" fmla="*/ 8560326 w 11064076"/>
              <a:gd name="connsiteY190" fmla="*/ 3355023 h 6858001"/>
              <a:gd name="connsiteX191" fmla="*/ 8566340 w 11064076"/>
              <a:gd name="connsiteY191" fmla="*/ 3355340 h 6858001"/>
              <a:gd name="connsiteX192" fmla="*/ 8572354 w 11064076"/>
              <a:gd name="connsiteY192" fmla="*/ 3355658 h 6858001"/>
              <a:gd name="connsiteX193" fmla="*/ 8578033 w 11064076"/>
              <a:gd name="connsiteY193" fmla="*/ 3356293 h 6858001"/>
              <a:gd name="connsiteX194" fmla="*/ 8584047 w 11064076"/>
              <a:gd name="connsiteY194" fmla="*/ 3357245 h 6858001"/>
              <a:gd name="connsiteX195" fmla="*/ 8589727 w 11064076"/>
              <a:gd name="connsiteY195" fmla="*/ 3358833 h 6858001"/>
              <a:gd name="connsiteX196" fmla="*/ 8595741 w 11064076"/>
              <a:gd name="connsiteY196" fmla="*/ 3360103 h 6858001"/>
              <a:gd name="connsiteX197" fmla="*/ 8601086 w 11064076"/>
              <a:gd name="connsiteY197" fmla="*/ 3362008 h 6858001"/>
              <a:gd name="connsiteX198" fmla="*/ 8606766 w 11064076"/>
              <a:gd name="connsiteY198" fmla="*/ 3364230 h 6858001"/>
              <a:gd name="connsiteX199" fmla="*/ 8612446 w 11064076"/>
              <a:gd name="connsiteY199" fmla="*/ 3366453 h 6858001"/>
              <a:gd name="connsiteX200" fmla="*/ 8617791 w 11064076"/>
              <a:gd name="connsiteY200" fmla="*/ 3369310 h 6858001"/>
              <a:gd name="connsiteX201" fmla="*/ 8623137 w 11064076"/>
              <a:gd name="connsiteY201" fmla="*/ 3372168 h 6858001"/>
              <a:gd name="connsiteX202" fmla="*/ 8628148 w 11064076"/>
              <a:gd name="connsiteY202" fmla="*/ 3375343 h 6858001"/>
              <a:gd name="connsiteX203" fmla="*/ 8633160 w 11064076"/>
              <a:gd name="connsiteY203" fmla="*/ 3378835 h 6858001"/>
              <a:gd name="connsiteX204" fmla="*/ 8638171 w 11064076"/>
              <a:gd name="connsiteY204" fmla="*/ 3382645 h 6858001"/>
              <a:gd name="connsiteX205" fmla="*/ 8642849 w 11064076"/>
              <a:gd name="connsiteY205" fmla="*/ 3386773 h 6858001"/>
              <a:gd name="connsiteX206" fmla="*/ 8647526 w 11064076"/>
              <a:gd name="connsiteY206" fmla="*/ 3391218 h 6858001"/>
              <a:gd name="connsiteX207" fmla="*/ 8855003 w 11064076"/>
              <a:gd name="connsiteY207" fmla="*/ 3598228 h 6858001"/>
              <a:gd name="connsiteX208" fmla="*/ 8859346 w 11064076"/>
              <a:gd name="connsiteY208" fmla="*/ 3602673 h 6858001"/>
              <a:gd name="connsiteX209" fmla="*/ 8864023 w 11064076"/>
              <a:gd name="connsiteY209" fmla="*/ 3606800 h 6858001"/>
              <a:gd name="connsiteX210" fmla="*/ 8869369 w 11064076"/>
              <a:gd name="connsiteY210" fmla="*/ 3610610 h 6858001"/>
              <a:gd name="connsiteX211" fmla="*/ 8874046 w 11064076"/>
              <a:gd name="connsiteY211" fmla="*/ 3613785 h 6858001"/>
              <a:gd name="connsiteX212" fmla="*/ 8879392 w 11064076"/>
              <a:gd name="connsiteY212" fmla="*/ 3617278 h 6858001"/>
              <a:gd name="connsiteX213" fmla="*/ 8884738 w 11064076"/>
              <a:gd name="connsiteY213" fmla="*/ 3620135 h 6858001"/>
              <a:gd name="connsiteX214" fmla="*/ 8890083 w 11064076"/>
              <a:gd name="connsiteY214" fmla="*/ 3622675 h 6858001"/>
              <a:gd name="connsiteX215" fmla="*/ 8895763 w 11064076"/>
              <a:gd name="connsiteY215" fmla="*/ 3625215 h 6858001"/>
              <a:gd name="connsiteX216" fmla="*/ 8901109 w 11064076"/>
              <a:gd name="connsiteY216" fmla="*/ 3627120 h 6858001"/>
              <a:gd name="connsiteX217" fmla="*/ 8906788 w 11064076"/>
              <a:gd name="connsiteY217" fmla="*/ 3629343 h 6858001"/>
              <a:gd name="connsiteX218" fmla="*/ 8912802 w 11064076"/>
              <a:gd name="connsiteY218" fmla="*/ 3630613 h 6858001"/>
              <a:gd name="connsiteX219" fmla="*/ 8918482 w 11064076"/>
              <a:gd name="connsiteY219" fmla="*/ 3631883 h 6858001"/>
              <a:gd name="connsiteX220" fmla="*/ 8924496 w 11064076"/>
              <a:gd name="connsiteY220" fmla="*/ 3633153 h 6858001"/>
              <a:gd name="connsiteX221" fmla="*/ 8930175 w 11064076"/>
              <a:gd name="connsiteY221" fmla="*/ 3633788 h 6858001"/>
              <a:gd name="connsiteX222" fmla="*/ 8936189 w 11064076"/>
              <a:gd name="connsiteY222" fmla="*/ 3634105 h 6858001"/>
              <a:gd name="connsiteX223" fmla="*/ 8941869 w 11064076"/>
              <a:gd name="connsiteY223" fmla="*/ 3634105 h 6858001"/>
              <a:gd name="connsiteX224" fmla="*/ 8947883 w 11064076"/>
              <a:gd name="connsiteY224" fmla="*/ 3634105 h 6858001"/>
              <a:gd name="connsiteX225" fmla="*/ 8953897 w 11064076"/>
              <a:gd name="connsiteY225" fmla="*/ 3633788 h 6858001"/>
              <a:gd name="connsiteX226" fmla="*/ 8959576 w 11064076"/>
              <a:gd name="connsiteY226" fmla="*/ 3633153 h 6858001"/>
              <a:gd name="connsiteX227" fmla="*/ 8965590 w 11064076"/>
              <a:gd name="connsiteY227" fmla="*/ 3631883 h 6858001"/>
              <a:gd name="connsiteX228" fmla="*/ 8971270 w 11064076"/>
              <a:gd name="connsiteY228" fmla="*/ 3630613 h 6858001"/>
              <a:gd name="connsiteX229" fmla="*/ 8977284 w 11064076"/>
              <a:gd name="connsiteY229" fmla="*/ 3629343 h 6858001"/>
              <a:gd name="connsiteX230" fmla="*/ 8982629 w 11064076"/>
              <a:gd name="connsiteY230" fmla="*/ 3627120 h 6858001"/>
              <a:gd name="connsiteX231" fmla="*/ 8988309 w 11064076"/>
              <a:gd name="connsiteY231" fmla="*/ 3625215 h 6858001"/>
              <a:gd name="connsiteX232" fmla="*/ 8993989 w 11064076"/>
              <a:gd name="connsiteY232" fmla="*/ 3622675 h 6858001"/>
              <a:gd name="connsiteX233" fmla="*/ 8999334 w 11064076"/>
              <a:gd name="connsiteY233" fmla="*/ 3620135 h 6858001"/>
              <a:gd name="connsiteX234" fmla="*/ 9004680 w 11064076"/>
              <a:gd name="connsiteY234" fmla="*/ 3617278 h 6858001"/>
              <a:gd name="connsiteX235" fmla="*/ 9009691 w 11064076"/>
              <a:gd name="connsiteY235" fmla="*/ 3613785 h 6858001"/>
              <a:gd name="connsiteX236" fmla="*/ 9014703 w 11064076"/>
              <a:gd name="connsiteY236" fmla="*/ 3610610 h 6858001"/>
              <a:gd name="connsiteX237" fmla="*/ 9020048 w 11064076"/>
              <a:gd name="connsiteY237" fmla="*/ 3606800 h 6858001"/>
              <a:gd name="connsiteX238" fmla="*/ 9024392 w 11064076"/>
              <a:gd name="connsiteY238" fmla="*/ 3602673 h 6858001"/>
              <a:gd name="connsiteX239" fmla="*/ 9029069 w 11064076"/>
              <a:gd name="connsiteY239" fmla="*/ 3598228 h 6858001"/>
              <a:gd name="connsiteX240" fmla="*/ 9033747 w 11064076"/>
              <a:gd name="connsiteY240" fmla="*/ 3593783 h 6858001"/>
              <a:gd name="connsiteX241" fmla="*/ 9037756 w 11064076"/>
              <a:gd name="connsiteY241" fmla="*/ 3589020 h 6858001"/>
              <a:gd name="connsiteX242" fmla="*/ 9041431 w 11064076"/>
              <a:gd name="connsiteY242" fmla="*/ 3583940 h 6858001"/>
              <a:gd name="connsiteX243" fmla="*/ 9044772 w 11064076"/>
              <a:gd name="connsiteY243" fmla="*/ 3578860 h 6858001"/>
              <a:gd name="connsiteX244" fmla="*/ 9048113 w 11064076"/>
              <a:gd name="connsiteY244" fmla="*/ 3573463 h 6858001"/>
              <a:gd name="connsiteX245" fmla="*/ 9051120 w 11064076"/>
              <a:gd name="connsiteY245" fmla="*/ 3568383 h 6858001"/>
              <a:gd name="connsiteX246" fmla="*/ 9053793 w 11064076"/>
              <a:gd name="connsiteY246" fmla="*/ 3562985 h 6858001"/>
              <a:gd name="connsiteX247" fmla="*/ 9056131 w 11064076"/>
              <a:gd name="connsiteY247" fmla="*/ 3557588 h 6858001"/>
              <a:gd name="connsiteX248" fmla="*/ 9058136 w 11064076"/>
              <a:gd name="connsiteY248" fmla="*/ 3551873 h 6858001"/>
              <a:gd name="connsiteX249" fmla="*/ 9060141 w 11064076"/>
              <a:gd name="connsiteY249" fmla="*/ 3546158 h 6858001"/>
              <a:gd name="connsiteX250" fmla="*/ 9061811 w 11064076"/>
              <a:gd name="connsiteY250" fmla="*/ 3540443 h 6858001"/>
              <a:gd name="connsiteX251" fmla="*/ 9063147 w 11064076"/>
              <a:gd name="connsiteY251" fmla="*/ 3534410 h 6858001"/>
              <a:gd name="connsiteX252" fmla="*/ 9064150 w 11064076"/>
              <a:gd name="connsiteY252" fmla="*/ 3528695 h 6858001"/>
              <a:gd name="connsiteX253" fmla="*/ 9064818 w 11064076"/>
              <a:gd name="connsiteY253" fmla="*/ 3522980 h 6858001"/>
              <a:gd name="connsiteX254" fmla="*/ 9065152 w 11064076"/>
              <a:gd name="connsiteY254" fmla="*/ 3516948 h 6858001"/>
              <a:gd name="connsiteX255" fmla="*/ 9065152 w 11064076"/>
              <a:gd name="connsiteY255" fmla="*/ 3511233 h 6858001"/>
              <a:gd name="connsiteX256" fmla="*/ 9065152 w 11064076"/>
              <a:gd name="connsiteY256" fmla="*/ 3505200 h 6858001"/>
              <a:gd name="connsiteX257" fmla="*/ 9064818 w 11064076"/>
              <a:gd name="connsiteY257" fmla="*/ 3499168 h 6858001"/>
              <a:gd name="connsiteX258" fmla="*/ 9064150 w 11064076"/>
              <a:gd name="connsiteY258" fmla="*/ 3493453 h 6858001"/>
              <a:gd name="connsiteX259" fmla="*/ 9063147 w 11064076"/>
              <a:gd name="connsiteY259" fmla="*/ 3487738 h 6858001"/>
              <a:gd name="connsiteX260" fmla="*/ 9061811 w 11064076"/>
              <a:gd name="connsiteY260" fmla="*/ 3481705 h 6858001"/>
              <a:gd name="connsiteX261" fmla="*/ 9060141 w 11064076"/>
              <a:gd name="connsiteY261" fmla="*/ 3475990 h 6858001"/>
              <a:gd name="connsiteX262" fmla="*/ 9058136 w 11064076"/>
              <a:gd name="connsiteY262" fmla="*/ 3470593 h 6858001"/>
              <a:gd name="connsiteX263" fmla="*/ 9056131 w 11064076"/>
              <a:gd name="connsiteY263" fmla="*/ 3464878 h 6858001"/>
              <a:gd name="connsiteX264" fmla="*/ 9053793 w 11064076"/>
              <a:gd name="connsiteY264" fmla="*/ 3459163 h 6858001"/>
              <a:gd name="connsiteX265" fmla="*/ 9051120 w 11064076"/>
              <a:gd name="connsiteY265" fmla="*/ 3453765 h 6858001"/>
              <a:gd name="connsiteX266" fmla="*/ 9048113 w 11064076"/>
              <a:gd name="connsiteY266" fmla="*/ 3448685 h 6858001"/>
              <a:gd name="connsiteX267" fmla="*/ 9044772 w 11064076"/>
              <a:gd name="connsiteY267" fmla="*/ 3443605 h 6858001"/>
              <a:gd name="connsiteX268" fmla="*/ 9041431 w 11064076"/>
              <a:gd name="connsiteY268" fmla="*/ 3438525 h 6858001"/>
              <a:gd name="connsiteX269" fmla="*/ 9037756 w 11064076"/>
              <a:gd name="connsiteY269" fmla="*/ 3433763 h 6858001"/>
              <a:gd name="connsiteX270" fmla="*/ 9033747 w 11064076"/>
              <a:gd name="connsiteY270" fmla="*/ 3428683 h 6858001"/>
              <a:gd name="connsiteX271" fmla="*/ 9029069 w 11064076"/>
              <a:gd name="connsiteY271" fmla="*/ 3423920 h 6858001"/>
              <a:gd name="connsiteX272" fmla="*/ 8360534 w 11064076"/>
              <a:gd name="connsiteY272" fmla="*/ 2756218 h 6858001"/>
              <a:gd name="connsiteX273" fmla="*/ 8357193 w 11064076"/>
              <a:gd name="connsiteY273" fmla="*/ 2753043 h 6858001"/>
              <a:gd name="connsiteX274" fmla="*/ 8353852 w 11064076"/>
              <a:gd name="connsiteY274" fmla="*/ 2749233 h 6858001"/>
              <a:gd name="connsiteX275" fmla="*/ 8347504 w 11064076"/>
              <a:gd name="connsiteY275" fmla="*/ 2741295 h 6858001"/>
              <a:gd name="connsiteX276" fmla="*/ 8342492 w 11064076"/>
              <a:gd name="connsiteY276" fmla="*/ 2733040 h 6858001"/>
              <a:gd name="connsiteX277" fmla="*/ 8337815 w 11064076"/>
              <a:gd name="connsiteY277" fmla="*/ 2724468 h 6858001"/>
              <a:gd name="connsiteX278" fmla="*/ 8333471 w 11064076"/>
              <a:gd name="connsiteY278" fmla="*/ 2715895 h 6858001"/>
              <a:gd name="connsiteX279" fmla="*/ 8330465 w 11064076"/>
              <a:gd name="connsiteY279" fmla="*/ 2707005 h 6858001"/>
              <a:gd name="connsiteX280" fmla="*/ 8328126 w 11064076"/>
              <a:gd name="connsiteY280" fmla="*/ 2697798 h 6858001"/>
              <a:gd name="connsiteX281" fmla="*/ 8326121 w 11064076"/>
              <a:gd name="connsiteY281" fmla="*/ 2688590 h 6858001"/>
              <a:gd name="connsiteX282" fmla="*/ 5629596 w 11064076"/>
              <a:gd name="connsiteY282" fmla="*/ 0 h 6858001"/>
              <a:gd name="connsiteX0" fmla="*/ 5629596 w 11064076"/>
              <a:gd name="connsiteY0" fmla="*/ 0 h 6858000"/>
              <a:gd name="connsiteX1" fmla="*/ 0 w 11064076"/>
              <a:gd name="connsiteY1" fmla="*/ 0 h 6858000"/>
              <a:gd name="connsiteX2" fmla="*/ 0 w 11064076"/>
              <a:gd name="connsiteY2" fmla="*/ 6858000 h 6858000"/>
              <a:gd name="connsiteX3" fmla="*/ 10123449 w 11064076"/>
              <a:gd name="connsiteY3" fmla="*/ 6858000 h 6858000"/>
              <a:gd name="connsiteX4" fmla="*/ 11064076 w 11064076"/>
              <a:gd name="connsiteY4" fmla="*/ 6858000 h 6858000"/>
              <a:gd name="connsiteX5" fmla="*/ 9033747 w 11064076"/>
              <a:gd name="connsiteY5" fmla="*/ 4816793 h 6858000"/>
              <a:gd name="connsiteX6" fmla="*/ 9018378 w 11064076"/>
              <a:gd name="connsiteY6" fmla="*/ 4803458 h 6858000"/>
              <a:gd name="connsiteX7" fmla="*/ 9003009 w 11064076"/>
              <a:gd name="connsiteY7" fmla="*/ 4789488 h 6858000"/>
              <a:gd name="connsiteX8" fmla="*/ 8987975 w 11064076"/>
              <a:gd name="connsiteY8" fmla="*/ 4775518 h 6858000"/>
              <a:gd name="connsiteX9" fmla="*/ 8973274 w 11064076"/>
              <a:gd name="connsiteY9" fmla="*/ 4760913 h 6858000"/>
              <a:gd name="connsiteX10" fmla="*/ 8039129 w 11064076"/>
              <a:gd name="connsiteY10" fmla="*/ 3828098 h 6858000"/>
              <a:gd name="connsiteX11" fmla="*/ 8034451 w 11064076"/>
              <a:gd name="connsiteY11" fmla="*/ 3823335 h 6858000"/>
              <a:gd name="connsiteX12" fmla="*/ 8030443 w 11064076"/>
              <a:gd name="connsiteY12" fmla="*/ 3818573 h 6858000"/>
              <a:gd name="connsiteX13" fmla="*/ 8026767 w 11064076"/>
              <a:gd name="connsiteY13" fmla="*/ 3813493 h 6858000"/>
              <a:gd name="connsiteX14" fmla="*/ 8023426 w 11064076"/>
              <a:gd name="connsiteY14" fmla="*/ 3808413 h 6858000"/>
              <a:gd name="connsiteX15" fmla="*/ 8020086 w 11064076"/>
              <a:gd name="connsiteY15" fmla="*/ 3803333 h 6858000"/>
              <a:gd name="connsiteX16" fmla="*/ 8017079 w 11064076"/>
              <a:gd name="connsiteY16" fmla="*/ 3798253 h 6858000"/>
              <a:gd name="connsiteX17" fmla="*/ 8014406 w 11064076"/>
              <a:gd name="connsiteY17" fmla="*/ 3792855 h 6858000"/>
              <a:gd name="connsiteX18" fmla="*/ 8012067 w 11064076"/>
              <a:gd name="connsiteY18" fmla="*/ 3787458 h 6858000"/>
              <a:gd name="connsiteX19" fmla="*/ 8010062 w 11064076"/>
              <a:gd name="connsiteY19" fmla="*/ 3781425 h 6858000"/>
              <a:gd name="connsiteX20" fmla="*/ 8008392 w 11064076"/>
              <a:gd name="connsiteY20" fmla="*/ 3776028 h 6858000"/>
              <a:gd name="connsiteX21" fmla="*/ 8006387 w 11064076"/>
              <a:gd name="connsiteY21" fmla="*/ 3770313 h 6858000"/>
              <a:gd name="connsiteX22" fmla="*/ 8005051 w 11064076"/>
              <a:gd name="connsiteY22" fmla="*/ 3764280 h 6858000"/>
              <a:gd name="connsiteX23" fmla="*/ 8004049 w 11064076"/>
              <a:gd name="connsiteY23" fmla="*/ 3758565 h 6858000"/>
              <a:gd name="connsiteX24" fmla="*/ 8003380 w 11064076"/>
              <a:gd name="connsiteY24" fmla="*/ 3752850 h 6858000"/>
              <a:gd name="connsiteX25" fmla="*/ 8003046 w 11064076"/>
              <a:gd name="connsiteY25" fmla="*/ 3746818 h 6858000"/>
              <a:gd name="connsiteX26" fmla="*/ 8003046 w 11064076"/>
              <a:gd name="connsiteY26" fmla="*/ 3740785 h 6858000"/>
              <a:gd name="connsiteX27" fmla="*/ 8003046 w 11064076"/>
              <a:gd name="connsiteY27" fmla="*/ 3735070 h 6858000"/>
              <a:gd name="connsiteX28" fmla="*/ 8003380 w 11064076"/>
              <a:gd name="connsiteY28" fmla="*/ 3729038 h 6858000"/>
              <a:gd name="connsiteX29" fmla="*/ 8004049 w 11064076"/>
              <a:gd name="connsiteY29" fmla="*/ 3723323 h 6858000"/>
              <a:gd name="connsiteX30" fmla="*/ 8005051 w 11064076"/>
              <a:gd name="connsiteY30" fmla="*/ 3717608 h 6858000"/>
              <a:gd name="connsiteX31" fmla="*/ 8006387 w 11064076"/>
              <a:gd name="connsiteY31" fmla="*/ 3711575 h 6858000"/>
              <a:gd name="connsiteX32" fmla="*/ 8008392 w 11064076"/>
              <a:gd name="connsiteY32" fmla="*/ 3705860 h 6858000"/>
              <a:gd name="connsiteX33" fmla="*/ 8010062 w 11064076"/>
              <a:gd name="connsiteY33" fmla="*/ 3700145 h 6858000"/>
              <a:gd name="connsiteX34" fmla="*/ 8012067 w 11064076"/>
              <a:gd name="connsiteY34" fmla="*/ 3694748 h 6858000"/>
              <a:gd name="connsiteX35" fmla="*/ 8014406 w 11064076"/>
              <a:gd name="connsiteY35" fmla="*/ 3689033 h 6858000"/>
              <a:gd name="connsiteX36" fmla="*/ 8017079 w 11064076"/>
              <a:gd name="connsiteY36" fmla="*/ 3683635 h 6858000"/>
              <a:gd name="connsiteX37" fmla="*/ 8020086 w 11064076"/>
              <a:gd name="connsiteY37" fmla="*/ 3678238 h 6858000"/>
              <a:gd name="connsiteX38" fmla="*/ 8023426 w 11064076"/>
              <a:gd name="connsiteY38" fmla="*/ 3673158 h 6858000"/>
              <a:gd name="connsiteX39" fmla="*/ 8026767 w 11064076"/>
              <a:gd name="connsiteY39" fmla="*/ 3668078 h 6858000"/>
              <a:gd name="connsiteX40" fmla="*/ 8030443 w 11064076"/>
              <a:gd name="connsiteY40" fmla="*/ 3662998 h 6858000"/>
              <a:gd name="connsiteX41" fmla="*/ 8034451 w 11064076"/>
              <a:gd name="connsiteY41" fmla="*/ 3658235 h 6858000"/>
              <a:gd name="connsiteX42" fmla="*/ 8039129 w 11064076"/>
              <a:gd name="connsiteY42" fmla="*/ 3653790 h 6858000"/>
              <a:gd name="connsiteX43" fmla="*/ 8043807 w 11064076"/>
              <a:gd name="connsiteY43" fmla="*/ 3649345 h 6858000"/>
              <a:gd name="connsiteX44" fmla="*/ 8048149 w 11064076"/>
              <a:gd name="connsiteY44" fmla="*/ 3645218 h 6858000"/>
              <a:gd name="connsiteX45" fmla="*/ 8053495 w 11064076"/>
              <a:gd name="connsiteY45" fmla="*/ 3641725 h 6858000"/>
              <a:gd name="connsiteX46" fmla="*/ 8058507 w 11064076"/>
              <a:gd name="connsiteY46" fmla="*/ 3638233 h 6858000"/>
              <a:gd name="connsiteX47" fmla="*/ 8063852 w 11064076"/>
              <a:gd name="connsiteY47" fmla="*/ 3634740 h 6858000"/>
              <a:gd name="connsiteX48" fmla="*/ 8068864 w 11064076"/>
              <a:gd name="connsiteY48" fmla="*/ 3631883 h 6858000"/>
              <a:gd name="connsiteX49" fmla="*/ 8074209 w 11064076"/>
              <a:gd name="connsiteY49" fmla="*/ 3629343 h 6858000"/>
              <a:gd name="connsiteX50" fmla="*/ 8079889 w 11064076"/>
              <a:gd name="connsiteY50" fmla="*/ 3626803 h 6858000"/>
              <a:gd name="connsiteX51" fmla="*/ 8085569 w 11064076"/>
              <a:gd name="connsiteY51" fmla="*/ 3624898 h 6858000"/>
              <a:gd name="connsiteX52" fmla="*/ 8091248 w 11064076"/>
              <a:gd name="connsiteY52" fmla="*/ 3622675 h 6858000"/>
              <a:gd name="connsiteX53" fmla="*/ 8096928 w 11064076"/>
              <a:gd name="connsiteY53" fmla="*/ 3621405 h 6858000"/>
              <a:gd name="connsiteX54" fmla="*/ 8102608 w 11064076"/>
              <a:gd name="connsiteY54" fmla="*/ 3620135 h 6858000"/>
              <a:gd name="connsiteX55" fmla="*/ 8108622 w 11064076"/>
              <a:gd name="connsiteY55" fmla="*/ 3618865 h 6858000"/>
              <a:gd name="connsiteX56" fmla="*/ 8114301 w 11064076"/>
              <a:gd name="connsiteY56" fmla="*/ 3618230 h 6858000"/>
              <a:gd name="connsiteX57" fmla="*/ 8120315 w 11064076"/>
              <a:gd name="connsiteY57" fmla="*/ 3617913 h 6858000"/>
              <a:gd name="connsiteX58" fmla="*/ 8126329 w 11064076"/>
              <a:gd name="connsiteY58" fmla="*/ 3617595 h 6858000"/>
              <a:gd name="connsiteX59" fmla="*/ 8132343 w 11064076"/>
              <a:gd name="connsiteY59" fmla="*/ 3617913 h 6858000"/>
              <a:gd name="connsiteX60" fmla="*/ 8138023 w 11064076"/>
              <a:gd name="connsiteY60" fmla="*/ 3618230 h 6858000"/>
              <a:gd name="connsiteX61" fmla="*/ 8143702 w 11064076"/>
              <a:gd name="connsiteY61" fmla="*/ 3618865 h 6858000"/>
              <a:gd name="connsiteX62" fmla="*/ 8149716 w 11064076"/>
              <a:gd name="connsiteY62" fmla="*/ 3620135 h 6858000"/>
              <a:gd name="connsiteX63" fmla="*/ 8155396 w 11064076"/>
              <a:gd name="connsiteY63" fmla="*/ 3621405 h 6858000"/>
              <a:gd name="connsiteX64" fmla="*/ 8161410 w 11064076"/>
              <a:gd name="connsiteY64" fmla="*/ 3622675 h 6858000"/>
              <a:gd name="connsiteX65" fmla="*/ 8167089 w 11064076"/>
              <a:gd name="connsiteY65" fmla="*/ 3624898 h 6858000"/>
              <a:gd name="connsiteX66" fmla="*/ 8172769 w 11064076"/>
              <a:gd name="connsiteY66" fmla="*/ 3626803 h 6858000"/>
              <a:gd name="connsiteX67" fmla="*/ 8178115 w 11064076"/>
              <a:gd name="connsiteY67" fmla="*/ 3629343 h 6858000"/>
              <a:gd name="connsiteX68" fmla="*/ 8183460 w 11064076"/>
              <a:gd name="connsiteY68" fmla="*/ 3631883 h 6858000"/>
              <a:gd name="connsiteX69" fmla="*/ 8188806 w 11064076"/>
              <a:gd name="connsiteY69" fmla="*/ 3634740 h 6858000"/>
              <a:gd name="connsiteX70" fmla="*/ 8194151 w 11064076"/>
              <a:gd name="connsiteY70" fmla="*/ 3638233 h 6858000"/>
              <a:gd name="connsiteX71" fmla="*/ 8199163 w 11064076"/>
              <a:gd name="connsiteY71" fmla="*/ 3641725 h 6858000"/>
              <a:gd name="connsiteX72" fmla="*/ 8204175 w 11064076"/>
              <a:gd name="connsiteY72" fmla="*/ 3645218 h 6858000"/>
              <a:gd name="connsiteX73" fmla="*/ 8208852 w 11064076"/>
              <a:gd name="connsiteY73" fmla="*/ 3649345 h 6858000"/>
              <a:gd name="connsiteX74" fmla="*/ 8213529 w 11064076"/>
              <a:gd name="connsiteY74" fmla="*/ 3653790 h 6858000"/>
              <a:gd name="connsiteX75" fmla="*/ 8882399 w 11064076"/>
              <a:gd name="connsiteY75" fmla="*/ 4321810 h 6858000"/>
              <a:gd name="connsiteX76" fmla="*/ 8886742 w 11064076"/>
              <a:gd name="connsiteY76" fmla="*/ 4325938 h 6858000"/>
              <a:gd name="connsiteX77" fmla="*/ 8891420 w 11064076"/>
              <a:gd name="connsiteY77" fmla="*/ 4330065 h 6858000"/>
              <a:gd name="connsiteX78" fmla="*/ 8896765 w 11064076"/>
              <a:gd name="connsiteY78" fmla="*/ 4334193 h 6858000"/>
              <a:gd name="connsiteX79" fmla="*/ 8901443 w 11064076"/>
              <a:gd name="connsiteY79" fmla="*/ 4337685 h 6858000"/>
              <a:gd name="connsiteX80" fmla="*/ 8906788 w 11064076"/>
              <a:gd name="connsiteY80" fmla="*/ 4340860 h 6858000"/>
              <a:gd name="connsiteX81" fmla="*/ 8912134 w 11064076"/>
              <a:gd name="connsiteY81" fmla="*/ 4343718 h 6858000"/>
              <a:gd name="connsiteX82" fmla="*/ 8917480 w 11064076"/>
              <a:gd name="connsiteY82" fmla="*/ 4346575 h 6858000"/>
              <a:gd name="connsiteX83" fmla="*/ 8923159 w 11064076"/>
              <a:gd name="connsiteY83" fmla="*/ 4349115 h 6858000"/>
              <a:gd name="connsiteX84" fmla="*/ 8928505 w 11064076"/>
              <a:gd name="connsiteY84" fmla="*/ 4351020 h 6858000"/>
              <a:gd name="connsiteX85" fmla="*/ 8934185 w 11064076"/>
              <a:gd name="connsiteY85" fmla="*/ 4352608 h 6858000"/>
              <a:gd name="connsiteX86" fmla="*/ 8940198 w 11064076"/>
              <a:gd name="connsiteY86" fmla="*/ 4354513 h 6858000"/>
              <a:gd name="connsiteX87" fmla="*/ 8945878 w 11064076"/>
              <a:gd name="connsiteY87" fmla="*/ 4355465 h 6858000"/>
              <a:gd name="connsiteX88" fmla="*/ 8951892 w 11064076"/>
              <a:gd name="connsiteY88" fmla="*/ 4356418 h 6858000"/>
              <a:gd name="connsiteX89" fmla="*/ 8957572 w 11064076"/>
              <a:gd name="connsiteY89" fmla="*/ 4357053 h 6858000"/>
              <a:gd name="connsiteX90" fmla="*/ 8963585 w 11064076"/>
              <a:gd name="connsiteY90" fmla="*/ 4358005 h 6858000"/>
              <a:gd name="connsiteX91" fmla="*/ 8969265 w 11064076"/>
              <a:gd name="connsiteY91" fmla="*/ 4358005 h 6858000"/>
              <a:gd name="connsiteX92" fmla="*/ 8975279 w 11064076"/>
              <a:gd name="connsiteY92" fmla="*/ 4358005 h 6858000"/>
              <a:gd name="connsiteX93" fmla="*/ 8981293 w 11064076"/>
              <a:gd name="connsiteY93" fmla="*/ 4357053 h 6858000"/>
              <a:gd name="connsiteX94" fmla="*/ 8986972 w 11064076"/>
              <a:gd name="connsiteY94" fmla="*/ 4356418 h 6858000"/>
              <a:gd name="connsiteX95" fmla="*/ 8992986 w 11064076"/>
              <a:gd name="connsiteY95" fmla="*/ 4355465 h 6858000"/>
              <a:gd name="connsiteX96" fmla="*/ 8998666 w 11064076"/>
              <a:gd name="connsiteY96" fmla="*/ 4354513 h 6858000"/>
              <a:gd name="connsiteX97" fmla="*/ 9004680 w 11064076"/>
              <a:gd name="connsiteY97" fmla="*/ 4352608 h 6858000"/>
              <a:gd name="connsiteX98" fmla="*/ 9010025 w 11064076"/>
              <a:gd name="connsiteY98" fmla="*/ 4351020 h 6858000"/>
              <a:gd name="connsiteX99" fmla="*/ 9015705 w 11064076"/>
              <a:gd name="connsiteY99" fmla="*/ 4349115 h 6858000"/>
              <a:gd name="connsiteX100" fmla="*/ 9021385 w 11064076"/>
              <a:gd name="connsiteY100" fmla="*/ 4346575 h 6858000"/>
              <a:gd name="connsiteX101" fmla="*/ 9026730 w 11064076"/>
              <a:gd name="connsiteY101" fmla="*/ 4343718 h 6858000"/>
              <a:gd name="connsiteX102" fmla="*/ 9032076 w 11064076"/>
              <a:gd name="connsiteY102" fmla="*/ 4340860 h 6858000"/>
              <a:gd name="connsiteX103" fmla="*/ 9037088 w 11064076"/>
              <a:gd name="connsiteY103" fmla="*/ 4337685 h 6858000"/>
              <a:gd name="connsiteX104" fmla="*/ 9042099 w 11064076"/>
              <a:gd name="connsiteY104" fmla="*/ 4334193 h 6858000"/>
              <a:gd name="connsiteX105" fmla="*/ 9047445 w 11064076"/>
              <a:gd name="connsiteY105" fmla="*/ 4330065 h 6858000"/>
              <a:gd name="connsiteX106" fmla="*/ 9051788 w 11064076"/>
              <a:gd name="connsiteY106" fmla="*/ 4325938 h 6858000"/>
              <a:gd name="connsiteX107" fmla="*/ 9056465 w 11064076"/>
              <a:gd name="connsiteY107" fmla="*/ 4321810 h 6858000"/>
              <a:gd name="connsiteX108" fmla="*/ 9061143 w 11064076"/>
              <a:gd name="connsiteY108" fmla="*/ 4317048 h 6858000"/>
              <a:gd name="connsiteX109" fmla="*/ 9065152 w 11064076"/>
              <a:gd name="connsiteY109" fmla="*/ 4312285 h 6858000"/>
              <a:gd name="connsiteX110" fmla="*/ 9068827 w 11064076"/>
              <a:gd name="connsiteY110" fmla="*/ 4307523 h 6858000"/>
              <a:gd name="connsiteX111" fmla="*/ 9072168 w 11064076"/>
              <a:gd name="connsiteY111" fmla="*/ 4302443 h 6858000"/>
              <a:gd name="connsiteX112" fmla="*/ 9075509 w 11064076"/>
              <a:gd name="connsiteY112" fmla="*/ 4297363 h 6858000"/>
              <a:gd name="connsiteX113" fmla="*/ 9078516 w 11064076"/>
              <a:gd name="connsiteY113" fmla="*/ 4292283 h 6858000"/>
              <a:gd name="connsiteX114" fmla="*/ 9081189 w 11064076"/>
              <a:gd name="connsiteY114" fmla="*/ 4286568 h 6858000"/>
              <a:gd name="connsiteX115" fmla="*/ 9083528 w 11064076"/>
              <a:gd name="connsiteY115" fmla="*/ 4281170 h 6858000"/>
              <a:gd name="connsiteX116" fmla="*/ 9085532 w 11064076"/>
              <a:gd name="connsiteY116" fmla="*/ 4275455 h 6858000"/>
              <a:gd name="connsiteX117" fmla="*/ 9087537 w 11064076"/>
              <a:gd name="connsiteY117" fmla="*/ 4270058 h 6858000"/>
              <a:gd name="connsiteX118" fmla="*/ 9089207 w 11064076"/>
              <a:gd name="connsiteY118" fmla="*/ 4264025 h 6858000"/>
              <a:gd name="connsiteX119" fmla="*/ 9090544 w 11064076"/>
              <a:gd name="connsiteY119" fmla="*/ 4258310 h 6858000"/>
              <a:gd name="connsiteX120" fmla="*/ 9091546 w 11064076"/>
              <a:gd name="connsiteY120" fmla="*/ 4252595 h 6858000"/>
              <a:gd name="connsiteX121" fmla="*/ 9092214 w 11064076"/>
              <a:gd name="connsiteY121" fmla="*/ 4246563 h 6858000"/>
              <a:gd name="connsiteX122" fmla="*/ 9092548 w 11064076"/>
              <a:gd name="connsiteY122" fmla="*/ 4240848 h 6858000"/>
              <a:gd name="connsiteX123" fmla="*/ 9092548 w 11064076"/>
              <a:gd name="connsiteY123" fmla="*/ 4234815 h 6858000"/>
              <a:gd name="connsiteX124" fmla="*/ 9092548 w 11064076"/>
              <a:gd name="connsiteY124" fmla="*/ 4228783 h 6858000"/>
              <a:gd name="connsiteX125" fmla="*/ 9092214 w 11064076"/>
              <a:gd name="connsiteY125" fmla="*/ 4223068 h 6858000"/>
              <a:gd name="connsiteX126" fmla="*/ 9091546 w 11064076"/>
              <a:gd name="connsiteY126" fmla="*/ 4217353 h 6858000"/>
              <a:gd name="connsiteX127" fmla="*/ 9090544 w 11064076"/>
              <a:gd name="connsiteY127" fmla="*/ 4211320 h 6858000"/>
              <a:gd name="connsiteX128" fmla="*/ 9089207 w 11064076"/>
              <a:gd name="connsiteY128" fmla="*/ 4205605 h 6858000"/>
              <a:gd name="connsiteX129" fmla="*/ 9087537 w 11064076"/>
              <a:gd name="connsiteY129" fmla="*/ 4199890 h 6858000"/>
              <a:gd name="connsiteX130" fmla="*/ 9085532 w 11064076"/>
              <a:gd name="connsiteY130" fmla="*/ 4194175 h 6858000"/>
              <a:gd name="connsiteX131" fmla="*/ 9083528 w 11064076"/>
              <a:gd name="connsiteY131" fmla="*/ 4188460 h 6858000"/>
              <a:gd name="connsiteX132" fmla="*/ 9081189 w 11064076"/>
              <a:gd name="connsiteY132" fmla="*/ 4183063 h 6858000"/>
              <a:gd name="connsiteX133" fmla="*/ 9078516 w 11064076"/>
              <a:gd name="connsiteY133" fmla="*/ 4177665 h 6858000"/>
              <a:gd name="connsiteX134" fmla="*/ 9075509 w 11064076"/>
              <a:gd name="connsiteY134" fmla="*/ 4172268 h 6858000"/>
              <a:gd name="connsiteX135" fmla="*/ 9072168 w 11064076"/>
              <a:gd name="connsiteY135" fmla="*/ 4166870 h 6858000"/>
              <a:gd name="connsiteX136" fmla="*/ 9068827 w 11064076"/>
              <a:gd name="connsiteY136" fmla="*/ 4161790 h 6858000"/>
              <a:gd name="connsiteX137" fmla="*/ 9065152 w 11064076"/>
              <a:gd name="connsiteY137" fmla="*/ 4157028 h 6858000"/>
              <a:gd name="connsiteX138" fmla="*/ 9061143 w 11064076"/>
              <a:gd name="connsiteY138" fmla="*/ 4152265 h 6858000"/>
              <a:gd name="connsiteX139" fmla="*/ 9056465 w 11064076"/>
              <a:gd name="connsiteY139" fmla="*/ 4147820 h 6858000"/>
              <a:gd name="connsiteX140" fmla="*/ 8669577 w 11064076"/>
              <a:gd name="connsiteY140" fmla="*/ 3761423 h 6858000"/>
              <a:gd name="connsiteX141" fmla="*/ 8473460 w 11064076"/>
              <a:gd name="connsiteY141" fmla="*/ 3565208 h 6858000"/>
              <a:gd name="connsiteX142" fmla="*/ 8468782 w 11064076"/>
              <a:gd name="connsiteY142" fmla="*/ 3560445 h 6858000"/>
              <a:gd name="connsiteX143" fmla="*/ 8464773 w 11064076"/>
              <a:gd name="connsiteY143" fmla="*/ 3555683 h 6858000"/>
              <a:gd name="connsiteX144" fmla="*/ 8461098 w 11064076"/>
              <a:gd name="connsiteY144" fmla="*/ 3550920 h 6858000"/>
              <a:gd name="connsiteX145" fmla="*/ 8457423 w 11064076"/>
              <a:gd name="connsiteY145" fmla="*/ 3545840 h 6858000"/>
              <a:gd name="connsiteX146" fmla="*/ 8454082 w 11064076"/>
              <a:gd name="connsiteY146" fmla="*/ 3540760 h 6858000"/>
              <a:gd name="connsiteX147" fmla="*/ 8451409 w 11064076"/>
              <a:gd name="connsiteY147" fmla="*/ 3535680 h 6858000"/>
              <a:gd name="connsiteX148" fmla="*/ 8448736 w 11064076"/>
              <a:gd name="connsiteY148" fmla="*/ 3529965 h 6858000"/>
              <a:gd name="connsiteX149" fmla="*/ 8446398 w 11064076"/>
              <a:gd name="connsiteY149" fmla="*/ 3524568 h 6858000"/>
              <a:gd name="connsiteX150" fmla="*/ 8444059 w 11064076"/>
              <a:gd name="connsiteY150" fmla="*/ 3518853 h 6858000"/>
              <a:gd name="connsiteX151" fmla="*/ 8442054 w 11064076"/>
              <a:gd name="connsiteY151" fmla="*/ 3513455 h 6858000"/>
              <a:gd name="connsiteX152" fmla="*/ 8440718 w 11064076"/>
              <a:gd name="connsiteY152" fmla="*/ 3507423 h 6858000"/>
              <a:gd name="connsiteX153" fmla="*/ 8439382 w 11064076"/>
              <a:gd name="connsiteY153" fmla="*/ 3501708 h 6858000"/>
              <a:gd name="connsiteX154" fmla="*/ 8438379 w 11064076"/>
              <a:gd name="connsiteY154" fmla="*/ 3495993 h 6858000"/>
              <a:gd name="connsiteX155" fmla="*/ 8437711 w 11064076"/>
              <a:gd name="connsiteY155" fmla="*/ 3489960 h 6858000"/>
              <a:gd name="connsiteX156" fmla="*/ 8437377 w 11064076"/>
              <a:gd name="connsiteY156" fmla="*/ 3484245 h 6858000"/>
              <a:gd name="connsiteX157" fmla="*/ 8437043 w 11064076"/>
              <a:gd name="connsiteY157" fmla="*/ 3478213 h 6858000"/>
              <a:gd name="connsiteX158" fmla="*/ 8437377 w 11064076"/>
              <a:gd name="connsiteY158" fmla="*/ 3472180 h 6858000"/>
              <a:gd name="connsiteX159" fmla="*/ 8437711 w 11064076"/>
              <a:gd name="connsiteY159" fmla="*/ 3466465 h 6858000"/>
              <a:gd name="connsiteX160" fmla="*/ 8438379 w 11064076"/>
              <a:gd name="connsiteY160" fmla="*/ 3460750 h 6858000"/>
              <a:gd name="connsiteX161" fmla="*/ 8439382 w 11064076"/>
              <a:gd name="connsiteY161" fmla="*/ 3454718 h 6858000"/>
              <a:gd name="connsiteX162" fmla="*/ 8440718 w 11064076"/>
              <a:gd name="connsiteY162" fmla="*/ 3449003 h 6858000"/>
              <a:gd name="connsiteX163" fmla="*/ 8442054 w 11064076"/>
              <a:gd name="connsiteY163" fmla="*/ 3443288 h 6858000"/>
              <a:gd name="connsiteX164" fmla="*/ 8444059 w 11064076"/>
              <a:gd name="connsiteY164" fmla="*/ 3437255 h 6858000"/>
              <a:gd name="connsiteX165" fmla="*/ 8446398 w 11064076"/>
              <a:gd name="connsiteY165" fmla="*/ 3431858 h 6858000"/>
              <a:gd name="connsiteX166" fmla="*/ 8448736 w 11064076"/>
              <a:gd name="connsiteY166" fmla="*/ 3426460 h 6858000"/>
              <a:gd name="connsiteX167" fmla="*/ 8451409 w 11064076"/>
              <a:gd name="connsiteY167" fmla="*/ 3421063 h 6858000"/>
              <a:gd name="connsiteX168" fmla="*/ 8454082 w 11064076"/>
              <a:gd name="connsiteY168" fmla="*/ 3415348 h 6858000"/>
              <a:gd name="connsiteX169" fmla="*/ 8457423 w 11064076"/>
              <a:gd name="connsiteY169" fmla="*/ 3410268 h 6858000"/>
              <a:gd name="connsiteX170" fmla="*/ 8461098 w 11064076"/>
              <a:gd name="connsiteY170" fmla="*/ 3405505 h 6858000"/>
              <a:gd name="connsiteX171" fmla="*/ 8464773 w 11064076"/>
              <a:gd name="connsiteY171" fmla="*/ 3400425 h 6858000"/>
              <a:gd name="connsiteX172" fmla="*/ 8468782 w 11064076"/>
              <a:gd name="connsiteY172" fmla="*/ 3395663 h 6858000"/>
              <a:gd name="connsiteX173" fmla="*/ 8473460 w 11064076"/>
              <a:gd name="connsiteY173" fmla="*/ 3391218 h 6858000"/>
              <a:gd name="connsiteX174" fmla="*/ 8477803 w 11064076"/>
              <a:gd name="connsiteY174" fmla="*/ 3386773 h 6858000"/>
              <a:gd name="connsiteX175" fmla="*/ 8482481 w 11064076"/>
              <a:gd name="connsiteY175" fmla="*/ 3382645 h 6858000"/>
              <a:gd name="connsiteX176" fmla="*/ 8487826 w 11064076"/>
              <a:gd name="connsiteY176" fmla="*/ 3378835 h 6858000"/>
              <a:gd name="connsiteX177" fmla="*/ 8492504 w 11064076"/>
              <a:gd name="connsiteY177" fmla="*/ 3375343 h 6858000"/>
              <a:gd name="connsiteX178" fmla="*/ 8497515 w 11064076"/>
              <a:gd name="connsiteY178" fmla="*/ 3372168 h 6858000"/>
              <a:gd name="connsiteX179" fmla="*/ 8503195 w 11064076"/>
              <a:gd name="connsiteY179" fmla="*/ 3369310 h 6858000"/>
              <a:gd name="connsiteX180" fmla="*/ 8508540 w 11064076"/>
              <a:gd name="connsiteY180" fmla="*/ 3366453 h 6858000"/>
              <a:gd name="connsiteX181" fmla="*/ 8514220 w 11064076"/>
              <a:gd name="connsiteY181" fmla="*/ 3364230 h 6858000"/>
              <a:gd name="connsiteX182" fmla="*/ 8519566 w 11064076"/>
              <a:gd name="connsiteY182" fmla="*/ 3362008 h 6858000"/>
              <a:gd name="connsiteX183" fmla="*/ 8525245 w 11064076"/>
              <a:gd name="connsiteY183" fmla="*/ 3360103 h 6858000"/>
              <a:gd name="connsiteX184" fmla="*/ 8531259 w 11064076"/>
              <a:gd name="connsiteY184" fmla="*/ 3358833 h 6858000"/>
              <a:gd name="connsiteX185" fmla="*/ 8536939 w 11064076"/>
              <a:gd name="connsiteY185" fmla="*/ 3357245 h 6858000"/>
              <a:gd name="connsiteX186" fmla="*/ 8542953 w 11064076"/>
              <a:gd name="connsiteY186" fmla="*/ 3356293 h 6858000"/>
              <a:gd name="connsiteX187" fmla="*/ 8548632 w 11064076"/>
              <a:gd name="connsiteY187" fmla="*/ 3355658 h 6858000"/>
              <a:gd name="connsiteX188" fmla="*/ 8554646 w 11064076"/>
              <a:gd name="connsiteY188" fmla="*/ 3355340 h 6858000"/>
              <a:gd name="connsiteX189" fmla="*/ 8560326 w 11064076"/>
              <a:gd name="connsiteY189" fmla="*/ 3355023 h 6858000"/>
              <a:gd name="connsiteX190" fmla="*/ 8566340 w 11064076"/>
              <a:gd name="connsiteY190" fmla="*/ 3355340 h 6858000"/>
              <a:gd name="connsiteX191" fmla="*/ 8572354 w 11064076"/>
              <a:gd name="connsiteY191" fmla="*/ 3355658 h 6858000"/>
              <a:gd name="connsiteX192" fmla="*/ 8578033 w 11064076"/>
              <a:gd name="connsiteY192" fmla="*/ 3356293 h 6858000"/>
              <a:gd name="connsiteX193" fmla="*/ 8584047 w 11064076"/>
              <a:gd name="connsiteY193" fmla="*/ 3357245 h 6858000"/>
              <a:gd name="connsiteX194" fmla="*/ 8589727 w 11064076"/>
              <a:gd name="connsiteY194" fmla="*/ 3358833 h 6858000"/>
              <a:gd name="connsiteX195" fmla="*/ 8595741 w 11064076"/>
              <a:gd name="connsiteY195" fmla="*/ 3360103 h 6858000"/>
              <a:gd name="connsiteX196" fmla="*/ 8601086 w 11064076"/>
              <a:gd name="connsiteY196" fmla="*/ 3362008 h 6858000"/>
              <a:gd name="connsiteX197" fmla="*/ 8606766 w 11064076"/>
              <a:gd name="connsiteY197" fmla="*/ 3364230 h 6858000"/>
              <a:gd name="connsiteX198" fmla="*/ 8612446 w 11064076"/>
              <a:gd name="connsiteY198" fmla="*/ 3366453 h 6858000"/>
              <a:gd name="connsiteX199" fmla="*/ 8617791 w 11064076"/>
              <a:gd name="connsiteY199" fmla="*/ 3369310 h 6858000"/>
              <a:gd name="connsiteX200" fmla="*/ 8623137 w 11064076"/>
              <a:gd name="connsiteY200" fmla="*/ 3372168 h 6858000"/>
              <a:gd name="connsiteX201" fmla="*/ 8628148 w 11064076"/>
              <a:gd name="connsiteY201" fmla="*/ 3375343 h 6858000"/>
              <a:gd name="connsiteX202" fmla="*/ 8633160 w 11064076"/>
              <a:gd name="connsiteY202" fmla="*/ 3378835 h 6858000"/>
              <a:gd name="connsiteX203" fmla="*/ 8638171 w 11064076"/>
              <a:gd name="connsiteY203" fmla="*/ 3382645 h 6858000"/>
              <a:gd name="connsiteX204" fmla="*/ 8642849 w 11064076"/>
              <a:gd name="connsiteY204" fmla="*/ 3386773 h 6858000"/>
              <a:gd name="connsiteX205" fmla="*/ 8647526 w 11064076"/>
              <a:gd name="connsiteY205" fmla="*/ 3391218 h 6858000"/>
              <a:gd name="connsiteX206" fmla="*/ 8855003 w 11064076"/>
              <a:gd name="connsiteY206" fmla="*/ 3598228 h 6858000"/>
              <a:gd name="connsiteX207" fmla="*/ 8859346 w 11064076"/>
              <a:gd name="connsiteY207" fmla="*/ 3602673 h 6858000"/>
              <a:gd name="connsiteX208" fmla="*/ 8864023 w 11064076"/>
              <a:gd name="connsiteY208" fmla="*/ 3606800 h 6858000"/>
              <a:gd name="connsiteX209" fmla="*/ 8869369 w 11064076"/>
              <a:gd name="connsiteY209" fmla="*/ 3610610 h 6858000"/>
              <a:gd name="connsiteX210" fmla="*/ 8874046 w 11064076"/>
              <a:gd name="connsiteY210" fmla="*/ 3613785 h 6858000"/>
              <a:gd name="connsiteX211" fmla="*/ 8879392 w 11064076"/>
              <a:gd name="connsiteY211" fmla="*/ 3617278 h 6858000"/>
              <a:gd name="connsiteX212" fmla="*/ 8884738 w 11064076"/>
              <a:gd name="connsiteY212" fmla="*/ 3620135 h 6858000"/>
              <a:gd name="connsiteX213" fmla="*/ 8890083 w 11064076"/>
              <a:gd name="connsiteY213" fmla="*/ 3622675 h 6858000"/>
              <a:gd name="connsiteX214" fmla="*/ 8895763 w 11064076"/>
              <a:gd name="connsiteY214" fmla="*/ 3625215 h 6858000"/>
              <a:gd name="connsiteX215" fmla="*/ 8901109 w 11064076"/>
              <a:gd name="connsiteY215" fmla="*/ 3627120 h 6858000"/>
              <a:gd name="connsiteX216" fmla="*/ 8906788 w 11064076"/>
              <a:gd name="connsiteY216" fmla="*/ 3629343 h 6858000"/>
              <a:gd name="connsiteX217" fmla="*/ 8912802 w 11064076"/>
              <a:gd name="connsiteY217" fmla="*/ 3630613 h 6858000"/>
              <a:gd name="connsiteX218" fmla="*/ 8918482 w 11064076"/>
              <a:gd name="connsiteY218" fmla="*/ 3631883 h 6858000"/>
              <a:gd name="connsiteX219" fmla="*/ 8924496 w 11064076"/>
              <a:gd name="connsiteY219" fmla="*/ 3633153 h 6858000"/>
              <a:gd name="connsiteX220" fmla="*/ 8930175 w 11064076"/>
              <a:gd name="connsiteY220" fmla="*/ 3633788 h 6858000"/>
              <a:gd name="connsiteX221" fmla="*/ 8936189 w 11064076"/>
              <a:gd name="connsiteY221" fmla="*/ 3634105 h 6858000"/>
              <a:gd name="connsiteX222" fmla="*/ 8941869 w 11064076"/>
              <a:gd name="connsiteY222" fmla="*/ 3634105 h 6858000"/>
              <a:gd name="connsiteX223" fmla="*/ 8947883 w 11064076"/>
              <a:gd name="connsiteY223" fmla="*/ 3634105 h 6858000"/>
              <a:gd name="connsiteX224" fmla="*/ 8953897 w 11064076"/>
              <a:gd name="connsiteY224" fmla="*/ 3633788 h 6858000"/>
              <a:gd name="connsiteX225" fmla="*/ 8959576 w 11064076"/>
              <a:gd name="connsiteY225" fmla="*/ 3633153 h 6858000"/>
              <a:gd name="connsiteX226" fmla="*/ 8965590 w 11064076"/>
              <a:gd name="connsiteY226" fmla="*/ 3631883 h 6858000"/>
              <a:gd name="connsiteX227" fmla="*/ 8971270 w 11064076"/>
              <a:gd name="connsiteY227" fmla="*/ 3630613 h 6858000"/>
              <a:gd name="connsiteX228" fmla="*/ 8977284 w 11064076"/>
              <a:gd name="connsiteY228" fmla="*/ 3629343 h 6858000"/>
              <a:gd name="connsiteX229" fmla="*/ 8982629 w 11064076"/>
              <a:gd name="connsiteY229" fmla="*/ 3627120 h 6858000"/>
              <a:gd name="connsiteX230" fmla="*/ 8988309 w 11064076"/>
              <a:gd name="connsiteY230" fmla="*/ 3625215 h 6858000"/>
              <a:gd name="connsiteX231" fmla="*/ 8993989 w 11064076"/>
              <a:gd name="connsiteY231" fmla="*/ 3622675 h 6858000"/>
              <a:gd name="connsiteX232" fmla="*/ 8999334 w 11064076"/>
              <a:gd name="connsiteY232" fmla="*/ 3620135 h 6858000"/>
              <a:gd name="connsiteX233" fmla="*/ 9004680 w 11064076"/>
              <a:gd name="connsiteY233" fmla="*/ 3617278 h 6858000"/>
              <a:gd name="connsiteX234" fmla="*/ 9009691 w 11064076"/>
              <a:gd name="connsiteY234" fmla="*/ 3613785 h 6858000"/>
              <a:gd name="connsiteX235" fmla="*/ 9014703 w 11064076"/>
              <a:gd name="connsiteY235" fmla="*/ 3610610 h 6858000"/>
              <a:gd name="connsiteX236" fmla="*/ 9020048 w 11064076"/>
              <a:gd name="connsiteY236" fmla="*/ 3606800 h 6858000"/>
              <a:gd name="connsiteX237" fmla="*/ 9024392 w 11064076"/>
              <a:gd name="connsiteY237" fmla="*/ 3602673 h 6858000"/>
              <a:gd name="connsiteX238" fmla="*/ 9029069 w 11064076"/>
              <a:gd name="connsiteY238" fmla="*/ 3598228 h 6858000"/>
              <a:gd name="connsiteX239" fmla="*/ 9033747 w 11064076"/>
              <a:gd name="connsiteY239" fmla="*/ 3593783 h 6858000"/>
              <a:gd name="connsiteX240" fmla="*/ 9037756 w 11064076"/>
              <a:gd name="connsiteY240" fmla="*/ 3589020 h 6858000"/>
              <a:gd name="connsiteX241" fmla="*/ 9041431 w 11064076"/>
              <a:gd name="connsiteY241" fmla="*/ 3583940 h 6858000"/>
              <a:gd name="connsiteX242" fmla="*/ 9044772 w 11064076"/>
              <a:gd name="connsiteY242" fmla="*/ 3578860 h 6858000"/>
              <a:gd name="connsiteX243" fmla="*/ 9048113 w 11064076"/>
              <a:gd name="connsiteY243" fmla="*/ 3573463 h 6858000"/>
              <a:gd name="connsiteX244" fmla="*/ 9051120 w 11064076"/>
              <a:gd name="connsiteY244" fmla="*/ 3568383 h 6858000"/>
              <a:gd name="connsiteX245" fmla="*/ 9053793 w 11064076"/>
              <a:gd name="connsiteY245" fmla="*/ 3562985 h 6858000"/>
              <a:gd name="connsiteX246" fmla="*/ 9056131 w 11064076"/>
              <a:gd name="connsiteY246" fmla="*/ 3557588 h 6858000"/>
              <a:gd name="connsiteX247" fmla="*/ 9058136 w 11064076"/>
              <a:gd name="connsiteY247" fmla="*/ 3551873 h 6858000"/>
              <a:gd name="connsiteX248" fmla="*/ 9060141 w 11064076"/>
              <a:gd name="connsiteY248" fmla="*/ 3546158 h 6858000"/>
              <a:gd name="connsiteX249" fmla="*/ 9061811 w 11064076"/>
              <a:gd name="connsiteY249" fmla="*/ 3540443 h 6858000"/>
              <a:gd name="connsiteX250" fmla="*/ 9063147 w 11064076"/>
              <a:gd name="connsiteY250" fmla="*/ 3534410 h 6858000"/>
              <a:gd name="connsiteX251" fmla="*/ 9064150 w 11064076"/>
              <a:gd name="connsiteY251" fmla="*/ 3528695 h 6858000"/>
              <a:gd name="connsiteX252" fmla="*/ 9064818 w 11064076"/>
              <a:gd name="connsiteY252" fmla="*/ 3522980 h 6858000"/>
              <a:gd name="connsiteX253" fmla="*/ 9065152 w 11064076"/>
              <a:gd name="connsiteY253" fmla="*/ 3516948 h 6858000"/>
              <a:gd name="connsiteX254" fmla="*/ 9065152 w 11064076"/>
              <a:gd name="connsiteY254" fmla="*/ 3511233 h 6858000"/>
              <a:gd name="connsiteX255" fmla="*/ 9065152 w 11064076"/>
              <a:gd name="connsiteY255" fmla="*/ 3505200 h 6858000"/>
              <a:gd name="connsiteX256" fmla="*/ 9064818 w 11064076"/>
              <a:gd name="connsiteY256" fmla="*/ 3499168 h 6858000"/>
              <a:gd name="connsiteX257" fmla="*/ 9064150 w 11064076"/>
              <a:gd name="connsiteY257" fmla="*/ 3493453 h 6858000"/>
              <a:gd name="connsiteX258" fmla="*/ 9063147 w 11064076"/>
              <a:gd name="connsiteY258" fmla="*/ 3487738 h 6858000"/>
              <a:gd name="connsiteX259" fmla="*/ 9061811 w 11064076"/>
              <a:gd name="connsiteY259" fmla="*/ 3481705 h 6858000"/>
              <a:gd name="connsiteX260" fmla="*/ 9060141 w 11064076"/>
              <a:gd name="connsiteY260" fmla="*/ 3475990 h 6858000"/>
              <a:gd name="connsiteX261" fmla="*/ 9058136 w 11064076"/>
              <a:gd name="connsiteY261" fmla="*/ 3470593 h 6858000"/>
              <a:gd name="connsiteX262" fmla="*/ 9056131 w 11064076"/>
              <a:gd name="connsiteY262" fmla="*/ 3464878 h 6858000"/>
              <a:gd name="connsiteX263" fmla="*/ 9053793 w 11064076"/>
              <a:gd name="connsiteY263" fmla="*/ 3459163 h 6858000"/>
              <a:gd name="connsiteX264" fmla="*/ 9051120 w 11064076"/>
              <a:gd name="connsiteY264" fmla="*/ 3453765 h 6858000"/>
              <a:gd name="connsiteX265" fmla="*/ 9048113 w 11064076"/>
              <a:gd name="connsiteY265" fmla="*/ 3448685 h 6858000"/>
              <a:gd name="connsiteX266" fmla="*/ 9044772 w 11064076"/>
              <a:gd name="connsiteY266" fmla="*/ 3443605 h 6858000"/>
              <a:gd name="connsiteX267" fmla="*/ 9041431 w 11064076"/>
              <a:gd name="connsiteY267" fmla="*/ 3438525 h 6858000"/>
              <a:gd name="connsiteX268" fmla="*/ 9037756 w 11064076"/>
              <a:gd name="connsiteY268" fmla="*/ 3433763 h 6858000"/>
              <a:gd name="connsiteX269" fmla="*/ 9033747 w 11064076"/>
              <a:gd name="connsiteY269" fmla="*/ 3428683 h 6858000"/>
              <a:gd name="connsiteX270" fmla="*/ 9029069 w 11064076"/>
              <a:gd name="connsiteY270" fmla="*/ 3423920 h 6858000"/>
              <a:gd name="connsiteX271" fmla="*/ 8360534 w 11064076"/>
              <a:gd name="connsiteY271" fmla="*/ 2756218 h 6858000"/>
              <a:gd name="connsiteX272" fmla="*/ 8357193 w 11064076"/>
              <a:gd name="connsiteY272" fmla="*/ 2753043 h 6858000"/>
              <a:gd name="connsiteX273" fmla="*/ 8353852 w 11064076"/>
              <a:gd name="connsiteY273" fmla="*/ 2749233 h 6858000"/>
              <a:gd name="connsiteX274" fmla="*/ 8347504 w 11064076"/>
              <a:gd name="connsiteY274" fmla="*/ 2741295 h 6858000"/>
              <a:gd name="connsiteX275" fmla="*/ 8342492 w 11064076"/>
              <a:gd name="connsiteY275" fmla="*/ 2733040 h 6858000"/>
              <a:gd name="connsiteX276" fmla="*/ 8337815 w 11064076"/>
              <a:gd name="connsiteY276" fmla="*/ 2724468 h 6858000"/>
              <a:gd name="connsiteX277" fmla="*/ 8333471 w 11064076"/>
              <a:gd name="connsiteY277" fmla="*/ 2715895 h 6858000"/>
              <a:gd name="connsiteX278" fmla="*/ 8330465 w 11064076"/>
              <a:gd name="connsiteY278" fmla="*/ 2707005 h 6858000"/>
              <a:gd name="connsiteX279" fmla="*/ 8328126 w 11064076"/>
              <a:gd name="connsiteY279" fmla="*/ 2697798 h 6858000"/>
              <a:gd name="connsiteX280" fmla="*/ 8326121 w 11064076"/>
              <a:gd name="connsiteY280" fmla="*/ 2688590 h 6858000"/>
              <a:gd name="connsiteX281" fmla="*/ 5629596 w 11064076"/>
              <a:gd name="connsiteY281" fmla="*/ 0 h 6858000"/>
              <a:gd name="connsiteX0" fmla="*/ 5629596 w 11064076"/>
              <a:gd name="connsiteY0" fmla="*/ 0 h 6858000"/>
              <a:gd name="connsiteX1" fmla="*/ 0 w 11064076"/>
              <a:gd name="connsiteY1" fmla="*/ 0 h 6858000"/>
              <a:gd name="connsiteX2" fmla="*/ 0 w 11064076"/>
              <a:gd name="connsiteY2" fmla="*/ 6858000 h 6858000"/>
              <a:gd name="connsiteX3" fmla="*/ 11064076 w 11064076"/>
              <a:gd name="connsiteY3" fmla="*/ 6858000 h 6858000"/>
              <a:gd name="connsiteX4" fmla="*/ 9033747 w 11064076"/>
              <a:gd name="connsiteY4" fmla="*/ 4816793 h 6858000"/>
              <a:gd name="connsiteX5" fmla="*/ 9018378 w 11064076"/>
              <a:gd name="connsiteY5" fmla="*/ 4803458 h 6858000"/>
              <a:gd name="connsiteX6" fmla="*/ 9003009 w 11064076"/>
              <a:gd name="connsiteY6" fmla="*/ 4789488 h 6858000"/>
              <a:gd name="connsiteX7" fmla="*/ 8987975 w 11064076"/>
              <a:gd name="connsiteY7" fmla="*/ 4775518 h 6858000"/>
              <a:gd name="connsiteX8" fmla="*/ 8973274 w 11064076"/>
              <a:gd name="connsiteY8" fmla="*/ 4760913 h 6858000"/>
              <a:gd name="connsiteX9" fmla="*/ 8039129 w 11064076"/>
              <a:gd name="connsiteY9" fmla="*/ 3828098 h 6858000"/>
              <a:gd name="connsiteX10" fmla="*/ 8034451 w 11064076"/>
              <a:gd name="connsiteY10" fmla="*/ 3823335 h 6858000"/>
              <a:gd name="connsiteX11" fmla="*/ 8030443 w 11064076"/>
              <a:gd name="connsiteY11" fmla="*/ 3818573 h 6858000"/>
              <a:gd name="connsiteX12" fmla="*/ 8026767 w 11064076"/>
              <a:gd name="connsiteY12" fmla="*/ 3813493 h 6858000"/>
              <a:gd name="connsiteX13" fmla="*/ 8023426 w 11064076"/>
              <a:gd name="connsiteY13" fmla="*/ 3808413 h 6858000"/>
              <a:gd name="connsiteX14" fmla="*/ 8020086 w 11064076"/>
              <a:gd name="connsiteY14" fmla="*/ 3803333 h 6858000"/>
              <a:gd name="connsiteX15" fmla="*/ 8017079 w 11064076"/>
              <a:gd name="connsiteY15" fmla="*/ 3798253 h 6858000"/>
              <a:gd name="connsiteX16" fmla="*/ 8014406 w 11064076"/>
              <a:gd name="connsiteY16" fmla="*/ 3792855 h 6858000"/>
              <a:gd name="connsiteX17" fmla="*/ 8012067 w 11064076"/>
              <a:gd name="connsiteY17" fmla="*/ 3787458 h 6858000"/>
              <a:gd name="connsiteX18" fmla="*/ 8010062 w 11064076"/>
              <a:gd name="connsiteY18" fmla="*/ 3781425 h 6858000"/>
              <a:gd name="connsiteX19" fmla="*/ 8008392 w 11064076"/>
              <a:gd name="connsiteY19" fmla="*/ 3776028 h 6858000"/>
              <a:gd name="connsiteX20" fmla="*/ 8006387 w 11064076"/>
              <a:gd name="connsiteY20" fmla="*/ 3770313 h 6858000"/>
              <a:gd name="connsiteX21" fmla="*/ 8005051 w 11064076"/>
              <a:gd name="connsiteY21" fmla="*/ 3764280 h 6858000"/>
              <a:gd name="connsiteX22" fmla="*/ 8004049 w 11064076"/>
              <a:gd name="connsiteY22" fmla="*/ 3758565 h 6858000"/>
              <a:gd name="connsiteX23" fmla="*/ 8003380 w 11064076"/>
              <a:gd name="connsiteY23" fmla="*/ 3752850 h 6858000"/>
              <a:gd name="connsiteX24" fmla="*/ 8003046 w 11064076"/>
              <a:gd name="connsiteY24" fmla="*/ 3746818 h 6858000"/>
              <a:gd name="connsiteX25" fmla="*/ 8003046 w 11064076"/>
              <a:gd name="connsiteY25" fmla="*/ 3740785 h 6858000"/>
              <a:gd name="connsiteX26" fmla="*/ 8003046 w 11064076"/>
              <a:gd name="connsiteY26" fmla="*/ 3735070 h 6858000"/>
              <a:gd name="connsiteX27" fmla="*/ 8003380 w 11064076"/>
              <a:gd name="connsiteY27" fmla="*/ 3729038 h 6858000"/>
              <a:gd name="connsiteX28" fmla="*/ 8004049 w 11064076"/>
              <a:gd name="connsiteY28" fmla="*/ 3723323 h 6858000"/>
              <a:gd name="connsiteX29" fmla="*/ 8005051 w 11064076"/>
              <a:gd name="connsiteY29" fmla="*/ 3717608 h 6858000"/>
              <a:gd name="connsiteX30" fmla="*/ 8006387 w 11064076"/>
              <a:gd name="connsiteY30" fmla="*/ 3711575 h 6858000"/>
              <a:gd name="connsiteX31" fmla="*/ 8008392 w 11064076"/>
              <a:gd name="connsiteY31" fmla="*/ 3705860 h 6858000"/>
              <a:gd name="connsiteX32" fmla="*/ 8010062 w 11064076"/>
              <a:gd name="connsiteY32" fmla="*/ 3700145 h 6858000"/>
              <a:gd name="connsiteX33" fmla="*/ 8012067 w 11064076"/>
              <a:gd name="connsiteY33" fmla="*/ 3694748 h 6858000"/>
              <a:gd name="connsiteX34" fmla="*/ 8014406 w 11064076"/>
              <a:gd name="connsiteY34" fmla="*/ 3689033 h 6858000"/>
              <a:gd name="connsiteX35" fmla="*/ 8017079 w 11064076"/>
              <a:gd name="connsiteY35" fmla="*/ 3683635 h 6858000"/>
              <a:gd name="connsiteX36" fmla="*/ 8020086 w 11064076"/>
              <a:gd name="connsiteY36" fmla="*/ 3678238 h 6858000"/>
              <a:gd name="connsiteX37" fmla="*/ 8023426 w 11064076"/>
              <a:gd name="connsiteY37" fmla="*/ 3673158 h 6858000"/>
              <a:gd name="connsiteX38" fmla="*/ 8026767 w 11064076"/>
              <a:gd name="connsiteY38" fmla="*/ 3668078 h 6858000"/>
              <a:gd name="connsiteX39" fmla="*/ 8030443 w 11064076"/>
              <a:gd name="connsiteY39" fmla="*/ 3662998 h 6858000"/>
              <a:gd name="connsiteX40" fmla="*/ 8034451 w 11064076"/>
              <a:gd name="connsiteY40" fmla="*/ 3658235 h 6858000"/>
              <a:gd name="connsiteX41" fmla="*/ 8039129 w 11064076"/>
              <a:gd name="connsiteY41" fmla="*/ 3653790 h 6858000"/>
              <a:gd name="connsiteX42" fmla="*/ 8043807 w 11064076"/>
              <a:gd name="connsiteY42" fmla="*/ 3649345 h 6858000"/>
              <a:gd name="connsiteX43" fmla="*/ 8048149 w 11064076"/>
              <a:gd name="connsiteY43" fmla="*/ 3645218 h 6858000"/>
              <a:gd name="connsiteX44" fmla="*/ 8053495 w 11064076"/>
              <a:gd name="connsiteY44" fmla="*/ 3641725 h 6858000"/>
              <a:gd name="connsiteX45" fmla="*/ 8058507 w 11064076"/>
              <a:gd name="connsiteY45" fmla="*/ 3638233 h 6858000"/>
              <a:gd name="connsiteX46" fmla="*/ 8063852 w 11064076"/>
              <a:gd name="connsiteY46" fmla="*/ 3634740 h 6858000"/>
              <a:gd name="connsiteX47" fmla="*/ 8068864 w 11064076"/>
              <a:gd name="connsiteY47" fmla="*/ 3631883 h 6858000"/>
              <a:gd name="connsiteX48" fmla="*/ 8074209 w 11064076"/>
              <a:gd name="connsiteY48" fmla="*/ 3629343 h 6858000"/>
              <a:gd name="connsiteX49" fmla="*/ 8079889 w 11064076"/>
              <a:gd name="connsiteY49" fmla="*/ 3626803 h 6858000"/>
              <a:gd name="connsiteX50" fmla="*/ 8085569 w 11064076"/>
              <a:gd name="connsiteY50" fmla="*/ 3624898 h 6858000"/>
              <a:gd name="connsiteX51" fmla="*/ 8091248 w 11064076"/>
              <a:gd name="connsiteY51" fmla="*/ 3622675 h 6858000"/>
              <a:gd name="connsiteX52" fmla="*/ 8096928 w 11064076"/>
              <a:gd name="connsiteY52" fmla="*/ 3621405 h 6858000"/>
              <a:gd name="connsiteX53" fmla="*/ 8102608 w 11064076"/>
              <a:gd name="connsiteY53" fmla="*/ 3620135 h 6858000"/>
              <a:gd name="connsiteX54" fmla="*/ 8108622 w 11064076"/>
              <a:gd name="connsiteY54" fmla="*/ 3618865 h 6858000"/>
              <a:gd name="connsiteX55" fmla="*/ 8114301 w 11064076"/>
              <a:gd name="connsiteY55" fmla="*/ 3618230 h 6858000"/>
              <a:gd name="connsiteX56" fmla="*/ 8120315 w 11064076"/>
              <a:gd name="connsiteY56" fmla="*/ 3617913 h 6858000"/>
              <a:gd name="connsiteX57" fmla="*/ 8126329 w 11064076"/>
              <a:gd name="connsiteY57" fmla="*/ 3617595 h 6858000"/>
              <a:gd name="connsiteX58" fmla="*/ 8132343 w 11064076"/>
              <a:gd name="connsiteY58" fmla="*/ 3617913 h 6858000"/>
              <a:gd name="connsiteX59" fmla="*/ 8138023 w 11064076"/>
              <a:gd name="connsiteY59" fmla="*/ 3618230 h 6858000"/>
              <a:gd name="connsiteX60" fmla="*/ 8143702 w 11064076"/>
              <a:gd name="connsiteY60" fmla="*/ 3618865 h 6858000"/>
              <a:gd name="connsiteX61" fmla="*/ 8149716 w 11064076"/>
              <a:gd name="connsiteY61" fmla="*/ 3620135 h 6858000"/>
              <a:gd name="connsiteX62" fmla="*/ 8155396 w 11064076"/>
              <a:gd name="connsiteY62" fmla="*/ 3621405 h 6858000"/>
              <a:gd name="connsiteX63" fmla="*/ 8161410 w 11064076"/>
              <a:gd name="connsiteY63" fmla="*/ 3622675 h 6858000"/>
              <a:gd name="connsiteX64" fmla="*/ 8167089 w 11064076"/>
              <a:gd name="connsiteY64" fmla="*/ 3624898 h 6858000"/>
              <a:gd name="connsiteX65" fmla="*/ 8172769 w 11064076"/>
              <a:gd name="connsiteY65" fmla="*/ 3626803 h 6858000"/>
              <a:gd name="connsiteX66" fmla="*/ 8178115 w 11064076"/>
              <a:gd name="connsiteY66" fmla="*/ 3629343 h 6858000"/>
              <a:gd name="connsiteX67" fmla="*/ 8183460 w 11064076"/>
              <a:gd name="connsiteY67" fmla="*/ 3631883 h 6858000"/>
              <a:gd name="connsiteX68" fmla="*/ 8188806 w 11064076"/>
              <a:gd name="connsiteY68" fmla="*/ 3634740 h 6858000"/>
              <a:gd name="connsiteX69" fmla="*/ 8194151 w 11064076"/>
              <a:gd name="connsiteY69" fmla="*/ 3638233 h 6858000"/>
              <a:gd name="connsiteX70" fmla="*/ 8199163 w 11064076"/>
              <a:gd name="connsiteY70" fmla="*/ 3641725 h 6858000"/>
              <a:gd name="connsiteX71" fmla="*/ 8204175 w 11064076"/>
              <a:gd name="connsiteY71" fmla="*/ 3645218 h 6858000"/>
              <a:gd name="connsiteX72" fmla="*/ 8208852 w 11064076"/>
              <a:gd name="connsiteY72" fmla="*/ 3649345 h 6858000"/>
              <a:gd name="connsiteX73" fmla="*/ 8213529 w 11064076"/>
              <a:gd name="connsiteY73" fmla="*/ 3653790 h 6858000"/>
              <a:gd name="connsiteX74" fmla="*/ 8882399 w 11064076"/>
              <a:gd name="connsiteY74" fmla="*/ 4321810 h 6858000"/>
              <a:gd name="connsiteX75" fmla="*/ 8886742 w 11064076"/>
              <a:gd name="connsiteY75" fmla="*/ 4325938 h 6858000"/>
              <a:gd name="connsiteX76" fmla="*/ 8891420 w 11064076"/>
              <a:gd name="connsiteY76" fmla="*/ 4330065 h 6858000"/>
              <a:gd name="connsiteX77" fmla="*/ 8896765 w 11064076"/>
              <a:gd name="connsiteY77" fmla="*/ 4334193 h 6858000"/>
              <a:gd name="connsiteX78" fmla="*/ 8901443 w 11064076"/>
              <a:gd name="connsiteY78" fmla="*/ 4337685 h 6858000"/>
              <a:gd name="connsiteX79" fmla="*/ 8906788 w 11064076"/>
              <a:gd name="connsiteY79" fmla="*/ 4340860 h 6858000"/>
              <a:gd name="connsiteX80" fmla="*/ 8912134 w 11064076"/>
              <a:gd name="connsiteY80" fmla="*/ 4343718 h 6858000"/>
              <a:gd name="connsiteX81" fmla="*/ 8917480 w 11064076"/>
              <a:gd name="connsiteY81" fmla="*/ 4346575 h 6858000"/>
              <a:gd name="connsiteX82" fmla="*/ 8923159 w 11064076"/>
              <a:gd name="connsiteY82" fmla="*/ 4349115 h 6858000"/>
              <a:gd name="connsiteX83" fmla="*/ 8928505 w 11064076"/>
              <a:gd name="connsiteY83" fmla="*/ 4351020 h 6858000"/>
              <a:gd name="connsiteX84" fmla="*/ 8934185 w 11064076"/>
              <a:gd name="connsiteY84" fmla="*/ 4352608 h 6858000"/>
              <a:gd name="connsiteX85" fmla="*/ 8940198 w 11064076"/>
              <a:gd name="connsiteY85" fmla="*/ 4354513 h 6858000"/>
              <a:gd name="connsiteX86" fmla="*/ 8945878 w 11064076"/>
              <a:gd name="connsiteY86" fmla="*/ 4355465 h 6858000"/>
              <a:gd name="connsiteX87" fmla="*/ 8951892 w 11064076"/>
              <a:gd name="connsiteY87" fmla="*/ 4356418 h 6858000"/>
              <a:gd name="connsiteX88" fmla="*/ 8957572 w 11064076"/>
              <a:gd name="connsiteY88" fmla="*/ 4357053 h 6858000"/>
              <a:gd name="connsiteX89" fmla="*/ 8963585 w 11064076"/>
              <a:gd name="connsiteY89" fmla="*/ 4358005 h 6858000"/>
              <a:gd name="connsiteX90" fmla="*/ 8969265 w 11064076"/>
              <a:gd name="connsiteY90" fmla="*/ 4358005 h 6858000"/>
              <a:gd name="connsiteX91" fmla="*/ 8975279 w 11064076"/>
              <a:gd name="connsiteY91" fmla="*/ 4358005 h 6858000"/>
              <a:gd name="connsiteX92" fmla="*/ 8981293 w 11064076"/>
              <a:gd name="connsiteY92" fmla="*/ 4357053 h 6858000"/>
              <a:gd name="connsiteX93" fmla="*/ 8986972 w 11064076"/>
              <a:gd name="connsiteY93" fmla="*/ 4356418 h 6858000"/>
              <a:gd name="connsiteX94" fmla="*/ 8992986 w 11064076"/>
              <a:gd name="connsiteY94" fmla="*/ 4355465 h 6858000"/>
              <a:gd name="connsiteX95" fmla="*/ 8998666 w 11064076"/>
              <a:gd name="connsiteY95" fmla="*/ 4354513 h 6858000"/>
              <a:gd name="connsiteX96" fmla="*/ 9004680 w 11064076"/>
              <a:gd name="connsiteY96" fmla="*/ 4352608 h 6858000"/>
              <a:gd name="connsiteX97" fmla="*/ 9010025 w 11064076"/>
              <a:gd name="connsiteY97" fmla="*/ 4351020 h 6858000"/>
              <a:gd name="connsiteX98" fmla="*/ 9015705 w 11064076"/>
              <a:gd name="connsiteY98" fmla="*/ 4349115 h 6858000"/>
              <a:gd name="connsiteX99" fmla="*/ 9021385 w 11064076"/>
              <a:gd name="connsiteY99" fmla="*/ 4346575 h 6858000"/>
              <a:gd name="connsiteX100" fmla="*/ 9026730 w 11064076"/>
              <a:gd name="connsiteY100" fmla="*/ 4343718 h 6858000"/>
              <a:gd name="connsiteX101" fmla="*/ 9032076 w 11064076"/>
              <a:gd name="connsiteY101" fmla="*/ 4340860 h 6858000"/>
              <a:gd name="connsiteX102" fmla="*/ 9037088 w 11064076"/>
              <a:gd name="connsiteY102" fmla="*/ 4337685 h 6858000"/>
              <a:gd name="connsiteX103" fmla="*/ 9042099 w 11064076"/>
              <a:gd name="connsiteY103" fmla="*/ 4334193 h 6858000"/>
              <a:gd name="connsiteX104" fmla="*/ 9047445 w 11064076"/>
              <a:gd name="connsiteY104" fmla="*/ 4330065 h 6858000"/>
              <a:gd name="connsiteX105" fmla="*/ 9051788 w 11064076"/>
              <a:gd name="connsiteY105" fmla="*/ 4325938 h 6858000"/>
              <a:gd name="connsiteX106" fmla="*/ 9056465 w 11064076"/>
              <a:gd name="connsiteY106" fmla="*/ 4321810 h 6858000"/>
              <a:gd name="connsiteX107" fmla="*/ 9061143 w 11064076"/>
              <a:gd name="connsiteY107" fmla="*/ 4317048 h 6858000"/>
              <a:gd name="connsiteX108" fmla="*/ 9065152 w 11064076"/>
              <a:gd name="connsiteY108" fmla="*/ 4312285 h 6858000"/>
              <a:gd name="connsiteX109" fmla="*/ 9068827 w 11064076"/>
              <a:gd name="connsiteY109" fmla="*/ 4307523 h 6858000"/>
              <a:gd name="connsiteX110" fmla="*/ 9072168 w 11064076"/>
              <a:gd name="connsiteY110" fmla="*/ 4302443 h 6858000"/>
              <a:gd name="connsiteX111" fmla="*/ 9075509 w 11064076"/>
              <a:gd name="connsiteY111" fmla="*/ 4297363 h 6858000"/>
              <a:gd name="connsiteX112" fmla="*/ 9078516 w 11064076"/>
              <a:gd name="connsiteY112" fmla="*/ 4292283 h 6858000"/>
              <a:gd name="connsiteX113" fmla="*/ 9081189 w 11064076"/>
              <a:gd name="connsiteY113" fmla="*/ 4286568 h 6858000"/>
              <a:gd name="connsiteX114" fmla="*/ 9083528 w 11064076"/>
              <a:gd name="connsiteY114" fmla="*/ 4281170 h 6858000"/>
              <a:gd name="connsiteX115" fmla="*/ 9085532 w 11064076"/>
              <a:gd name="connsiteY115" fmla="*/ 4275455 h 6858000"/>
              <a:gd name="connsiteX116" fmla="*/ 9087537 w 11064076"/>
              <a:gd name="connsiteY116" fmla="*/ 4270058 h 6858000"/>
              <a:gd name="connsiteX117" fmla="*/ 9089207 w 11064076"/>
              <a:gd name="connsiteY117" fmla="*/ 4264025 h 6858000"/>
              <a:gd name="connsiteX118" fmla="*/ 9090544 w 11064076"/>
              <a:gd name="connsiteY118" fmla="*/ 4258310 h 6858000"/>
              <a:gd name="connsiteX119" fmla="*/ 9091546 w 11064076"/>
              <a:gd name="connsiteY119" fmla="*/ 4252595 h 6858000"/>
              <a:gd name="connsiteX120" fmla="*/ 9092214 w 11064076"/>
              <a:gd name="connsiteY120" fmla="*/ 4246563 h 6858000"/>
              <a:gd name="connsiteX121" fmla="*/ 9092548 w 11064076"/>
              <a:gd name="connsiteY121" fmla="*/ 4240848 h 6858000"/>
              <a:gd name="connsiteX122" fmla="*/ 9092548 w 11064076"/>
              <a:gd name="connsiteY122" fmla="*/ 4234815 h 6858000"/>
              <a:gd name="connsiteX123" fmla="*/ 9092548 w 11064076"/>
              <a:gd name="connsiteY123" fmla="*/ 4228783 h 6858000"/>
              <a:gd name="connsiteX124" fmla="*/ 9092214 w 11064076"/>
              <a:gd name="connsiteY124" fmla="*/ 4223068 h 6858000"/>
              <a:gd name="connsiteX125" fmla="*/ 9091546 w 11064076"/>
              <a:gd name="connsiteY125" fmla="*/ 4217353 h 6858000"/>
              <a:gd name="connsiteX126" fmla="*/ 9090544 w 11064076"/>
              <a:gd name="connsiteY126" fmla="*/ 4211320 h 6858000"/>
              <a:gd name="connsiteX127" fmla="*/ 9089207 w 11064076"/>
              <a:gd name="connsiteY127" fmla="*/ 4205605 h 6858000"/>
              <a:gd name="connsiteX128" fmla="*/ 9087537 w 11064076"/>
              <a:gd name="connsiteY128" fmla="*/ 4199890 h 6858000"/>
              <a:gd name="connsiteX129" fmla="*/ 9085532 w 11064076"/>
              <a:gd name="connsiteY129" fmla="*/ 4194175 h 6858000"/>
              <a:gd name="connsiteX130" fmla="*/ 9083528 w 11064076"/>
              <a:gd name="connsiteY130" fmla="*/ 4188460 h 6858000"/>
              <a:gd name="connsiteX131" fmla="*/ 9081189 w 11064076"/>
              <a:gd name="connsiteY131" fmla="*/ 4183063 h 6858000"/>
              <a:gd name="connsiteX132" fmla="*/ 9078516 w 11064076"/>
              <a:gd name="connsiteY132" fmla="*/ 4177665 h 6858000"/>
              <a:gd name="connsiteX133" fmla="*/ 9075509 w 11064076"/>
              <a:gd name="connsiteY133" fmla="*/ 4172268 h 6858000"/>
              <a:gd name="connsiteX134" fmla="*/ 9072168 w 11064076"/>
              <a:gd name="connsiteY134" fmla="*/ 4166870 h 6858000"/>
              <a:gd name="connsiteX135" fmla="*/ 9068827 w 11064076"/>
              <a:gd name="connsiteY135" fmla="*/ 4161790 h 6858000"/>
              <a:gd name="connsiteX136" fmla="*/ 9065152 w 11064076"/>
              <a:gd name="connsiteY136" fmla="*/ 4157028 h 6858000"/>
              <a:gd name="connsiteX137" fmla="*/ 9061143 w 11064076"/>
              <a:gd name="connsiteY137" fmla="*/ 4152265 h 6858000"/>
              <a:gd name="connsiteX138" fmla="*/ 9056465 w 11064076"/>
              <a:gd name="connsiteY138" fmla="*/ 4147820 h 6858000"/>
              <a:gd name="connsiteX139" fmla="*/ 8669577 w 11064076"/>
              <a:gd name="connsiteY139" fmla="*/ 3761423 h 6858000"/>
              <a:gd name="connsiteX140" fmla="*/ 8473460 w 11064076"/>
              <a:gd name="connsiteY140" fmla="*/ 3565208 h 6858000"/>
              <a:gd name="connsiteX141" fmla="*/ 8468782 w 11064076"/>
              <a:gd name="connsiteY141" fmla="*/ 3560445 h 6858000"/>
              <a:gd name="connsiteX142" fmla="*/ 8464773 w 11064076"/>
              <a:gd name="connsiteY142" fmla="*/ 3555683 h 6858000"/>
              <a:gd name="connsiteX143" fmla="*/ 8461098 w 11064076"/>
              <a:gd name="connsiteY143" fmla="*/ 3550920 h 6858000"/>
              <a:gd name="connsiteX144" fmla="*/ 8457423 w 11064076"/>
              <a:gd name="connsiteY144" fmla="*/ 3545840 h 6858000"/>
              <a:gd name="connsiteX145" fmla="*/ 8454082 w 11064076"/>
              <a:gd name="connsiteY145" fmla="*/ 3540760 h 6858000"/>
              <a:gd name="connsiteX146" fmla="*/ 8451409 w 11064076"/>
              <a:gd name="connsiteY146" fmla="*/ 3535680 h 6858000"/>
              <a:gd name="connsiteX147" fmla="*/ 8448736 w 11064076"/>
              <a:gd name="connsiteY147" fmla="*/ 3529965 h 6858000"/>
              <a:gd name="connsiteX148" fmla="*/ 8446398 w 11064076"/>
              <a:gd name="connsiteY148" fmla="*/ 3524568 h 6858000"/>
              <a:gd name="connsiteX149" fmla="*/ 8444059 w 11064076"/>
              <a:gd name="connsiteY149" fmla="*/ 3518853 h 6858000"/>
              <a:gd name="connsiteX150" fmla="*/ 8442054 w 11064076"/>
              <a:gd name="connsiteY150" fmla="*/ 3513455 h 6858000"/>
              <a:gd name="connsiteX151" fmla="*/ 8440718 w 11064076"/>
              <a:gd name="connsiteY151" fmla="*/ 3507423 h 6858000"/>
              <a:gd name="connsiteX152" fmla="*/ 8439382 w 11064076"/>
              <a:gd name="connsiteY152" fmla="*/ 3501708 h 6858000"/>
              <a:gd name="connsiteX153" fmla="*/ 8438379 w 11064076"/>
              <a:gd name="connsiteY153" fmla="*/ 3495993 h 6858000"/>
              <a:gd name="connsiteX154" fmla="*/ 8437711 w 11064076"/>
              <a:gd name="connsiteY154" fmla="*/ 3489960 h 6858000"/>
              <a:gd name="connsiteX155" fmla="*/ 8437377 w 11064076"/>
              <a:gd name="connsiteY155" fmla="*/ 3484245 h 6858000"/>
              <a:gd name="connsiteX156" fmla="*/ 8437043 w 11064076"/>
              <a:gd name="connsiteY156" fmla="*/ 3478213 h 6858000"/>
              <a:gd name="connsiteX157" fmla="*/ 8437377 w 11064076"/>
              <a:gd name="connsiteY157" fmla="*/ 3472180 h 6858000"/>
              <a:gd name="connsiteX158" fmla="*/ 8437711 w 11064076"/>
              <a:gd name="connsiteY158" fmla="*/ 3466465 h 6858000"/>
              <a:gd name="connsiteX159" fmla="*/ 8438379 w 11064076"/>
              <a:gd name="connsiteY159" fmla="*/ 3460750 h 6858000"/>
              <a:gd name="connsiteX160" fmla="*/ 8439382 w 11064076"/>
              <a:gd name="connsiteY160" fmla="*/ 3454718 h 6858000"/>
              <a:gd name="connsiteX161" fmla="*/ 8440718 w 11064076"/>
              <a:gd name="connsiteY161" fmla="*/ 3449003 h 6858000"/>
              <a:gd name="connsiteX162" fmla="*/ 8442054 w 11064076"/>
              <a:gd name="connsiteY162" fmla="*/ 3443288 h 6858000"/>
              <a:gd name="connsiteX163" fmla="*/ 8444059 w 11064076"/>
              <a:gd name="connsiteY163" fmla="*/ 3437255 h 6858000"/>
              <a:gd name="connsiteX164" fmla="*/ 8446398 w 11064076"/>
              <a:gd name="connsiteY164" fmla="*/ 3431858 h 6858000"/>
              <a:gd name="connsiteX165" fmla="*/ 8448736 w 11064076"/>
              <a:gd name="connsiteY165" fmla="*/ 3426460 h 6858000"/>
              <a:gd name="connsiteX166" fmla="*/ 8451409 w 11064076"/>
              <a:gd name="connsiteY166" fmla="*/ 3421063 h 6858000"/>
              <a:gd name="connsiteX167" fmla="*/ 8454082 w 11064076"/>
              <a:gd name="connsiteY167" fmla="*/ 3415348 h 6858000"/>
              <a:gd name="connsiteX168" fmla="*/ 8457423 w 11064076"/>
              <a:gd name="connsiteY168" fmla="*/ 3410268 h 6858000"/>
              <a:gd name="connsiteX169" fmla="*/ 8461098 w 11064076"/>
              <a:gd name="connsiteY169" fmla="*/ 3405505 h 6858000"/>
              <a:gd name="connsiteX170" fmla="*/ 8464773 w 11064076"/>
              <a:gd name="connsiteY170" fmla="*/ 3400425 h 6858000"/>
              <a:gd name="connsiteX171" fmla="*/ 8468782 w 11064076"/>
              <a:gd name="connsiteY171" fmla="*/ 3395663 h 6858000"/>
              <a:gd name="connsiteX172" fmla="*/ 8473460 w 11064076"/>
              <a:gd name="connsiteY172" fmla="*/ 3391218 h 6858000"/>
              <a:gd name="connsiteX173" fmla="*/ 8477803 w 11064076"/>
              <a:gd name="connsiteY173" fmla="*/ 3386773 h 6858000"/>
              <a:gd name="connsiteX174" fmla="*/ 8482481 w 11064076"/>
              <a:gd name="connsiteY174" fmla="*/ 3382645 h 6858000"/>
              <a:gd name="connsiteX175" fmla="*/ 8487826 w 11064076"/>
              <a:gd name="connsiteY175" fmla="*/ 3378835 h 6858000"/>
              <a:gd name="connsiteX176" fmla="*/ 8492504 w 11064076"/>
              <a:gd name="connsiteY176" fmla="*/ 3375343 h 6858000"/>
              <a:gd name="connsiteX177" fmla="*/ 8497515 w 11064076"/>
              <a:gd name="connsiteY177" fmla="*/ 3372168 h 6858000"/>
              <a:gd name="connsiteX178" fmla="*/ 8503195 w 11064076"/>
              <a:gd name="connsiteY178" fmla="*/ 3369310 h 6858000"/>
              <a:gd name="connsiteX179" fmla="*/ 8508540 w 11064076"/>
              <a:gd name="connsiteY179" fmla="*/ 3366453 h 6858000"/>
              <a:gd name="connsiteX180" fmla="*/ 8514220 w 11064076"/>
              <a:gd name="connsiteY180" fmla="*/ 3364230 h 6858000"/>
              <a:gd name="connsiteX181" fmla="*/ 8519566 w 11064076"/>
              <a:gd name="connsiteY181" fmla="*/ 3362008 h 6858000"/>
              <a:gd name="connsiteX182" fmla="*/ 8525245 w 11064076"/>
              <a:gd name="connsiteY182" fmla="*/ 3360103 h 6858000"/>
              <a:gd name="connsiteX183" fmla="*/ 8531259 w 11064076"/>
              <a:gd name="connsiteY183" fmla="*/ 3358833 h 6858000"/>
              <a:gd name="connsiteX184" fmla="*/ 8536939 w 11064076"/>
              <a:gd name="connsiteY184" fmla="*/ 3357245 h 6858000"/>
              <a:gd name="connsiteX185" fmla="*/ 8542953 w 11064076"/>
              <a:gd name="connsiteY185" fmla="*/ 3356293 h 6858000"/>
              <a:gd name="connsiteX186" fmla="*/ 8548632 w 11064076"/>
              <a:gd name="connsiteY186" fmla="*/ 3355658 h 6858000"/>
              <a:gd name="connsiteX187" fmla="*/ 8554646 w 11064076"/>
              <a:gd name="connsiteY187" fmla="*/ 3355340 h 6858000"/>
              <a:gd name="connsiteX188" fmla="*/ 8560326 w 11064076"/>
              <a:gd name="connsiteY188" fmla="*/ 3355023 h 6858000"/>
              <a:gd name="connsiteX189" fmla="*/ 8566340 w 11064076"/>
              <a:gd name="connsiteY189" fmla="*/ 3355340 h 6858000"/>
              <a:gd name="connsiteX190" fmla="*/ 8572354 w 11064076"/>
              <a:gd name="connsiteY190" fmla="*/ 3355658 h 6858000"/>
              <a:gd name="connsiteX191" fmla="*/ 8578033 w 11064076"/>
              <a:gd name="connsiteY191" fmla="*/ 3356293 h 6858000"/>
              <a:gd name="connsiteX192" fmla="*/ 8584047 w 11064076"/>
              <a:gd name="connsiteY192" fmla="*/ 3357245 h 6858000"/>
              <a:gd name="connsiteX193" fmla="*/ 8589727 w 11064076"/>
              <a:gd name="connsiteY193" fmla="*/ 3358833 h 6858000"/>
              <a:gd name="connsiteX194" fmla="*/ 8595741 w 11064076"/>
              <a:gd name="connsiteY194" fmla="*/ 3360103 h 6858000"/>
              <a:gd name="connsiteX195" fmla="*/ 8601086 w 11064076"/>
              <a:gd name="connsiteY195" fmla="*/ 3362008 h 6858000"/>
              <a:gd name="connsiteX196" fmla="*/ 8606766 w 11064076"/>
              <a:gd name="connsiteY196" fmla="*/ 3364230 h 6858000"/>
              <a:gd name="connsiteX197" fmla="*/ 8612446 w 11064076"/>
              <a:gd name="connsiteY197" fmla="*/ 3366453 h 6858000"/>
              <a:gd name="connsiteX198" fmla="*/ 8617791 w 11064076"/>
              <a:gd name="connsiteY198" fmla="*/ 3369310 h 6858000"/>
              <a:gd name="connsiteX199" fmla="*/ 8623137 w 11064076"/>
              <a:gd name="connsiteY199" fmla="*/ 3372168 h 6858000"/>
              <a:gd name="connsiteX200" fmla="*/ 8628148 w 11064076"/>
              <a:gd name="connsiteY200" fmla="*/ 3375343 h 6858000"/>
              <a:gd name="connsiteX201" fmla="*/ 8633160 w 11064076"/>
              <a:gd name="connsiteY201" fmla="*/ 3378835 h 6858000"/>
              <a:gd name="connsiteX202" fmla="*/ 8638171 w 11064076"/>
              <a:gd name="connsiteY202" fmla="*/ 3382645 h 6858000"/>
              <a:gd name="connsiteX203" fmla="*/ 8642849 w 11064076"/>
              <a:gd name="connsiteY203" fmla="*/ 3386773 h 6858000"/>
              <a:gd name="connsiteX204" fmla="*/ 8647526 w 11064076"/>
              <a:gd name="connsiteY204" fmla="*/ 3391218 h 6858000"/>
              <a:gd name="connsiteX205" fmla="*/ 8855003 w 11064076"/>
              <a:gd name="connsiteY205" fmla="*/ 3598228 h 6858000"/>
              <a:gd name="connsiteX206" fmla="*/ 8859346 w 11064076"/>
              <a:gd name="connsiteY206" fmla="*/ 3602673 h 6858000"/>
              <a:gd name="connsiteX207" fmla="*/ 8864023 w 11064076"/>
              <a:gd name="connsiteY207" fmla="*/ 3606800 h 6858000"/>
              <a:gd name="connsiteX208" fmla="*/ 8869369 w 11064076"/>
              <a:gd name="connsiteY208" fmla="*/ 3610610 h 6858000"/>
              <a:gd name="connsiteX209" fmla="*/ 8874046 w 11064076"/>
              <a:gd name="connsiteY209" fmla="*/ 3613785 h 6858000"/>
              <a:gd name="connsiteX210" fmla="*/ 8879392 w 11064076"/>
              <a:gd name="connsiteY210" fmla="*/ 3617278 h 6858000"/>
              <a:gd name="connsiteX211" fmla="*/ 8884738 w 11064076"/>
              <a:gd name="connsiteY211" fmla="*/ 3620135 h 6858000"/>
              <a:gd name="connsiteX212" fmla="*/ 8890083 w 11064076"/>
              <a:gd name="connsiteY212" fmla="*/ 3622675 h 6858000"/>
              <a:gd name="connsiteX213" fmla="*/ 8895763 w 11064076"/>
              <a:gd name="connsiteY213" fmla="*/ 3625215 h 6858000"/>
              <a:gd name="connsiteX214" fmla="*/ 8901109 w 11064076"/>
              <a:gd name="connsiteY214" fmla="*/ 3627120 h 6858000"/>
              <a:gd name="connsiteX215" fmla="*/ 8906788 w 11064076"/>
              <a:gd name="connsiteY215" fmla="*/ 3629343 h 6858000"/>
              <a:gd name="connsiteX216" fmla="*/ 8912802 w 11064076"/>
              <a:gd name="connsiteY216" fmla="*/ 3630613 h 6858000"/>
              <a:gd name="connsiteX217" fmla="*/ 8918482 w 11064076"/>
              <a:gd name="connsiteY217" fmla="*/ 3631883 h 6858000"/>
              <a:gd name="connsiteX218" fmla="*/ 8924496 w 11064076"/>
              <a:gd name="connsiteY218" fmla="*/ 3633153 h 6858000"/>
              <a:gd name="connsiteX219" fmla="*/ 8930175 w 11064076"/>
              <a:gd name="connsiteY219" fmla="*/ 3633788 h 6858000"/>
              <a:gd name="connsiteX220" fmla="*/ 8936189 w 11064076"/>
              <a:gd name="connsiteY220" fmla="*/ 3634105 h 6858000"/>
              <a:gd name="connsiteX221" fmla="*/ 8941869 w 11064076"/>
              <a:gd name="connsiteY221" fmla="*/ 3634105 h 6858000"/>
              <a:gd name="connsiteX222" fmla="*/ 8947883 w 11064076"/>
              <a:gd name="connsiteY222" fmla="*/ 3634105 h 6858000"/>
              <a:gd name="connsiteX223" fmla="*/ 8953897 w 11064076"/>
              <a:gd name="connsiteY223" fmla="*/ 3633788 h 6858000"/>
              <a:gd name="connsiteX224" fmla="*/ 8959576 w 11064076"/>
              <a:gd name="connsiteY224" fmla="*/ 3633153 h 6858000"/>
              <a:gd name="connsiteX225" fmla="*/ 8965590 w 11064076"/>
              <a:gd name="connsiteY225" fmla="*/ 3631883 h 6858000"/>
              <a:gd name="connsiteX226" fmla="*/ 8971270 w 11064076"/>
              <a:gd name="connsiteY226" fmla="*/ 3630613 h 6858000"/>
              <a:gd name="connsiteX227" fmla="*/ 8977284 w 11064076"/>
              <a:gd name="connsiteY227" fmla="*/ 3629343 h 6858000"/>
              <a:gd name="connsiteX228" fmla="*/ 8982629 w 11064076"/>
              <a:gd name="connsiteY228" fmla="*/ 3627120 h 6858000"/>
              <a:gd name="connsiteX229" fmla="*/ 8988309 w 11064076"/>
              <a:gd name="connsiteY229" fmla="*/ 3625215 h 6858000"/>
              <a:gd name="connsiteX230" fmla="*/ 8993989 w 11064076"/>
              <a:gd name="connsiteY230" fmla="*/ 3622675 h 6858000"/>
              <a:gd name="connsiteX231" fmla="*/ 8999334 w 11064076"/>
              <a:gd name="connsiteY231" fmla="*/ 3620135 h 6858000"/>
              <a:gd name="connsiteX232" fmla="*/ 9004680 w 11064076"/>
              <a:gd name="connsiteY232" fmla="*/ 3617278 h 6858000"/>
              <a:gd name="connsiteX233" fmla="*/ 9009691 w 11064076"/>
              <a:gd name="connsiteY233" fmla="*/ 3613785 h 6858000"/>
              <a:gd name="connsiteX234" fmla="*/ 9014703 w 11064076"/>
              <a:gd name="connsiteY234" fmla="*/ 3610610 h 6858000"/>
              <a:gd name="connsiteX235" fmla="*/ 9020048 w 11064076"/>
              <a:gd name="connsiteY235" fmla="*/ 3606800 h 6858000"/>
              <a:gd name="connsiteX236" fmla="*/ 9024392 w 11064076"/>
              <a:gd name="connsiteY236" fmla="*/ 3602673 h 6858000"/>
              <a:gd name="connsiteX237" fmla="*/ 9029069 w 11064076"/>
              <a:gd name="connsiteY237" fmla="*/ 3598228 h 6858000"/>
              <a:gd name="connsiteX238" fmla="*/ 9033747 w 11064076"/>
              <a:gd name="connsiteY238" fmla="*/ 3593783 h 6858000"/>
              <a:gd name="connsiteX239" fmla="*/ 9037756 w 11064076"/>
              <a:gd name="connsiteY239" fmla="*/ 3589020 h 6858000"/>
              <a:gd name="connsiteX240" fmla="*/ 9041431 w 11064076"/>
              <a:gd name="connsiteY240" fmla="*/ 3583940 h 6858000"/>
              <a:gd name="connsiteX241" fmla="*/ 9044772 w 11064076"/>
              <a:gd name="connsiteY241" fmla="*/ 3578860 h 6858000"/>
              <a:gd name="connsiteX242" fmla="*/ 9048113 w 11064076"/>
              <a:gd name="connsiteY242" fmla="*/ 3573463 h 6858000"/>
              <a:gd name="connsiteX243" fmla="*/ 9051120 w 11064076"/>
              <a:gd name="connsiteY243" fmla="*/ 3568383 h 6858000"/>
              <a:gd name="connsiteX244" fmla="*/ 9053793 w 11064076"/>
              <a:gd name="connsiteY244" fmla="*/ 3562985 h 6858000"/>
              <a:gd name="connsiteX245" fmla="*/ 9056131 w 11064076"/>
              <a:gd name="connsiteY245" fmla="*/ 3557588 h 6858000"/>
              <a:gd name="connsiteX246" fmla="*/ 9058136 w 11064076"/>
              <a:gd name="connsiteY246" fmla="*/ 3551873 h 6858000"/>
              <a:gd name="connsiteX247" fmla="*/ 9060141 w 11064076"/>
              <a:gd name="connsiteY247" fmla="*/ 3546158 h 6858000"/>
              <a:gd name="connsiteX248" fmla="*/ 9061811 w 11064076"/>
              <a:gd name="connsiteY248" fmla="*/ 3540443 h 6858000"/>
              <a:gd name="connsiteX249" fmla="*/ 9063147 w 11064076"/>
              <a:gd name="connsiteY249" fmla="*/ 3534410 h 6858000"/>
              <a:gd name="connsiteX250" fmla="*/ 9064150 w 11064076"/>
              <a:gd name="connsiteY250" fmla="*/ 3528695 h 6858000"/>
              <a:gd name="connsiteX251" fmla="*/ 9064818 w 11064076"/>
              <a:gd name="connsiteY251" fmla="*/ 3522980 h 6858000"/>
              <a:gd name="connsiteX252" fmla="*/ 9065152 w 11064076"/>
              <a:gd name="connsiteY252" fmla="*/ 3516948 h 6858000"/>
              <a:gd name="connsiteX253" fmla="*/ 9065152 w 11064076"/>
              <a:gd name="connsiteY253" fmla="*/ 3511233 h 6858000"/>
              <a:gd name="connsiteX254" fmla="*/ 9065152 w 11064076"/>
              <a:gd name="connsiteY254" fmla="*/ 3505200 h 6858000"/>
              <a:gd name="connsiteX255" fmla="*/ 9064818 w 11064076"/>
              <a:gd name="connsiteY255" fmla="*/ 3499168 h 6858000"/>
              <a:gd name="connsiteX256" fmla="*/ 9064150 w 11064076"/>
              <a:gd name="connsiteY256" fmla="*/ 3493453 h 6858000"/>
              <a:gd name="connsiteX257" fmla="*/ 9063147 w 11064076"/>
              <a:gd name="connsiteY257" fmla="*/ 3487738 h 6858000"/>
              <a:gd name="connsiteX258" fmla="*/ 9061811 w 11064076"/>
              <a:gd name="connsiteY258" fmla="*/ 3481705 h 6858000"/>
              <a:gd name="connsiteX259" fmla="*/ 9060141 w 11064076"/>
              <a:gd name="connsiteY259" fmla="*/ 3475990 h 6858000"/>
              <a:gd name="connsiteX260" fmla="*/ 9058136 w 11064076"/>
              <a:gd name="connsiteY260" fmla="*/ 3470593 h 6858000"/>
              <a:gd name="connsiteX261" fmla="*/ 9056131 w 11064076"/>
              <a:gd name="connsiteY261" fmla="*/ 3464878 h 6858000"/>
              <a:gd name="connsiteX262" fmla="*/ 9053793 w 11064076"/>
              <a:gd name="connsiteY262" fmla="*/ 3459163 h 6858000"/>
              <a:gd name="connsiteX263" fmla="*/ 9051120 w 11064076"/>
              <a:gd name="connsiteY263" fmla="*/ 3453765 h 6858000"/>
              <a:gd name="connsiteX264" fmla="*/ 9048113 w 11064076"/>
              <a:gd name="connsiteY264" fmla="*/ 3448685 h 6858000"/>
              <a:gd name="connsiteX265" fmla="*/ 9044772 w 11064076"/>
              <a:gd name="connsiteY265" fmla="*/ 3443605 h 6858000"/>
              <a:gd name="connsiteX266" fmla="*/ 9041431 w 11064076"/>
              <a:gd name="connsiteY266" fmla="*/ 3438525 h 6858000"/>
              <a:gd name="connsiteX267" fmla="*/ 9037756 w 11064076"/>
              <a:gd name="connsiteY267" fmla="*/ 3433763 h 6858000"/>
              <a:gd name="connsiteX268" fmla="*/ 9033747 w 11064076"/>
              <a:gd name="connsiteY268" fmla="*/ 3428683 h 6858000"/>
              <a:gd name="connsiteX269" fmla="*/ 9029069 w 11064076"/>
              <a:gd name="connsiteY269" fmla="*/ 3423920 h 6858000"/>
              <a:gd name="connsiteX270" fmla="*/ 8360534 w 11064076"/>
              <a:gd name="connsiteY270" fmla="*/ 2756218 h 6858000"/>
              <a:gd name="connsiteX271" fmla="*/ 8357193 w 11064076"/>
              <a:gd name="connsiteY271" fmla="*/ 2753043 h 6858000"/>
              <a:gd name="connsiteX272" fmla="*/ 8353852 w 11064076"/>
              <a:gd name="connsiteY272" fmla="*/ 2749233 h 6858000"/>
              <a:gd name="connsiteX273" fmla="*/ 8347504 w 11064076"/>
              <a:gd name="connsiteY273" fmla="*/ 2741295 h 6858000"/>
              <a:gd name="connsiteX274" fmla="*/ 8342492 w 11064076"/>
              <a:gd name="connsiteY274" fmla="*/ 2733040 h 6858000"/>
              <a:gd name="connsiteX275" fmla="*/ 8337815 w 11064076"/>
              <a:gd name="connsiteY275" fmla="*/ 2724468 h 6858000"/>
              <a:gd name="connsiteX276" fmla="*/ 8333471 w 11064076"/>
              <a:gd name="connsiteY276" fmla="*/ 2715895 h 6858000"/>
              <a:gd name="connsiteX277" fmla="*/ 8330465 w 11064076"/>
              <a:gd name="connsiteY277" fmla="*/ 2707005 h 6858000"/>
              <a:gd name="connsiteX278" fmla="*/ 8328126 w 11064076"/>
              <a:gd name="connsiteY278" fmla="*/ 2697798 h 6858000"/>
              <a:gd name="connsiteX279" fmla="*/ 8326121 w 11064076"/>
              <a:gd name="connsiteY279" fmla="*/ 2688590 h 6858000"/>
              <a:gd name="connsiteX280" fmla="*/ 5629596 w 11064076"/>
              <a:gd name="connsiteY28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1064076" h="6858000">
                <a:moveTo>
                  <a:pt x="5629596" y="0"/>
                </a:moveTo>
                <a:lnTo>
                  <a:pt x="0" y="0"/>
                </a:lnTo>
                <a:lnTo>
                  <a:pt x="0" y="6858000"/>
                </a:lnTo>
                <a:lnTo>
                  <a:pt x="11064076" y="6858000"/>
                </a:lnTo>
                <a:lnTo>
                  <a:pt x="9033747" y="4816793"/>
                </a:lnTo>
                <a:lnTo>
                  <a:pt x="9018378" y="4803458"/>
                </a:lnTo>
                <a:lnTo>
                  <a:pt x="9003009" y="4789488"/>
                </a:lnTo>
                <a:lnTo>
                  <a:pt x="8987975" y="4775518"/>
                </a:lnTo>
                <a:lnTo>
                  <a:pt x="8973274" y="4760913"/>
                </a:lnTo>
                <a:lnTo>
                  <a:pt x="8039129" y="3828098"/>
                </a:lnTo>
                <a:lnTo>
                  <a:pt x="8034451" y="3823335"/>
                </a:lnTo>
                <a:lnTo>
                  <a:pt x="8030443" y="3818573"/>
                </a:lnTo>
                <a:lnTo>
                  <a:pt x="8026767" y="3813493"/>
                </a:lnTo>
                <a:lnTo>
                  <a:pt x="8023426" y="3808413"/>
                </a:lnTo>
                <a:lnTo>
                  <a:pt x="8020086" y="3803333"/>
                </a:lnTo>
                <a:lnTo>
                  <a:pt x="8017079" y="3798253"/>
                </a:lnTo>
                <a:lnTo>
                  <a:pt x="8014406" y="3792855"/>
                </a:lnTo>
                <a:lnTo>
                  <a:pt x="8012067" y="3787458"/>
                </a:lnTo>
                <a:lnTo>
                  <a:pt x="8010062" y="3781425"/>
                </a:lnTo>
                <a:lnTo>
                  <a:pt x="8008392" y="3776028"/>
                </a:lnTo>
                <a:lnTo>
                  <a:pt x="8006387" y="3770313"/>
                </a:lnTo>
                <a:lnTo>
                  <a:pt x="8005051" y="3764280"/>
                </a:lnTo>
                <a:lnTo>
                  <a:pt x="8004049" y="3758565"/>
                </a:lnTo>
                <a:lnTo>
                  <a:pt x="8003380" y="3752850"/>
                </a:lnTo>
                <a:cubicBezTo>
                  <a:pt x="8003269" y="3750839"/>
                  <a:pt x="8003157" y="3748829"/>
                  <a:pt x="8003046" y="3746818"/>
                </a:cubicBezTo>
                <a:lnTo>
                  <a:pt x="8003046" y="3740785"/>
                </a:lnTo>
                <a:lnTo>
                  <a:pt x="8003046" y="3735070"/>
                </a:lnTo>
                <a:cubicBezTo>
                  <a:pt x="8003157" y="3733059"/>
                  <a:pt x="8003269" y="3731049"/>
                  <a:pt x="8003380" y="3729038"/>
                </a:cubicBezTo>
                <a:lnTo>
                  <a:pt x="8004049" y="3723323"/>
                </a:lnTo>
                <a:lnTo>
                  <a:pt x="8005051" y="3717608"/>
                </a:lnTo>
                <a:lnTo>
                  <a:pt x="8006387" y="3711575"/>
                </a:lnTo>
                <a:lnTo>
                  <a:pt x="8008392" y="3705860"/>
                </a:lnTo>
                <a:lnTo>
                  <a:pt x="8010062" y="3700145"/>
                </a:lnTo>
                <a:lnTo>
                  <a:pt x="8012067" y="3694748"/>
                </a:lnTo>
                <a:lnTo>
                  <a:pt x="8014406" y="3689033"/>
                </a:lnTo>
                <a:lnTo>
                  <a:pt x="8017079" y="3683635"/>
                </a:lnTo>
                <a:lnTo>
                  <a:pt x="8020086" y="3678238"/>
                </a:lnTo>
                <a:lnTo>
                  <a:pt x="8023426" y="3673158"/>
                </a:lnTo>
                <a:lnTo>
                  <a:pt x="8026767" y="3668078"/>
                </a:lnTo>
                <a:lnTo>
                  <a:pt x="8030443" y="3662998"/>
                </a:lnTo>
                <a:lnTo>
                  <a:pt x="8034451" y="3658235"/>
                </a:lnTo>
                <a:lnTo>
                  <a:pt x="8039129" y="3653790"/>
                </a:lnTo>
                <a:lnTo>
                  <a:pt x="8043807" y="3649345"/>
                </a:lnTo>
                <a:lnTo>
                  <a:pt x="8048149" y="3645218"/>
                </a:lnTo>
                <a:lnTo>
                  <a:pt x="8053495" y="3641725"/>
                </a:lnTo>
                <a:lnTo>
                  <a:pt x="8058507" y="3638233"/>
                </a:lnTo>
                <a:lnTo>
                  <a:pt x="8063852" y="3634740"/>
                </a:lnTo>
                <a:lnTo>
                  <a:pt x="8068864" y="3631883"/>
                </a:lnTo>
                <a:lnTo>
                  <a:pt x="8074209" y="3629343"/>
                </a:lnTo>
                <a:lnTo>
                  <a:pt x="8079889" y="3626803"/>
                </a:lnTo>
                <a:lnTo>
                  <a:pt x="8085569" y="3624898"/>
                </a:lnTo>
                <a:lnTo>
                  <a:pt x="8091248" y="3622675"/>
                </a:lnTo>
                <a:lnTo>
                  <a:pt x="8096928" y="3621405"/>
                </a:lnTo>
                <a:lnTo>
                  <a:pt x="8102608" y="3620135"/>
                </a:lnTo>
                <a:lnTo>
                  <a:pt x="8108622" y="3618865"/>
                </a:lnTo>
                <a:lnTo>
                  <a:pt x="8114301" y="3618230"/>
                </a:lnTo>
                <a:lnTo>
                  <a:pt x="8120315" y="3617913"/>
                </a:lnTo>
                <a:lnTo>
                  <a:pt x="8126329" y="3617595"/>
                </a:lnTo>
                <a:lnTo>
                  <a:pt x="8132343" y="3617913"/>
                </a:lnTo>
                <a:lnTo>
                  <a:pt x="8138023" y="3618230"/>
                </a:lnTo>
                <a:lnTo>
                  <a:pt x="8143702" y="3618865"/>
                </a:lnTo>
                <a:lnTo>
                  <a:pt x="8149716" y="3620135"/>
                </a:lnTo>
                <a:lnTo>
                  <a:pt x="8155396" y="3621405"/>
                </a:lnTo>
                <a:lnTo>
                  <a:pt x="8161410" y="3622675"/>
                </a:lnTo>
                <a:lnTo>
                  <a:pt x="8167089" y="3624898"/>
                </a:lnTo>
                <a:lnTo>
                  <a:pt x="8172769" y="3626803"/>
                </a:lnTo>
                <a:lnTo>
                  <a:pt x="8178115" y="3629343"/>
                </a:lnTo>
                <a:lnTo>
                  <a:pt x="8183460" y="3631883"/>
                </a:lnTo>
                <a:lnTo>
                  <a:pt x="8188806" y="3634740"/>
                </a:lnTo>
                <a:lnTo>
                  <a:pt x="8194151" y="3638233"/>
                </a:lnTo>
                <a:lnTo>
                  <a:pt x="8199163" y="3641725"/>
                </a:lnTo>
                <a:lnTo>
                  <a:pt x="8204175" y="3645218"/>
                </a:lnTo>
                <a:lnTo>
                  <a:pt x="8208852" y="3649345"/>
                </a:lnTo>
                <a:lnTo>
                  <a:pt x="8213529" y="3653790"/>
                </a:lnTo>
                <a:lnTo>
                  <a:pt x="8882399" y="4321810"/>
                </a:lnTo>
                <a:lnTo>
                  <a:pt x="8886742" y="4325938"/>
                </a:lnTo>
                <a:lnTo>
                  <a:pt x="8891420" y="4330065"/>
                </a:lnTo>
                <a:lnTo>
                  <a:pt x="8896765" y="4334193"/>
                </a:lnTo>
                <a:lnTo>
                  <a:pt x="8901443" y="4337685"/>
                </a:lnTo>
                <a:lnTo>
                  <a:pt x="8906788" y="4340860"/>
                </a:lnTo>
                <a:lnTo>
                  <a:pt x="8912134" y="4343718"/>
                </a:lnTo>
                <a:lnTo>
                  <a:pt x="8917480" y="4346575"/>
                </a:lnTo>
                <a:lnTo>
                  <a:pt x="8923159" y="4349115"/>
                </a:lnTo>
                <a:lnTo>
                  <a:pt x="8928505" y="4351020"/>
                </a:lnTo>
                <a:lnTo>
                  <a:pt x="8934185" y="4352608"/>
                </a:lnTo>
                <a:lnTo>
                  <a:pt x="8940198" y="4354513"/>
                </a:lnTo>
                <a:lnTo>
                  <a:pt x="8945878" y="4355465"/>
                </a:lnTo>
                <a:lnTo>
                  <a:pt x="8951892" y="4356418"/>
                </a:lnTo>
                <a:lnTo>
                  <a:pt x="8957572" y="4357053"/>
                </a:lnTo>
                <a:lnTo>
                  <a:pt x="8963585" y="4358005"/>
                </a:lnTo>
                <a:lnTo>
                  <a:pt x="8969265" y="4358005"/>
                </a:lnTo>
                <a:lnTo>
                  <a:pt x="8975279" y="4358005"/>
                </a:lnTo>
                <a:lnTo>
                  <a:pt x="8981293" y="4357053"/>
                </a:lnTo>
                <a:lnTo>
                  <a:pt x="8986972" y="4356418"/>
                </a:lnTo>
                <a:lnTo>
                  <a:pt x="8992986" y="4355465"/>
                </a:lnTo>
                <a:lnTo>
                  <a:pt x="8998666" y="4354513"/>
                </a:lnTo>
                <a:lnTo>
                  <a:pt x="9004680" y="4352608"/>
                </a:lnTo>
                <a:lnTo>
                  <a:pt x="9010025" y="4351020"/>
                </a:lnTo>
                <a:lnTo>
                  <a:pt x="9015705" y="4349115"/>
                </a:lnTo>
                <a:lnTo>
                  <a:pt x="9021385" y="4346575"/>
                </a:lnTo>
                <a:lnTo>
                  <a:pt x="9026730" y="4343718"/>
                </a:lnTo>
                <a:lnTo>
                  <a:pt x="9032076" y="4340860"/>
                </a:lnTo>
                <a:lnTo>
                  <a:pt x="9037088" y="4337685"/>
                </a:lnTo>
                <a:lnTo>
                  <a:pt x="9042099" y="4334193"/>
                </a:lnTo>
                <a:lnTo>
                  <a:pt x="9047445" y="4330065"/>
                </a:lnTo>
                <a:lnTo>
                  <a:pt x="9051788" y="4325938"/>
                </a:lnTo>
                <a:lnTo>
                  <a:pt x="9056465" y="4321810"/>
                </a:lnTo>
                <a:lnTo>
                  <a:pt x="9061143" y="4317048"/>
                </a:lnTo>
                <a:lnTo>
                  <a:pt x="9065152" y="4312285"/>
                </a:lnTo>
                <a:lnTo>
                  <a:pt x="9068827" y="4307523"/>
                </a:lnTo>
                <a:lnTo>
                  <a:pt x="9072168" y="4302443"/>
                </a:lnTo>
                <a:lnTo>
                  <a:pt x="9075509" y="4297363"/>
                </a:lnTo>
                <a:lnTo>
                  <a:pt x="9078516" y="4292283"/>
                </a:lnTo>
                <a:lnTo>
                  <a:pt x="9081189" y="4286568"/>
                </a:lnTo>
                <a:lnTo>
                  <a:pt x="9083528" y="4281170"/>
                </a:lnTo>
                <a:lnTo>
                  <a:pt x="9085532" y="4275455"/>
                </a:lnTo>
                <a:lnTo>
                  <a:pt x="9087537" y="4270058"/>
                </a:lnTo>
                <a:lnTo>
                  <a:pt x="9089207" y="4264025"/>
                </a:lnTo>
                <a:lnTo>
                  <a:pt x="9090544" y="4258310"/>
                </a:lnTo>
                <a:lnTo>
                  <a:pt x="9091546" y="4252595"/>
                </a:lnTo>
                <a:cubicBezTo>
                  <a:pt x="9091769" y="4250584"/>
                  <a:pt x="9091991" y="4248574"/>
                  <a:pt x="9092214" y="4246563"/>
                </a:cubicBezTo>
                <a:cubicBezTo>
                  <a:pt x="9092325" y="4244658"/>
                  <a:pt x="9092437" y="4242753"/>
                  <a:pt x="9092548" y="4240848"/>
                </a:cubicBezTo>
                <a:lnTo>
                  <a:pt x="9092548" y="4234815"/>
                </a:lnTo>
                <a:lnTo>
                  <a:pt x="9092548" y="4228783"/>
                </a:lnTo>
                <a:cubicBezTo>
                  <a:pt x="9092437" y="4226878"/>
                  <a:pt x="9092325" y="4224973"/>
                  <a:pt x="9092214" y="4223068"/>
                </a:cubicBezTo>
                <a:cubicBezTo>
                  <a:pt x="9091991" y="4221163"/>
                  <a:pt x="9091769" y="4219258"/>
                  <a:pt x="9091546" y="4217353"/>
                </a:cubicBezTo>
                <a:lnTo>
                  <a:pt x="9090544" y="4211320"/>
                </a:lnTo>
                <a:lnTo>
                  <a:pt x="9089207" y="4205605"/>
                </a:lnTo>
                <a:lnTo>
                  <a:pt x="9087537" y="4199890"/>
                </a:lnTo>
                <a:lnTo>
                  <a:pt x="9085532" y="4194175"/>
                </a:lnTo>
                <a:lnTo>
                  <a:pt x="9083528" y="4188460"/>
                </a:lnTo>
                <a:lnTo>
                  <a:pt x="9081189" y="4183063"/>
                </a:lnTo>
                <a:lnTo>
                  <a:pt x="9078516" y="4177665"/>
                </a:lnTo>
                <a:lnTo>
                  <a:pt x="9075509" y="4172268"/>
                </a:lnTo>
                <a:lnTo>
                  <a:pt x="9072168" y="4166870"/>
                </a:lnTo>
                <a:lnTo>
                  <a:pt x="9068827" y="4161790"/>
                </a:lnTo>
                <a:lnTo>
                  <a:pt x="9065152" y="4157028"/>
                </a:lnTo>
                <a:lnTo>
                  <a:pt x="9061143" y="4152265"/>
                </a:lnTo>
                <a:lnTo>
                  <a:pt x="9056465" y="4147820"/>
                </a:lnTo>
                <a:lnTo>
                  <a:pt x="8669577" y="3761423"/>
                </a:lnTo>
                <a:lnTo>
                  <a:pt x="8473460" y="3565208"/>
                </a:lnTo>
                <a:lnTo>
                  <a:pt x="8468782" y="3560445"/>
                </a:lnTo>
                <a:lnTo>
                  <a:pt x="8464773" y="3555683"/>
                </a:lnTo>
                <a:lnTo>
                  <a:pt x="8461098" y="3550920"/>
                </a:lnTo>
                <a:lnTo>
                  <a:pt x="8457423" y="3545840"/>
                </a:lnTo>
                <a:lnTo>
                  <a:pt x="8454082" y="3540760"/>
                </a:lnTo>
                <a:lnTo>
                  <a:pt x="8451409" y="3535680"/>
                </a:lnTo>
                <a:lnTo>
                  <a:pt x="8448736" y="3529965"/>
                </a:lnTo>
                <a:lnTo>
                  <a:pt x="8446398" y="3524568"/>
                </a:lnTo>
                <a:lnTo>
                  <a:pt x="8444059" y="3518853"/>
                </a:lnTo>
                <a:lnTo>
                  <a:pt x="8442054" y="3513455"/>
                </a:lnTo>
                <a:lnTo>
                  <a:pt x="8440718" y="3507423"/>
                </a:lnTo>
                <a:lnTo>
                  <a:pt x="8439382" y="3501708"/>
                </a:lnTo>
                <a:lnTo>
                  <a:pt x="8438379" y="3495993"/>
                </a:lnTo>
                <a:cubicBezTo>
                  <a:pt x="8438156" y="3493982"/>
                  <a:pt x="8437934" y="3491971"/>
                  <a:pt x="8437711" y="3489960"/>
                </a:cubicBezTo>
                <a:cubicBezTo>
                  <a:pt x="8437600" y="3488055"/>
                  <a:pt x="8437488" y="3486150"/>
                  <a:pt x="8437377" y="3484245"/>
                </a:cubicBezTo>
                <a:cubicBezTo>
                  <a:pt x="8437266" y="3482234"/>
                  <a:pt x="8437154" y="3480224"/>
                  <a:pt x="8437043" y="3478213"/>
                </a:cubicBezTo>
                <a:cubicBezTo>
                  <a:pt x="8437154" y="3476202"/>
                  <a:pt x="8437266" y="3474191"/>
                  <a:pt x="8437377" y="3472180"/>
                </a:cubicBezTo>
                <a:cubicBezTo>
                  <a:pt x="8437488" y="3470275"/>
                  <a:pt x="8437600" y="3468370"/>
                  <a:pt x="8437711" y="3466465"/>
                </a:cubicBezTo>
                <a:cubicBezTo>
                  <a:pt x="8437934" y="3464560"/>
                  <a:pt x="8438156" y="3462655"/>
                  <a:pt x="8438379" y="3460750"/>
                </a:cubicBezTo>
                <a:lnTo>
                  <a:pt x="8439382" y="3454718"/>
                </a:lnTo>
                <a:lnTo>
                  <a:pt x="8440718" y="3449003"/>
                </a:lnTo>
                <a:lnTo>
                  <a:pt x="8442054" y="3443288"/>
                </a:lnTo>
                <a:lnTo>
                  <a:pt x="8444059" y="3437255"/>
                </a:lnTo>
                <a:lnTo>
                  <a:pt x="8446398" y="3431858"/>
                </a:lnTo>
                <a:lnTo>
                  <a:pt x="8448736" y="3426460"/>
                </a:lnTo>
                <a:lnTo>
                  <a:pt x="8451409" y="3421063"/>
                </a:lnTo>
                <a:lnTo>
                  <a:pt x="8454082" y="3415348"/>
                </a:lnTo>
                <a:lnTo>
                  <a:pt x="8457423" y="3410268"/>
                </a:lnTo>
                <a:lnTo>
                  <a:pt x="8461098" y="3405505"/>
                </a:lnTo>
                <a:lnTo>
                  <a:pt x="8464773" y="3400425"/>
                </a:lnTo>
                <a:lnTo>
                  <a:pt x="8468782" y="3395663"/>
                </a:lnTo>
                <a:lnTo>
                  <a:pt x="8473460" y="3391218"/>
                </a:lnTo>
                <a:lnTo>
                  <a:pt x="8477803" y="3386773"/>
                </a:lnTo>
                <a:lnTo>
                  <a:pt x="8482481" y="3382645"/>
                </a:lnTo>
                <a:lnTo>
                  <a:pt x="8487826" y="3378835"/>
                </a:lnTo>
                <a:lnTo>
                  <a:pt x="8492504" y="3375343"/>
                </a:lnTo>
                <a:lnTo>
                  <a:pt x="8497515" y="3372168"/>
                </a:lnTo>
                <a:lnTo>
                  <a:pt x="8503195" y="3369310"/>
                </a:lnTo>
                <a:lnTo>
                  <a:pt x="8508540" y="3366453"/>
                </a:lnTo>
                <a:lnTo>
                  <a:pt x="8514220" y="3364230"/>
                </a:lnTo>
                <a:lnTo>
                  <a:pt x="8519566" y="3362008"/>
                </a:lnTo>
                <a:lnTo>
                  <a:pt x="8525245" y="3360103"/>
                </a:lnTo>
                <a:lnTo>
                  <a:pt x="8531259" y="3358833"/>
                </a:lnTo>
                <a:lnTo>
                  <a:pt x="8536939" y="3357245"/>
                </a:lnTo>
                <a:lnTo>
                  <a:pt x="8542953" y="3356293"/>
                </a:lnTo>
                <a:lnTo>
                  <a:pt x="8548632" y="3355658"/>
                </a:lnTo>
                <a:lnTo>
                  <a:pt x="8554646" y="3355340"/>
                </a:lnTo>
                <a:lnTo>
                  <a:pt x="8560326" y="3355023"/>
                </a:lnTo>
                <a:lnTo>
                  <a:pt x="8566340" y="3355340"/>
                </a:lnTo>
                <a:lnTo>
                  <a:pt x="8572354" y="3355658"/>
                </a:lnTo>
                <a:lnTo>
                  <a:pt x="8578033" y="3356293"/>
                </a:lnTo>
                <a:lnTo>
                  <a:pt x="8584047" y="3357245"/>
                </a:lnTo>
                <a:lnTo>
                  <a:pt x="8589727" y="3358833"/>
                </a:lnTo>
                <a:lnTo>
                  <a:pt x="8595741" y="3360103"/>
                </a:lnTo>
                <a:lnTo>
                  <a:pt x="8601086" y="3362008"/>
                </a:lnTo>
                <a:lnTo>
                  <a:pt x="8606766" y="3364230"/>
                </a:lnTo>
                <a:lnTo>
                  <a:pt x="8612446" y="3366453"/>
                </a:lnTo>
                <a:lnTo>
                  <a:pt x="8617791" y="3369310"/>
                </a:lnTo>
                <a:lnTo>
                  <a:pt x="8623137" y="3372168"/>
                </a:lnTo>
                <a:lnTo>
                  <a:pt x="8628148" y="3375343"/>
                </a:lnTo>
                <a:lnTo>
                  <a:pt x="8633160" y="3378835"/>
                </a:lnTo>
                <a:lnTo>
                  <a:pt x="8638171" y="3382645"/>
                </a:lnTo>
                <a:lnTo>
                  <a:pt x="8642849" y="3386773"/>
                </a:lnTo>
                <a:lnTo>
                  <a:pt x="8647526" y="3391218"/>
                </a:lnTo>
                <a:lnTo>
                  <a:pt x="8855003" y="3598228"/>
                </a:lnTo>
                <a:lnTo>
                  <a:pt x="8859346" y="3602673"/>
                </a:lnTo>
                <a:lnTo>
                  <a:pt x="8864023" y="3606800"/>
                </a:lnTo>
                <a:lnTo>
                  <a:pt x="8869369" y="3610610"/>
                </a:lnTo>
                <a:lnTo>
                  <a:pt x="8874046" y="3613785"/>
                </a:lnTo>
                <a:lnTo>
                  <a:pt x="8879392" y="3617278"/>
                </a:lnTo>
                <a:lnTo>
                  <a:pt x="8884738" y="3620135"/>
                </a:lnTo>
                <a:lnTo>
                  <a:pt x="8890083" y="3622675"/>
                </a:lnTo>
                <a:lnTo>
                  <a:pt x="8895763" y="3625215"/>
                </a:lnTo>
                <a:lnTo>
                  <a:pt x="8901109" y="3627120"/>
                </a:lnTo>
                <a:lnTo>
                  <a:pt x="8906788" y="3629343"/>
                </a:lnTo>
                <a:lnTo>
                  <a:pt x="8912802" y="3630613"/>
                </a:lnTo>
                <a:lnTo>
                  <a:pt x="8918482" y="3631883"/>
                </a:lnTo>
                <a:lnTo>
                  <a:pt x="8924496" y="3633153"/>
                </a:lnTo>
                <a:lnTo>
                  <a:pt x="8930175" y="3633788"/>
                </a:lnTo>
                <a:lnTo>
                  <a:pt x="8936189" y="3634105"/>
                </a:lnTo>
                <a:lnTo>
                  <a:pt x="8941869" y="3634105"/>
                </a:lnTo>
                <a:lnTo>
                  <a:pt x="8947883" y="3634105"/>
                </a:lnTo>
                <a:lnTo>
                  <a:pt x="8953897" y="3633788"/>
                </a:lnTo>
                <a:lnTo>
                  <a:pt x="8959576" y="3633153"/>
                </a:lnTo>
                <a:lnTo>
                  <a:pt x="8965590" y="3631883"/>
                </a:lnTo>
                <a:lnTo>
                  <a:pt x="8971270" y="3630613"/>
                </a:lnTo>
                <a:lnTo>
                  <a:pt x="8977284" y="3629343"/>
                </a:lnTo>
                <a:lnTo>
                  <a:pt x="8982629" y="3627120"/>
                </a:lnTo>
                <a:lnTo>
                  <a:pt x="8988309" y="3625215"/>
                </a:lnTo>
                <a:lnTo>
                  <a:pt x="8993989" y="3622675"/>
                </a:lnTo>
                <a:lnTo>
                  <a:pt x="8999334" y="3620135"/>
                </a:lnTo>
                <a:lnTo>
                  <a:pt x="9004680" y="3617278"/>
                </a:lnTo>
                <a:lnTo>
                  <a:pt x="9009691" y="3613785"/>
                </a:lnTo>
                <a:lnTo>
                  <a:pt x="9014703" y="3610610"/>
                </a:lnTo>
                <a:lnTo>
                  <a:pt x="9020048" y="3606800"/>
                </a:lnTo>
                <a:lnTo>
                  <a:pt x="9024392" y="3602673"/>
                </a:lnTo>
                <a:lnTo>
                  <a:pt x="9029069" y="3598228"/>
                </a:lnTo>
                <a:lnTo>
                  <a:pt x="9033747" y="3593783"/>
                </a:lnTo>
                <a:lnTo>
                  <a:pt x="9037756" y="3589020"/>
                </a:lnTo>
                <a:lnTo>
                  <a:pt x="9041431" y="3583940"/>
                </a:lnTo>
                <a:lnTo>
                  <a:pt x="9044772" y="3578860"/>
                </a:lnTo>
                <a:lnTo>
                  <a:pt x="9048113" y="3573463"/>
                </a:lnTo>
                <a:lnTo>
                  <a:pt x="9051120" y="3568383"/>
                </a:lnTo>
                <a:lnTo>
                  <a:pt x="9053793" y="3562985"/>
                </a:lnTo>
                <a:lnTo>
                  <a:pt x="9056131" y="3557588"/>
                </a:lnTo>
                <a:lnTo>
                  <a:pt x="9058136" y="3551873"/>
                </a:lnTo>
                <a:lnTo>
                  <a:pt x="9060141" y="3546158"/>
                </a:lnTo>
                <a:lnTo>
                  <a:pt x="9061811" y="3540443"/>
                </a:lnTo>
                <a:lnTo>
                  <a:pt x="9063147" y="3534410"/>
                </a:lnTo>
                <a:lnTo>
                  <a:pt x="9064150" y="3528695"/>
                </a:lnTo>
                <a:cubicBezTo>
                  <a:pt x="9064373" y="3526790"/>
                  <a:pt x="9064595" y="3524885"/>
                  <a:pt x="9064818" y="3522980"/>
                </a:cubicBezTo>
                <a:cubicBezTo>
                  <a:pt x="9064929" y="3520969"/>
                  <a:pt x="9065041" y="3518959"/>
                  <a:pt x="9065152" y="3516948"/>
                </a:cubicBezTo>
                <a:lnTo>
                  <a:pt x="9065152" y="3511233"/>
                </a:lnTo>
                <a:lnTo>
                  <a:pt x="9065152" y="3505200"/>
                </a:lnTo>
                <a:cubicBezTo>
                  <a:pt x="9065041" y="3503189"/>
                  <a:pt x="9064929" y="3501179"/>
                  <a:pt x="9064818" y="3499168"/>
                </a:cubicBezTo>
                <a:cubicBezTo>
                  <a:pt x="9064595" y="3497263"/>
                  <a:pt x="9064373" y="3495358"/>
                  <a:pt x="9064150" y="3493453"/>
                </a:cubicBezTo>
                <a:lnTo>
                  <a:pt x="9063147" y="3487738"/>
                </a:lnTo>
                <a:lnTo>
                  <a:pt x="9061811" y="3481705"/>
                </a:lnTo>
                <a:lnTo>
                  <a:pt x="9060141" y="3475990"/>
                </a:lnTo>
                <a:lnTo>
                  <a:pt x="9058136" y="3470593"/>
                </a:lnTo>
                <a:lnTo>
                  <a:pt x="9056131" y="3464878"/>
                </a:lnTo>
                <a:lnTo>
                  <a:pt x="9053793" y="3459163"/>
                </a:lnTo>
                <a:lnTo>
                  <a:pt x="9051120" y="3453765"/>
                </a:lnTo>
                <a:lnTo>
                  <a:pt x="9048113" y="3448685"/>
                </a:lnTo>
                <a:lnTo>
                  <a:pt x="9044772" y="3443605"/>
                </a:lnTo>
                <a:lnTo>
                  <a:pt x="9041431" y="3438525"/>
                </a:lnTo>
                <a:lnTo>
                  <a:pt x="9037756" y="3433763"/>
                </a:lnTo>
                <a:lnTo>
                  <a:pt x="9033747" y="3428683"/>
                </a:lnTo>
                <a:lnTo>
                  <a:pt x="9029069" y="3423920"/>
                </a:lnTo>
                <a:lnTo>
                  <a:pt x="8360534" y="2756218"/>
                </a:lnTo>
                <a:lnTo>
                  <a:pt x="8357193" y="2753043"/>
                </a:lnTo>
                <a:lnTo>
                  <a:pt x="8353852" y="2749233"/>
                </a:lnTo>
                <a:lnTo>
                  <a:pt x="8347504" y="2741295"/>
                </a:lnTo>
                <a:lnTo>
                  <a:pt x="8342492" y="2733040"/>
                </a:lnTo>
                <a:lnTo>
                  <a:pt x="8337815" y="2724468"/>
                </a:lnTo>
                <a:lnTo>
                  <a:pt x="8333471" y="2715895"/>
                </a:lnTo>
                <a:lnTo>
                  <a:pt x="8330465" y="2707005"/>
                </a:lnTo>
                <a:lnTo>
                  <a:pt x="8328126" y="2697798"/>
                </a:lnTo>
                <a:lnTo>
                  <a:pt x="8326121" y="2688590"/>
                </a:lnTo>
                <a:lnTo>
                  <a:pt x="5629596" y="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1E5ED99-8DAF-4368-BC68-3A94DF88148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6561736" cy="4841875"/>
          </a:xfrm>
          <a:custGeom>
            <a:avLst/>
            <a:gdLst>
              <a:gd name="connsiteX0" fmla="*/ 6561736 w 6561737"/>
              <a:gd name="connsiteY0" fmla="*/ 0 h 4841875"/>
              <a:gd name="connsiteX1" fmla="*/ 0 w 6561737"/>
              <a:gd name="connsiteY1" fmla="*/ 0 h 4841875"/>
              <a:gd name="connsiteX2" fmla="*/ 2696252 w 6561737"/>
              <a:gd name="connsiteY2" fmla="*/ 2688414 h 4841875"/>
              <a:gd name="connsiteX3" fmla="*/ 2695583 w 6561737"/>
              <a:gd name="connsiteY3" fmla="*/ 2681112 h 4841875"/>
              <a:gd name="connsiteX4" fmla="*/ 2694915 w 6561737"/>
              <a:gd name="connsiteY4" fmla="*/ 2674127 h 4841875"/>
              <a:gd name="connsiteX5" fmla="*/ 2694915 w 6561737"/>
              <a:gd name="connsiteY5" fmla="*/ 2667143 h 4841875"/>
              <a:gd name="connsiteX6" fmla="*/ 2695249 w 6561737"/>
              <a:gd name="connsiteY6" fmla="*/ 2660158 h 4841875"/>
              <a:gd name="connsiteX7" fmla="*/ 2695918 w 6561737"/>
              <a:gd name="connsiteY7" fmla="*/ 2652856 h 4841875"/>
              <a:gd name="connsiteX8" fmla="*/ 2696920 w 6561737"/>
              <a:gd name="connsiteY8" fmla="*/ 2645872 h 4841875"/>
              <a:gd name="connsiteX9" fmla="*/ 2698590 w 6561737"/>
              <a:gd name="connsiteY9" fmla="*/ 2638887 h 4841875"/>
              <a:gd name="connsiteX10" fmla="*/ 2700260 w 6561737"/>
              <a:gd name="connsiteY10" fmla="*/ 2631903 h 4841875"/>
              <a:gd name="connsiteX11" fmla="*/ 2702599 w 6561737"/>
              <a:gd name="connsiteY11" fmla="*/ 2625235 h 4841875"/>
              <a:gd name="connsiteX12" fmla="*/ 2705605 w 6561737"/>
              <a:gd name="connsiteY12" fmla="*/ 2618568 h 4841875"/>
              <a:gd name="connsiteX13" fmla="*/ 2708946 w 6561737"/>
              <a:gd name="connsiteY13" fmla="*/ 2612219 h 4841875"/>
              <a:gd name="connsiteX14" fmla="*/ 2712287 w 6561737"/>
              <a:gd name="connsiteY14" fmla="*/ 2605552 h 4841875"/>
              <a:gd name="connsiteX15" fmla="*/ 2716296 w 6561737"/>
              <a:gd name="connsiteY15" fmla="*/ 2599520 h 4841875"/>
              <a:gd name="connsiteX16" fmla="*/ 2720973 w 6561737"/>
              <a:gd name="connsiteY16" fmla="*/ 2593488 h 4841875"/>
              <a:gd name="connsiteX17" fmla="*/ 2725649 w 6561737"/>
              <a:gd name="connsiteY17" fmla="*/ 2587773 h 4841875"/>
              <a:gd name="connsiteX18" fmla="*/ 2730660 w 6561737"/>
              <a:gd name="connsiteY18" fmla="*/ 2582058 h 4841875"/>
              <a:gd name="connsiteX19" fmla="*/ 2735337 w 6561737"/>
              <a:gd name="connsiteY19" fmla="*/ 2577931 h 4841875"/>
              <a:gd name="connsiteX20" fmla="*/ 2740014 w 6561737"/>
              <a:gd name="connsiteY20" fmla="*/ 2573804 h 4841875"/>
              <a:gd name="connsiteX21" fmla="*/ 2745025 w 6561737"/>
              <a:gd name="connsiteY21" fmla="*/ 2569994 h 4841875"/>
              <a:gd name="connsiteX22" fmla="*/ 2750036 w 6561737"/>
              <a:gd name="connsiteY22" fmla="*/ 2566184 h 4841875"/>
              <a:gd name="connsiteX23" fmla="*/ 2755381 w 6561737"/>
              <a:gd name="connsiteY23" fmla="*/ 2563327 h 4841875"/>
              <a:gd name="connsiteX24" fmla="*/ 2760726 w 6561737"/>
              <a:gd name="connsiteY24" fmla="*/ 2560152 h 4841875"/>
              <a:gd name="connsiteX25" fmla="*/ 2766072 w 6561737"/>
              <a:gd name="connsiteY25" fmla="*/ 2557295 h 4841875"/>
              <a:gd name="connsiteX26" fmla="*/ 2771417 w 6561737"/>
              <a:gd name="connsiteY26" fmla="*/ 2555073 h 4841875"/>
              <a:gd name="connsiteX27" fmla="*/ 2777096 w 6561737"/>
              <a:gd name="connsiteY27" fmla="*/ 2552850 h 4841875"/>
              <a:gd name="connsiteX28" fmla="*/ 2782775 w 6561737"/>
              <a:gd name="connsiteY28" fmla="*/ 2551263 h 4841875"/>
              <a:gd name="connsiteX29" fmla="*/ 2788788 w 6561737"/>
              <a:gd name="connsiteY29" fmla="*/ 2549675 h 4841875"/>
              <a:gd name="connsiteX30" fmla="*/ 2794467 w 6561737"/>
              <a:gd name="connsiteY30" fmla="*/ 2548406 h 4841875"/>
              <a:gd name="connsiteX31" fmla="*/ 2800146 w 6561737"/>
              <a:gd name="connsiteY31" fmla="*/ 2547453 h 4841875"/>
              <a:gd name="connsiteX32" fmla="*/ 2806159 w 6561737"/>
              <a:gd name="connsiteY32" fmla="*/ 2546818 h 4841875"/>
              <a:gd name="connsiteX33" fmla="*/ 2811839 w 6561737"/>
              <a:gd name="connsiteY33" fmla="*/ 2546183 h 4841875"/>
              <a:gd name="connsiteX34" fmla="*/ 2817852 w 6561737"/>
              <a:gd name="connsiteY34" fmla="*/ 2546183 h 4841875"/>
              <a:gd name="connsiteX35" fmla="*/ 2823865 w 6561737"/>
              <a:gd name="connsiteY35" fmla="*/ 2546183 h 4841875"/>
              <a:gd name="connsiteX36" fmla="*/ 2829878 w 6561737"/>
              <a:gd name="connsiteY36" fmla="*/ 2546818 h 4841875"/>
              <a:gd name="connsiteX37" fmla="*/ 2835557 w 6561737"/>
              <a:gd name="connsiteY37" fmla="*/ 2547453 h 4841875"/>
              <a:gd name="connsiteX38" fmla="*/ 2841236 w 6561737"/>
              <a:gd name="connsiteY38" fmla="*/ 2548406 h 4841875"/>
              <a:gd name="connsiteX39" fmla="*/ 2847250 w 6561737"/>
              <a:gd name="connsiteY39" fmla="*/ 2549675 h 4841875"/>
              <a:gd name="connsiteX40" fmla="*/ 2852929 w 6561737"/>
              <a:gd name="connsiteY40" fmla="*/ 2551263 h 4841875"/>
              <a:gd name="connsiteX41" fmla="*/ 2858608 w 6561737"/>
              <a:gd name="connsiteY41" fmla="*/ 2552850 h 4841875"/>
              <a:gd name="connsiteX42" fmla="*/ 2864287 w 6561737"/>
              <a:gd name="connsiteY42" fmla="*/ 2555073 h 4841875"/>
              <a:gd name="connsiteX43" fmla="*/ 2869966 w 6561737"/>
              <a:gd name="connsiteY43" fmla="*/ 2557295 h 4841875"/>
              <a:gd name="connsiteX44" fmla="*/ 2875311 w 6561737"/>
              <a:gd name="connsiteY44" fmla="*/ 2560152 h 4841875"/>
              <a:gd name="connsiteX45" fmla="*/ 2880322 w 6561737"/>
              <a:gd name="connsiteY45" fmla="*/ 2563327 h 4841875"/>
              <a:gd name="connsiteX46" fmla="*/ 2885667 w 6561737"/>
              <a:gd name="connsiteY46" fmla="*/ 2566184 h 4841875"/>
              <a:gd name="connsiteX47" fmla="*/ 2890678 w 6561737"/>
              <a:gd name="connsiteY47" fmla="*/ 2569994 h 4841875"/>
              <a:gd name="connsiteX48" fmla="*/ 2895689 w 6561737"/>
              <a:gd name="connsiteY48" fmla="*/ 2573804 h 4841875"/>
              <a:gd name="connsiteX49" fmla="*/ 2900366 w 6561737"/>
              <a:gd name="connsiteY49" fmla="*/ 2577931 h 4841875"/>
              <a:gd name="connsiteX50" fmla="*/ 2905043 w 6561737"/>
              <a:gd name="connsiteY50" fmla="*/ 2582058 h 4841875"/>
              <a:gd name="connsiteX51" fmla="*/ 4398989 w 6561737"/>
              <a:gd name="connsiteY51" fmla="*/ 4073893 h 4841875"/>
              <a:gd name="connsiteX52" fmla="*/ 4403332 w 6561737"/>
              <a:gd name="connsiteY52" fmla="*/ 4078338 h 4841875"/>
              <a:gd name="connsiteX53" fmla="*/ 4408009 w 6561737"/>
              <a:gd name="connsiteY53" fmla="*/ 4082465 h 4841875"/>
              <a:gd name="connsiteX54" fmla="*/ 4413020 w 6561737"/>
              <a:gd name="connsiteY54" fmla="*/ 4086275 h 4841875"/>
              <a:gd name="connsiteX55" fmla="*/ 4418031 w 6561737"/>
              <a:gd name="connsiteY55" fmla="*/ 4089767 h 4841875"/>
              <a:gd name="connsiteX56" fmla="*/ 4423042 w 6561737"/>
              <a:gd name="connsiteY56" fmla="*/ 4093259 h 4841875"/>
              <a:gd name="connsiteX57" fmla="*/ 4428721 w 6561737"/>
              <a:gd name="connsiteY57" fmla="*/ 4095799 h 4841875"/>
              <a:gd name="connsiteX58" fmla="*/ 4433732 w 6561737"/>
              <a:gd name="connsiteY58" fmla="*/ 4098656 h 4841875"/>
              <a:gd name="connsiteX59" fmla="*/ 4439745 w 6561737"/>
              <a:gd name="connsiteY59" fmla="*/ 4101196 h 4841875"/>
              <a:gd name="connsiteX60" fmla="*/ 4445090 w 6561737"/>
              <a:gd name="connsiteY60" fmla="*/ 4103101 h 4841875"/>
              <a:gd name="connsiteX61" fmla="*/ 4450769 w 6561737"/>
              <a:gd name="connsiteY61" fmla="*/ 4105006 h 4841875"/>
              <a:gd name="connsiteX62" fmla="*/ 4456449 w 6561737"/>
              <a:gd name="connsiteY62" fmla="*/ 4106593 h 4841875"/>
              <a:gd name="connsiteX63" fmla="*/ 4462127 w 6561737"/>
              <a:gd name="connsiteY63" fmla="*/ 4107863 h 4841875"/>
              <a:gd name="connsiteX64" fmla="*/ 4468140 w 6561737"/>
              <a:gd name="connsiteY64" fmla="*/ 4108816 h 4841875"/>
              <a:gd name="connsiteX65" fmla="*/ 4474154 w 6561737"/>
              <a:gd name="connsiteY65" fmla="*/ 4109451 h 4841875"/>
              <a:gd name="connsiteX66" fmla="*/ 4480167 w 6561737"/>
              <a:gd name="connsiteY66" fmla="*/ 4110086 h 4841875"/>
              <a:gd name="connsiteX67" fmla="*/ 4485846 w 6561737"/>
              <a:gd name="connsiteY67" fmla="*/ 4110086 h 4841875"/>
              <a:gd name="connsiteX68" fmla="*/ 4491526 w 6561737"/>
              <a:gd name="connsiteY68" fmla="*/ 4110086 h 4841875"/>
              <a:gd name="connsiteX69" fmla="*/ 4497538 w 6561737"/>
              <a:gd name="connsiteY69" fmla="*/ 4109451 h 4841875"/>
              <a:gd name="connsiteX70" fmla="*/ 4503551 w 6561737"/>
              <a:gd name="connsiteY70" fmla="*/ 4108816 h 4841875"/>
              <a:gd name="connsiteX71" fmla="*/ 4509565 w 6561737"/>
              <a:gd name="connsiteY71" fmla="*/ 4107863 h 4841875"/>
              <a:gd name="connsiteX72" fmla="*/ 4515244 w 6561737"/>
              <a:gd name="connsiteY72" fmla="*/ 4106593 h 4841875"/>
              <a:gd name="connsiteX73" fmla="*/ 4520589 w 6561737"/>
              <a:gd name="connsiteY73" fmla="*/ 4105006 h 4841875"/>
              <a:gd name="connsiteX74" fmla="*/ 4526602 w 6561737"/>
              <a:gd name="connsiteY74" fmla="*/ 4103101 h 4841875"/>
              <a:gd name="connsiteX75" fmla="*/ 4531948 w 6561737"/>
              <a:gd name="connsiteY75" fmla="*/ 4101196 h 4841875"/>
              <a:gd name="connsiteX76" fmla="*/ 4537960 w 6561737"/>
              <a:gd name="connsiteY76" fmla="*/ 4098656 h 4841875"/>
              <a:gd name="connsiteX77" fmla="*/ 4542971 w 6561737"/>
              <a:gd name="connsiteY77" fmla="*/ 4095799 h 4841875"/>
              <a:gd name="connsiteX78" fmla="*/ 4548650 w 6561737"/>
              <a:gd name="connsiteY78" fmla="*/ 4093259 h 4841875"/>
              <a:gd name="connsiteX79" fmla="*/ 4553661 w 6561737"/>
              <a:gd name="connsiteY79" fmla="*/ 4089767 h 4841875"/>
              <a:gd name="connsiteX80" fmla="*/ 4558672 w 6561737"/>
              <a:gd name="connsiteY80" fmla="*/ 4086275 h 4841875"/>
              <a:gd name="connsiteX81" fmla="*/ 4563683 w 6561737"/>
              <a:gd name="connsiteY81" fmla="*/ 4082465 h 4841875"/>
              <a:gd name="connsiteX82" fmla="*/ 4568360 w 6561737"/>
              <a:gd name="connsiteY82" fmla="*/ 4078338 h 4841875"/>
              <a:gd name="connsiteX83" fmla="*/ 4572704 w 6561737"/>
              <a:gd name="connsiteY83" fmla="*/ 4073893 h 4841875"/>
              <a:gd name="connsiteX84" fmla="*/ 4577381 w 6561737"/>
              <a:gd name="connsiteY84" fmla="*/ 4069448 h 4841875"/>
              <a:gd name="connsiteX85" fmla="*/ 4581389 w 6561737"/>
              <a:gd name="connsiteY85" fmla="*/ 4064686 h 4841875"/>
              <a:gd name="connsiteX86" fmla="*/ 4585064 w 6561737"/>
              <a:gd name="connsiteY86" fmla="*/ 4059606 h 4841875"/>
              <a:gd name="connsiteX87" fmla="*/ 4588738 w 6561737"/>
              <a:gd name="connsiteY87" fmla="*/ 4054844 h 4841875"/>
              <a:gd name="connsiteX88" fmla="*/ 4592079 w 6561737"/>
              <a:gd name="connsiteY88" fmla="*/ 4049447 h 4841875"/>
              <a:gd name="connsiteX89" fmla="*/ 4595086 w 6561737"/>
              <a:gd name="connsiteY89" fmla="*/ 4044367 h 4841875"/>
              <a:gd name="connsiteX90" fmla="*/ 4597424 w 6561737"/>
              <a:gd name="connsiteY90" fmla="*/ 4038653 h 4841875"/>
              <a:gd name="connsiteX91" fmla="*/ 4599763 w 6561737"/>
              <a:gd name="connsiteY91" fmla="*/ 4033256 h 4841875"/>
              <a:gd name="connsiteX92" fmla="*/ 4602101 w 6561737"/>
              <a:gd name="connsiteY92" fmla="*/ 4027859 h 4841875"/>
              <a:gd name="connsiteX93" fmla="*/ 4604106 w 6561737"/>
              <a:gd name="connsiteY93" fmla="*/ 4022144 h 4841875"/>
              <a:gd name="connsiteX94" fmla="*/ 4605776 w 6561737"/>
              <a:gd name="connsiteY94" fmla="*/ 4016112 h 4841875"/>
              <a:gd name="connsiteX95" fmla="*/ 4606778 w 6561737"/>
              <a:gd name="connsiteY95" fmla="*/ 4010397 h 4841875"/>
              <a:gd name="connsiteX96" fmla="*/ 4607781 w 6561737"/>
              <a:gd name="connsiteY96" fmla="*/ 4004683 h 4841875"/>
              <a:gd name="connsiteX97" fmla="*/ 4608448 w 6561737"/>
              <a:gd name="connsiteY97" fmla="*/ 3998650 h 4841875"/>
              <a:gd name="connsiteX98" fmla="*/ 4608782 w 6561737"/>
              <a:gd name="connsiteY98" fmla="*/ 3992936 h 4841875"/>
              <a:gd name="connsiteX99" fmla="*/ 4609117 w 6561737"/>
              <a:gd name="connsiteY99" fmla="*/ 3987221 h 4841875"/>
              <a:gd name="connsiteX100" fmla="*/ 4608782 w 6561737"/>
              <a:gd name="connsiteY100" fmla="*/ 3980872 h 4841875"/>
              <a:gd name="connsiteX101" fmla="*/ 4608448 w 6561737"/>
              <a:gd name="connsiteY101" fmla="*/ 3975157 h 4841875"/>
              <a:gd name="connsiteX102" fmla="*/ 4607781 w 6561737"/>
              <a:gd name="connsiteY102" fmla="*/ 3969442 h 4841875"/>
              <a:gd name="connsiteX103" fmla="*/ 4606778 w 6561737"/>
              <a:gd name="connsiteY103" fmla="*/ 3963410 h 4841875"/>
              <a:gd name="connsiteX104" fmla="*/ 4605776 w 6561737"/>
              <a:gd name="connsiteY104" fmla="*/ 3957696 h 4841875"/>
              <a:gd name="connsiteX105" fmla="*/ 4604106 w 6561737"/>
              <a:gd name="connsiteY105" fmla="*/ 3951981 h 4841875"/>
              <a:gd name="connsiteX106" fmla="*/ 4602101 w 6561737"/>
              <a:gd name="connsiteY106" fmla="*/ 3946584 h 4841875"/>
              <a:gd name="connsiteX107" fmla="*/ 4599763 w 6561737"/>
              <a:gd name="connsiteY107" fmla="*/ 3940552 h 4841875"/>
              <a:gd name="connsiteX108" fmla="*/ 4597424 w 6561737"/>
              <a:gd name="connsiteY108" fmla="*/ 3935155 h 4841875"/>
              <a:gd name="connsiteX109" fmla="*/ 4595086 w 6561737"/>
              <a:gd name="connsiteY109" fmla="*/ 3929757 h 4841875"/>
              <a:gd name="connsiteX110" fmla="*/ 4592079 w 6561737"/>
              <a:gd name="connsiteY110" fmla="*/ 3924678 h 4841875"/>
              <a:gd name="connsiteX111" fmla="*/ 4588738 w 6561737"/>
              <a:gd name="connsiteY111" fmla="*/ 3919281 h 4841875"/>
              <a:gd name="connsiteX112" fmla="*/ 4585064 w 6561737"/>
              <a:gd name="connsiteY112" fmla="*/ 3914201 h 4841875"/>
              <a:gd name="connsiteX113" fmla="*/ 4581389 w 6561737"/>
              <a:gd name="connsiteY113" fmla="*/ 3909121 h 4841875"/>
              <a:gd name="connsiteX114" fmla="*/ 4577381 w 6561737"/>
              <a:gd name="connsiteY114" fmla="*/ 3904677 h 4841875"/>
              <a:gd name="connsiteX115" fmla="*/ 4572704 w 6561737"/>
              <a:gd name="connsiteY115" fmla="*/ 3899914 h 4841875"/>
              <a:gd name="connsiteX116" fmla="*/ 3276525 w 6561737"/>
              <a:gd name="connsiteY116" fmla="*/ 2605234 h 4841875"/>
              <a:gd name="connsiteX117" fmla="*/ 3272182 w 6561737"/>
              <a:gd name="connsiteY117" fmla="*/ 2600472 h 4841875"/>
              <a:gd name="connsiteX118" fmla="*/ 3268174 w 6561737"/>
              <a:gd name="connsiteY118" fmla="*/ 2596027 h 4841875"/>
              <a:gd name="connsiteX119" fmla="*/ 3264165 w 6561737"/>
              <a:gd name="connsiteY119" fmla="*/ 2590948 h 4841875"/>
              <a:gd name="connsiteX120" fmla="*/ 3260824 w 6561737"/>
              <a:gd name="connsiteY120" fmla="*/ 2585868 h 4841875"/>
              <a:gd name="connsiteX121" fmla="*/ 3257818 w 6561737"/>
              <a:gd name="connsiteY121" fmla="*/ 2580788 h 4841875"/>
              <a:gd name="connsiteX122" fmla="*/ 3254811 w 6561737"/>
              <a:gd name="connsiteY122" fmla="*/ 2575709 h 4841875"/>
              <a:gd name="connsiteX123" fmla="*/ 3252138 w 6561737"/>
              <a:gd name="connsiteY123" fmla="*/ 2569994 h 4841875"/>
              <a:gd name="connsiteX124" fmla="*/ 3249466 w 6561737"/>
              <a:gd name="connsiteY124" fmla="*/ 2564597 h 4841875"/>
              <a:gd name="connsiteX125" fmla="*/ 3247461 w 6561737"/>
              <a:gd name="connsiteY125" fmla="*/ 2558882 h 4841875"/>
              <a:gd name="connsiteX126" fmla="*/ 3245791 w 6561737"/>
              <a:gd name="connsiteY126" fmla="*/ 2553168 h 4841875"/>
              <a:gd name="connsiteX127" fmla="*/ 3244121 w 6561737"/>
              <a:gd name="connsiteY127" fmla="*/ 2547453 h 4841875"/>
              <a:gd name="connsiteX128" fmla="*/ 3242785 w 6561737"/>
              <a:gd name="connsiteY128" fmla="*/ 2541738 h 4841875"/>
              <a:gd name="connsiteX129" fmla="*/ 3241782 w 6561737"/>
              <a:gd name="connsiteY129" fmla="*/ 2536024 h 4841875"/>
              <a:gd name="connsiteX130" fmla="*/ 3241114 w 6561737"/>
              <a:gd name="connsiteY130" fmla="*/ 2529992 h 4841875"/>
              <a:gd name="connsiteX131" fmla="*/ 3240780 w 6561737"/>
              <a:gd name="connsiteY131" fmla="*/ 2524277 h 4841875"/>
              <a:gd name="connsiteX132" fmla="*/ 3240780 w 6561737"/>
              <a:gd name="connsiteY132" fmla="*/ 2518245 h 4841875"/>
              <a:gd name="connsiteX133" fmla="*/ 3240780 w 6561737"/>
              <a:gd name="connsiteY133" fmla="*/ 2512213 h 4841875"/>
              <a:gd name="connsiteX134" fmla="*/ 3241114 w 6561737"/>
              <a:gd name="connsiteY134" fmla="*/ 2506498 h 4841875"/>
              <a:gd name="connsiteX135" fmla="*/ 3241782 w 6561737"/>
              <a:gd name="connsiteY135" fmla="*/ 2500784 h 4841875"/>
              <a:gd name="connsiteX136" fmla="*/ 3242785 w 6561737"/>
              <a:gd name="connsiteY136" fmla="*/ 2494752 h 4841875"/>
              <a:gd name="connsiteX137" fmla="*/ 3244121 w 6561737"/>
              <a:gd name="connsiteY137" fmla="*/ 2489037 h 4841875"/>
              <a:gd name="connsiteX138" fmla="*/ 3245791 w 6561737"/>
              <a:gd name="connsiteY138" fmla="*/ 2483322 h 4841875"/>
              <a:gd name="connsiteX139" fmla="*/ 3247461 w 6561737"/>
              <a:gd name="connsiteY139" fmla="*/ 2477290 h 4841875"/>
              <a:gd name="connsiteX140" fmla="*/ 3249466 w 6561737"/>
              <a:gd name="connsiteY140" fmla="*/ 2471893 h 4841875"/>
              <a:gd name="connsiteX141" fmla="*/ 3252138 w 6561737"/>
              <a:gd name="connsiteY141" fmla="*/ 2466496 h 4841875"/>
              <a:gd name="connsiteX142" fmla="*/ 3254811 w 6561737"/>
              <a:gd name="connsiteY142" fmla="*/ 2461099 h 4841875"/>
              <a:gd name="connsiteX143" fmla="*/ 3257818 w 6561737"/>
              <a:gd name="connsiteY143" fmla="*/ 2455702 h 4841875"/>
              <a:gd name="connsiteX144" fmla="*/ 3260824 w 6561737"/>
              <a:gd name="connsiteY144" fmla="*/ 2450304 h 4841875"/>
              <a:gd name="connsiteX145" fmla="*/ 3264165 w 6561737"/>
              <a:gd name="connsiteY145" fmla="*/ 2445542 h 4841875"/>
              <a:gd name="connsiteX146" fmla="*/ 3268174 w 6561737"/>
              <a:gd name="connsiteY146" fmla="*/ 2440463 h 4841875"/>
              <a:gd name="connsiteX147" fmla="*/ 3272182 w 6561737"/>
              <a:gd name="connsiteY147" fmla="*/ 2435700 h 4841875"/>
              <a:gd name="connsiteX148" fmla="*/ 3276525 w 6561737"/>
              <a:gd name="connsiteY148" fmla="*/ 2431256 h 4841875"/>
              <a:gd name="connsiteX149" fmla="*/ 3281536 w 6561737"/>
              <a:gd name="connsiteY149" fmla="*/ 2426811 h 4841875"/>
              <a:gd name="connsiteX150" fmla="*/ 3285879 w 6561737"/>
              <a:gd name="connsiteY150" fmla="*/ 2422684 h 4841875"/>
              <a:gd name="connsiteX151" fmla="*/ 3290890 w 6561737"/>
              <a:gd name="connsiteY151" fmla="*/ 2418874 h 4841875"/>
              <a:gd name="connsiteX152" fmla="*/ 3296235 w 6561737"/>
              <a:gd name="connsiteY152" fmla="*/ 2415382 h 4841875"/>
              <a:gd name="connsiteX153" fmla="*/ 3301246 w 6561737"/>
              <a:gd name="connsiteY153" fmla="*/ 2412207 h 4841875"/>
              <a:gd name="connsiteX154" fmla="*/ 3306591 w 6561737"/>
              <a:gd name="connsiteY154" fmla="*/ 2409350 h 4841875"/>
              <a:gd name="connsiteX155" fmla="*/ 3311936 w 6561737"/>
              <a:gd name="connsiteY155" fmla="*/ 2406492 h 4841875"/>
              <a:gd name="connsiteX156" fmla="*/ 3317281 w 6561737"/>
              <a:gd name="connsiteY156" fmla="*/ 2404270 h 4841875"/>
              <a:gd name="connsiteX157" fmla="*/ 3323295 w 6561737"/>
              <a:gd name="connsiteY157" fmla="*/ 2402048 h 4841875"/>
              <a:gd name="connsiteX158" fmla="*/ 3328640 w 6561737"/>
              <a:gd name="connsiteY158" fmla="*/ 2400143 h 4841875"/>
              <a:gd name="connsiteX159" fmla="*/ 3334653 w 6561737"/>
              <a:gd name="connsiteY159" fmla="*/ 2398873 h 4841875"/>
              <a:gd name="connsiteX160" fmla="*/ 3340332 w 6561737"/>
              <a:gd name="connsiteY160" fmla="*/ 2397285 h 4841875"/>
              <a:gd name="connsiteX161" fmla="*/ 3346011 w 6561737"/>
              <a:gd name="connsiteY161" fmla="*/ 2396333 h 4841875"/>
              <a:gd name="connsiteX162" fmla="*/ 3352024 w 6561737"/>
              <a:gd name="connsiteY162" fmla="*/ 2395698 h 4841875"/>
              <a:gd name="connsiteX163" fmla="*/ 3357703 w 6561737"/>
              <a:gd name="connsiteY163" fmla="*/ 2395381 h 4841875"/>
              <a:gd name="connsiteX164" fmla="*/ 3364051 w 6561737"/>
              <a:gd name="connsiteY164" fmla="*/ 2395381 h 4841875"/>
              <a:gd name="connsiteX165" fmla="*/ 3369730 w 6561737"/>
              <a:gd name="connsiteY165" fmla="*/ 2395381 h 4841875"/>
              <a:gd name="connsiteX166" fmla="*/ 3375743 w 6561737"/>
              <a:gd name="connsiteY166" fmla="*/ 2395698 h 4841875"/>
              <a:gd name="connsiteX167" fmla="*/ 3381422 w 6561737"/>
              <a:gd name="connsiteY167" fmla="*/ 2396333 h 4841875"/>
              <a:gd name="connsiteX168" fmla="*/ 3387101 w 6561737"/>
              <a:gd name="connsiteY168" fmla="*/ 2397285 h 4841875"/>
              <a:gd name="connsiteX169" fmla="*/ 3393114 w 6561737"/>
              <a:gd name="connsiteY169" fmla="*/ 2398873 h 4841875"/>
              <a:gd name="connsiteX170" fmla="*/ 3398794 w 6561737"/>
              <a:gd name="connsiteY170" fmla="*/ 2400143 h 4841875"/>
              <a:gd name="connsiteX171" fmla="*/ 3404807 w 6561737"/>
              <a:gd name="connsiteY171" fmla="*/ 2402048 h 4841875"/>
              <a:gd name="connsiteX172" fmla="*/ 3410152 w 6561737"/>
              <a:gd name="connsiteY172" fmla="*/ 2404270 h 4841875"/>
              <a:gd name="connsiteX173" fmla="*/ 3415831 w 6561737"/>
              <a:gd name="connsiteY173" fmla="*/ 2406492 h 4841875"/>
              <a:gd name="connsiteX174" fmla="*/ 3421176 w 6561737"/>
              <a:gd name="connsiteY174" fmla="*/ 2409350 h 4841875"/>
              <a:gd name="connsiteX175" fmla="*/ 3426187 w 6561737"/>
              <a:gd name="connsiteY175" fmla="*/ 2412207 h 4841875"/>
              <a:gd name="connsiteX176" fmla="*/ 3431866 w 6561737"/>
              <a:gd name="connsiteY176" fmla="*/ 2415382 h 4841875"/>
              <a:gd name="connsiteX177" fmla="*/ 3436543 w 6561737"/>
              <a:gd name="connsiteY177" fmla="*/ 2418874 h 4841875"/>
              <a:gd name="connsiteX178" fmla="*/ 3441554 w 6561737"/>
              <a:gd name="connsiteY178" fmla="*/ 2422684 h 4841875"/>
              <a:gd name="connsiteX179" fmla="*/ 3446565 w 6561737"/>
              <a:gd name="connsiteY179" fmla="*/ 2426811 h 4841875"/>
              <a:gd name="connsiteX180" fmla="*/ 3450908 w 6561737"/>
              <a:gd name="connsiteY180" fmla="*/ 2431256 h 4841875"/>
              <a:gd name="connsiteX181" fmla="*/ 4169819 w 6561737"/>
              <a:gd name="connsiteY181" fmla="*/ 3149076 h 4841875"/>
              <a:gd name="connsiteX182" fmla="*/ 4174496 w 6561737"/>
              <a:gd name="connsiteY182" fmla="*/ 3153521 h 4841875"/>
              <a:gd name="connsiteX183" fmla="*/ 4179173 w 6561737"/>
              <a:gd name="connsiteY183" fmla="*/ 3157648 h 4841875"/>
              <a:gd name="connsiteX184" fmla="*/ 4184184 w 6561737"/>
              <a:gd name="connsiteY184" fmla="*/ 3161458 h 4841875"/>
              <a:gd name="connsiteX185" fmla="*/ 4189195 w 6561737"/>
              <a:gd name="connsiteY185" fmla="*/ 3164950 h 4841875"/>
              <a:gd name="connsiteX186" fmla="*/ 4194540 w 6561737"/>
              <a:gd name="connsiteY186" fmla="*/ 3168442 h 4841875"/>
              <a:gd name="connsiteX187" fmla="*/ 4199551 w 6561737"/>
              <a:gd name="connsiteY187" fmla="*/ 3170982 h 4841875"/>
              <a:gd name="connsiteX188" fmla="*/ 4204896 w 6561737"/>
              <a:gd name="connsiteY188" fmla="*/ 3173840 h 4841875"/>
              <a:gd name="connsiteX189" fmla="*/ 4210576 w 6561737"/>
              <a:gd name="connsiteY189" fmla="*/ 3176062 h 4841875"/>
              <a:gd name="connsiteX190" fmla="*/ 4216255 w 6561737"/>
              <a:gd name="connsiteY190" fmla="*/ 3178284 h 4841875"/>
              <a:gd name="connsiteX191" fmla="*/ 4221934 w 6561737"/>
              <a:gd name="connsiteY191" fmla="*/ 3180189 h 4841875"/>
              <a:gd name="connsiteX192" fmla="*/ 4227613 w 6561737"/>
              <a:gd name="connsiteY192" fmla="*/ 3181776 h 4841875"/>
              <a:gd name="connsiteX193" fmla="*/ 4233292 w 6561737"/>
              <a:gd name="connsiteY193" fmla="*/ 3183046 h 4841875"/>
              <a:gd name="connsiteX194" fmla="*/ 4239305 w 6561737"/>
              <a:gd name="connsiteY194" fmla="*/ 3183999 h 4841875"/>
              <a:gd name="connsiteX195" fmla="*/ 4244984 w 6561737"/>
              <a:gd name="connsiteY195" fmla="*/ 3184634 h 4841875"/>
              <a:gd name="connsiteX196" fmla="*/ 4250998 w 6561737"/>
              <a:gd name="connsiteY196" fmla="*/ 3184951 h 4841875"/>
              <a:gd name="connsiteX197" fmla="*/ 4257011 w 6561737"/>
              <a:gd name="connsiteY197" fmla="*/ 3185269 h 4841875"/>
              <a:gd name="connsiteX198" fmla="*/ 4263024 w 6561737"/>
              <a:gd name="connsiteY198" fmla="*/ 3184951 h 4841875"/>
              <a:gd name="connsiteX199" fmla="*/ 4268703 w 6561737"/>
              <a:gd name="connsiteY199" fmla="*/ 3184634 h 4841875"/>
              <a:gd name="connsiteX200" fmla="*/ 4274382 w 6561737"/>
              <a:gd name="connsiteY200" fmla="*/ 3183999 h 4841875"/>
              <a:gd name="connsiteX201" fmla="*/ 4280395 w 6561737"/>
              <a:gd name="connsiteY201" fmla="*/ 3183046 h 4841875"/>
              <a:gd name="connsiteX202" fmla="*/ 4286075 w 6561737"/>
              <a:gd name="connsiteY202" fmla="*/ 3181776 h 4841875"/>
              <a:gd name="connsiteX203" fmla="*/ 4292088 w 6561737"/>
              <a:gd name="connsiteY203" fmla="*/ 3180189 h 4841875"/>
              <a:gd name="connsiteX204" fmla="*/ 4297767 w 6561737"/>
              <a:gd name="connsiteY204" fmla="*/ 3178284 h 4841875"/>
              <a:gd name="connsiteX205" fmla="*/ 4303446 w 6561737"/>
              <a:gd name="connsiteY205" fmla="*/ 3176062 h 4841875"/>
              <a:gd name="connsiteX206" fmla="*/ 4308791 w 6561737"/>
              <a:gd name="connsiteY206" fmla="*/ 3173840 h 4841875"/>
              <a:gd name="connsiteX207" fmla="*/ 4314136 w 6561737"/>
              <a:gd name="connsiteY207" fmla="*/ 3170982 h 4841875"/>
              <a:gd name="connsiteX208" fmla="*/ 4319815 w 6561737"/>
              <a:gd name="connsiteY208" fmla="*/ 3168442 h 4841875"/>
              <a:gd name="connsiteX209" fmla="*/ 4324826 w 6561737"/>
              <a:gd name="connsiteY209" fmla="*/ 3164950 h 4841875"/>
              <a:gd name="connsiteX210" fmla="*/ 4329503 w 6561737"/>
              <a:gd name="connsiteY210" fmla="*/ 3161458 h 4841875"/>
              <a:gd name="connsiteX211" fmla="*/ 4334848 w 6561737"/>
              <a:gd name="connsiteY211" fmla="*/ 3157648 h 4841875"/>
              <a:gd name="connsiteX212" fmla="*/ 4339525 w 6561737"/>
              <a:gd name="connsiteY212" fmla="*/ 3153521 h 4841875"/>
              <a:gd name="connsiteX213" fmla="*/ 4344202 w 6561737"/>
              <a:gd name="connsiteY213" fmla="*/ 3149076 h 4841875"/>
              <a:gd name="connsiteX214" fmla="*/ 4348545 w 6561737"/>
              <a:gd name="connsiteY214" fmla="*/ 3144631 h 4841875"/>
              <a:gd name="connsiteX215" fmla="*/ 4352554 w 6561737"/>
              <a:gd name="connsiteY215" fmla="*/ 3139869 h 4841875"/>
              <a:gd name="connsiteX216" fmla="*/ 4356228 w 6561737"/>
              <a:gd name="connsiteY216" fmla="*/ 3134790 h 4841875"/>
              <a:gd name="connsiteX217" fmla="*/ 4359903 w 6561737"/>
              <a:gd name="connsiteY217" fmla="*/ 3130027 h 4841875"/>
              <a:gd name="connsiteX218" fmla="*/ 4363244 w 6561737"/>
              <a:gd name="connsiteY218" fmla="*/ 3124948 h 4841875"/>
              <a:gd name="connsiteX219" fmla="*/ 4365916 w 6561737"/>
              <a:gd name="connsiteY219" fmla="*/ 3119551 h 4841875"/>
              <a:gd name="connsiteX220" fmla="*/ 4368589 w 6561737"/>
              <a:gd name="connsiteY220" fmla="*/ 3113836 h 4841875"/>
              <a:gd name="connsiteX221" fmla="*/ 4371261 w 6561737"/>
              <a:gd name="connsiteY221" fmla="*/ 3108439 h 4841875"/>
              <a:gd name="connsiteX222" fmla="*/ 4373266 w 6561737"/>
              <a:gd name="connsiteY222" fmla="*/ 3103042 h 4841875"/>
              <a:gd name="connsiteX223" fmla="*/ 4375270 w 6561737"/>
              <a:gd name="connsiteY223" fmla="*/ 3097010 h 4841875"/>
              <a:gd name="connsiteX224" fmla="*/ 4376606 w 6561737"/>
              <a:gd name="connsiteY224" fmla="*/ 3091295 h 4841875"/>
              <a:gd name="connsiteX225" fmla="*/ 4377943 w 6561737"/>
              <a:gd name="connsiteY225" fmla="*/ 3085580 h 4841875"/>
              <a:gd name="connsiteX226" fmla="*/ 4378945 w 6561737"/>
              <a:gd name="connsiteY226" fmla="*/ 3079866 h 4841875"/>
              <a:gd name="connsiteX227" fmla="*/ 4379613 w 6561737"/>
              <a:gd name="connsiteY227" fmla="*/ 3073834 h 4841875"/>
              <a:gd name="connsiteX228" fmla="*/ 4379947 w 6561737"/>
              <a:gd name="connsiteY228" fmla="*/ 3068119 h 4841875"/>
              <a:gd name="connsiteX229" fmla="*/ 4380281 w 6561737"/>
              <a:gd name="connsiteY229" fmla="*/ 3062404 h 4841875"/>
              <a:gd name="connsiteX230" fmla="*/ 4379947 w 6561737"/>
              <a:gd name="connsiteY230" fmla="*/ 3056055 h 4841875"/>
              <a:gd name="connsiteX231" fmla="*/ 4379613 w 6561737"/>
              <a:gd name="connsiteY231" fmla="*/ 3050340 h 4841875"/>
              <a:gd name="connsiteX232" fmla="*/ 4378945 w 6561737"/>
              <a:gd name="connsiteY232" fmla="*/ 3044625 h 4841875"/>
              <a:gd name="connsiteX233" fmla="*/ 4377943 w 6561737"/>
              <a:gd name="connsiteY233" fmla="*/ 3038593 h 4841875"/>
              <a:gd name="connsiteX234" fmla="*/ 4376606 w 6561737"/>
              <a:gd name="connsiteY234" fmla="*/ 3032879 h 4841875"/>
              <a:gd name="connsiteX235" fmla="*/ 4375270 w 6561737"/>
              <a:gd name="connsiteY235" fmla="*/ 3027164 h 4841875"/>
              <a:gd name="connsiteX236" fmla="*/ 4373266 w 6561737"/>
              <a:gd name="connsiteY236" fmla="*/ 3021449 h 4841875"/>
              <a:gd name="connsiteX237" fmla="*/ 4371261 w 6561737"/>
              <a:gd name="connsiteY237" fmla="*/ 3015735 h 4841875"/>
              <a:gd name="connsiteX238" fmla="*/ 4368589 w 6561737"/>
              <a:gd name="connsiteY238" fmla="*/ 3010338 h 4841875"/>
              <a:gd name="connsiteX239" fmla="*/ 4365916 w 6561737"/>
              <a:gd name="connsiteY239" fmla="*/ 3004941 h 4841875"/>
              <a:gd name="connsiteX240" fmla="*/ 4363244 w 6561737"/>
              <a:gd name="connsiteY240" fmla="*/ 2999543 h 4841875"/>
              <a:gd name="connsiteX241" fmla="*/ 4359903 w 6561737"/>
              <a:gd name="connsiteY241" fmla="*/ 2994464 h 4841875"/>
              <a:gd name="connsiteX242" fmla="*/ 4356228 w 6561737"/>
              <a:gd name="connsiteY242" fmla="*/ 2989384 h 4841875"/>
              <a:gd name="connsiteX243" fmla="*/ 4352554 w 6561737"/>
              <a:gd name="connsiteY243" fmla="*/ 2984622 h 4841875"/>
              <a:gd name="connsiteX244" fmla="*/ 4348545 w 6561737"/>
              <a:gd name="connsiteY244" fmla="*/ 2979860 h 4841875"/>
              <a:gd name="connsiteX245" fmla="*/ 4344202 w 6561737"/>
              <a:gd name="connsiteY245" fmla="*/ 2975098 h 4841875"/>
              <a:gd name="connsiteX246" fmla="*/ 4244650 w 6561737"/>
              <a:gd name="connsiteY246" fmla="*/ 2875727 h 4841875"/>
              <a:gd name="connsiteX247" fmla="*/ 3995771 w 6561737"/>
              <a:gd name="connsiteY247" fmla="*/ 2627140 h 4841875"/>
              <a:gd name="connsiteX248" fmla="*/ 3991428 w 6561737"/>
              <a:gd name="connsiteY248" fmla="*/ 2622696 h 4841875"/>
              <a:gd name="connsiteX249" fmla="*/ 3987419 w 6561737"/>
              <a:gd name="connsiteY249" fmla="*/ 2617933 h 4841875"/>
              <a:gd name="connsiteX250" fmla="*/ 3983410 w 6561737"/>
              <a:gd name="connsiteY250" fmla="*/ 2613171 h 4841875"/>
              <a:gd name="connsiteX251" fmla="*/ 3980070 w 6561737"/>
              <a:gd name="connsiteY251" fmla="*/ 2608092 h 4841875"/>
              <a:gd name="connsiteX252" fmla="*/ 3977063 w 6561737"/>
              <a:gd name="connsiteY252" fmla="*/ 2603012 h 4841875"/>
              <a:gd name="connsiteX253" fmla="*/ 3973722 w 6561737"/>
              <a:gd name="connsiteY253" fmla="*/ 2597297 h 4841875"/>
              <a:gd name="connsiteX254" fmla="*/ 3971050 w 6561737"/>
              <a:gd name="connsiteY254" fmla="*/ 2591900 h 4841875"/>
              <a:gd name="connsiteX255" fmla="*/ 3968711 w 6561737"/>
              <a:gd name="connsiteY255" fmla="*/ 2586503 h 4841875"/>
              <a:gd name="connsiteX256" fmla="*/ 3966707 w 6561737"/>
              <a:gd name="connsiteY256" fmla="*/ 2581106 h 4841875"/>
              <a:gd name="connsiteX257" fmla="*/ 3965037 w 6561737"/>
              <a:gd name="connsiteY257" fmla="*/ 2575074 h 4841875"/>
              <a:gd name="connsiteX258" fmla="*/ 3963366 w 6561737"/>
              <a:gd name="connsiteY258" fmla="*/ 2569677 h 4841875"/>
              <a:gd name="connsiteX259" fmla="*/ 3962030 w 6561737"/>
              <a:gd name="connsiteY259" fmla="*/ 2563962 h 4841875"/>
              <a:gd name="connsiteX260" fmla="*/ 3961028 w 6561737"/>
              <a:gd name="connsiteY260" fmla="*/ 2558247 h 4841875"/>
              <a:gd name="connsiteX261" fmla="*/ 3960026 w 6561737"/>
              <a:gd name="connsiteY261" fmla="*/ 2551898 h 4841875"/>
              <a:gd name="connsiteX262" fmla="*/ 3959691 w 6561737"/>
              <a:gd name="connsiteY262" fmla="*/ 2546183 h 4841875"/>
              <a:gd name="connsiteX263" fmla="*/ 3959691 w 6561737"/>
              <a:gd name="connsiteY263" fmla="*/ 2540469 h 4841875"/>
              <a:gd name="connsiteX264" fmla="*/ 3959691 w 6561737"/>
              <a:gd name="connsiteY264" fmla="*/ 2534436 h 4841875"/>
              <a:gd name="connsiteX265" fmla="*/ 3960026 w 6561737"/>
              <a:gd name="connsiteY265" fmla="*/ 2528404 h 4841875"/>
              <a:gd name="connsiteX266" fmla="*/ 3961028 w 6561737"/>
              <a:gd name="connsiteY266" fmla="*/ 2522690 h 4841875"/>
              <a:gd name="connsiteX267" fmla="*/ 3962030 w 6561737"/>
              <a:gd name="connsiteY267" fmla="*/ 2516658 h 4841875"/>
              <a:gd name="connsiteX268" fmla="*/ 3963366 w 6561737"/>
              <a:gd name="connsiteY268" fmla="*/ 2510943 h 4841875"/>
              <a:gd name="connsiteX269" fmla="*/ 3965037 w 6561737"/>
              <a:gd name="connsiteY269" fmla="*/ 2505228 h 4841875"/>
              <a:gd name="connsiteX270" fmla="*/ 3966707 w 6561737"/>
              <a:gd name="connsiteY270" fmla="*/ 2499514 h 4841875"/>
              <a:gd name="connsiteX271" fmla="*/ 3968711 w 6561737"/>
              <a:gd name="connsiteY271" fmla="*/ 2494117 h 4841875"/>
              <a:gd name="connsiteX272" fmla="*/ 3971050 w 6561737"/>
              <a:gd name="connsiteY272" fmla="*/ 2488402 h 4841875"/>
              <a:gd name="connsiteX273" fmla="*/ 3973722 w 6561737"/>
              <a:gd name="connsiteY273" fmla="*/ 2483322 h 4841875"/>
              <a:gd name="connsiteX274" fmla="*/ 3977063 w 6561737"/>
              <a:gd name="connsiteY274" fmla="*/ 2477608 h 4841875"/>
              <a:gd name="connsiteX275" fmla="*/ 3980070 w 6561737"/>
              <a:gd name="connsiteY275" fmla="*/ 2472528 h 4841875"/>
              <a:gd name="connsiteX276" fmla="*/ 3983410 w 6561737"/>
              <a:gd name="connsiteY276" fmla="*/ 2467448 h 4841875"/>
              <a:gd name="connsiteX277" fmla="*/ 3987419 w 6561737"/>
              <a:gd name="connsiteY277" fmla="*/ 2462686 h 4841875"/>
              <a:gd name="connsiteX278" fmla="*/ 3991428 w 6561737"/>
              <a:gd name="connsiteY278" fmla="*/ 2457924 h 4841875"/>
              <a:gd name="connsiteX279" fmla="*/ 3995771 w 6561737"/>
              <a:gd name="connsiteY279" fmla="*/ 2453162 h 4841875"/>
              <a:gd name="connsiteX280" fmla="*/ 4000448 w 6561737"/>
              <a:gd name="connsiteY280" fmla="*/ 2449035 h 4841875"/>
              <a:gd name="connsiteX281" fmla="*/ 4005459 w 6561737"/>
              <a:gd name="connsiteY281" fmla="*/ 2444907 h 4841875"/>
              <a:gd name="connsiteX282" fmla="*/ 4010135 w 6561737"/>
              <a:gd name="connsiteY282" fmla="*/ 2441098 h 4841875"/>
              <a:gd name="connsiteX283" fmla="*/ 4015146 w 6561737"/>
              <a:gd name="connsiteY283" fmla="*/ 2437288 h 4841875"/>
              <a:gd name="connsiteX284" fmla="*/ 4020492 w 6561737"/>
              <a:gd name="connsiteY284" fmla="*/ 2434430 h 4841875"/>
              <a:gd name="connsiteX285" fmla="*/ 4025503 w 6561737"/>
              <a:gd name="connsiteY285" fmla="*/ 2431256 h 4841875"/>
              <a:gd name="connsiteX286" fmla="*/ 4031182 w 6561737"/>
              <a:gd name="connsiteY286" fmla="*/ 2428398 h 4841875"/>
              <a:gd name="connsiteX287" fmla="*/ 4036527 w 6561737"/>
              <a:gd name="connsiteY287" fmla="*/ 2426176 h 4841875"/>
              <a:gd name="connsiteX288" fmla="*/ 4042206 w 6561737"/>
              <a:gd name="connsiteY288" fmla="*/ 2423954 h 4841875"/>
              <a:gd name="connsiteX289" fmla="*/ 4047885 w 6561737"/>
              <a:gd name="connsiteY289" fmla="*/ 2422366 h 4841875"/>
              <a:gd name="connsiteX290" fmla="*/ 4053564 w 6561737"/>
              <a:gd name="connsiteY290" fmla="*/ 2420461 h 4841875"/>
              <a:gd name="connsiteX291" fmla="*/ 4059577 w 6561737"/>
              <a:gd name="connsiteY291" fmla="*/ 2419509 h 4841875"/>
              <a:gd name="connsiteX292" fmla="*/ 4065256 w 6561737"/>
              <a:gd name="connsiteY292" fmla="*/ 2418557 h 4841875"/>
              <a:gd name="connsiteX293" fmla="*/ 4071270 w 6561737"/>
              <a:gd name="connsiteY293" fmla="*/ 2417922 h 4841875"/>
              <a:gd name="connsiteX294" fmla="*/ 4076949 w 6561737"/>
              <a:gd name="connsiteY294" fmla="*/ 2417287 h 4841875"/>
              <a:gd name="connsiteX295" fmla="*/ 4082962 w 6561737"/>
              <a:gd name="connsiteY295" fmla="*/ 2417287 h 4841875"/>
              <a:gd name="connsiteX296" fmla="*/ 4088975 w 6561737"/>
              <a:gd name="connsiteY296" fmla="*/ 2417287 h 4841875"/>
              <a:gd name="connsiteX297" fmla="*/ 4094654 w 6561737"/>
              <a:gd name="connsiteY297" fmla="*/ 2417922 h 4841875"/>
              <a:gd name="connsiteX298" fmla="*/ 4100668 w 6561737"/>
              <a:gd name="connsiteY298" fmla="*/ 2418557 h 4841875"/>
              <a:gd name="connsiteX299" fmla="*/ 4106347 w 6561737"/>
              <a:gd name="connsiteY299" fmla="*/ 2419509 h 4841875"/>
              <a:gd name="connsiteX300" fmla="*/ 4112360 w 6561737"/>
              <a:gd name="connsiteY300" fmla="*/ 2420461 h 4841875"/>
              <a:gd name="connsiteX301" fmla="*/ 4118039 w 6561737"/>
              <a:gd name="connsiteY301" fmla="*/ 2422366 h 4841875"/>
              <a:gd name="connsiteX302" fmla="*/ 4123718 w 6561737"/>
              <a:gd name="connsiteY302" fmla="*/ 2423954 h 4841875"/>
              <a:gd name="connsiteX303" fmla="*/ 4129397 w 6561737"/>
              <a:gd name="connsiteY303" fmla="*/ 2426176 h 4841875"/>
              <a:gd name="connsiteX304" fmla="*/ 4134742 w 6561737"/>
              <a:gd name="connsiteY304" fmla="*/ 2428398 h 4841875"/>
              <a:gd name="connsiteX305" fmla="*/ 4140421 w 6561737"/>
              <a:gd name="connsiteY305" fmla="*/ 2431256 h 4841875"/>
              <a:gd name="connsiteX306" fmla="*/ 4145767 w 6561737"/>
              <a:gd name="connsiteY306" fmla="*/ 2434430 h 4841875"/>
              <a:gd name="connsiteX307" fmla="*/ 4150778 w 6561737"/>
              <a:gd name="connsiteY307" fmla="*/ 2437288 h 4841875"/>
              <a:gd name="connsiteX308" fmla="*/ 4155789 w 6561737"/>
              <a:gd name="connsiteY308" fmla="*/ 2441098 h 4841875"/>
              <a:gd name="connsiteX309" fmla="*/ 4160800 w 6561737"/>
              <a:gd name="connsiteY309" fmla="*/ 2444907 h 4841875"/>
              <a:gd name="connsiteX310" fmla="*/ 4165476 w 6561737"/>
              <a:gd name="connsiteY310" fmla="*/ 2449035 h 4841875"/>
              <a:gd name="connsiteX311" fmla="*/ 4170153 w 6561737"/>
              <a:gd name="connsiteY311" fmla="*/ 2453162 h 4841875"/>
              <a:gd name="connsiteX312" fmla="*/ 4969908 w 6561737"/>
              <a:gd name="connsiteY312" fmla="*/ 3252257 h 4841875"/>
              <a:gd name="connsiteX313" fmla="*/ 6561736 w 6561737"/>
              <a:gd name="connsiteY313" fmla="*/ 4841875 h 4841875"/>
              <a:gd name="connsiteX314" fmla="*/ 6561736 w 6561737"/>
              <a:gd name="connsiteY314" fmla="*/ 4559209 h 4841875"/>
              <a:gd name="connsiteX315" fmla="*/ 6561737 w 6561737"/>
              <a:gd name="connsiteY315" fmla="*/ 4559210 h 4841875"/>
              <a:gd name="connsiteX316" fmla="*/ 6561737 w 6561737"/>
              <a:gd name="connsiteY316" fmla="*/ 4059791 h 4841875"/>
              <a:gd name="connsiteX317" fmla="*/ 6561736 w 6561737"/>
              <a:gd name="connsiteY317" fmla="*/ 4059790 h 4841875"/>
              <a:gd name="connsiteX0" fmla="*/ 6561736 w 6561737"/>
              <a:gd name="connsiteY0" fmla="*/ 0 h 4841875"/>
              <a:gd name="connsiteX1" fmla="*/ 0 w 6561737"/>
              <a:gd name="connsiteY1" fmla="*/ 0 h 4841875"/>
              <a:gd name="connsiteX2" fmla="*/ 2696252 w 6561737"/>
              <a:gd name="connsiteY2" fmla="*/ 2688414 h 4841875"/>
              <a:gd name="connsiteX3" fmla="*/ 2695583 w 6561737"/>
              <a:gd name="connsiteY3" fmla="*/ 2681112 h 4841875"/>
              <a:gd name="connsiteX4" fmla="*/ 2694915 w 6561737"/>
              <a:gd name="connsiteY4" fmla="*/ 2674127 h 4841875"/>
              <a:gd name="connsiteX5" fmla="*/ 2694915 w 6561737"/>
              <a:gd name="connsiteY5" fmla="*/ 2667143 h 4841875"/>
              <a:gd name="connsiteX6" fmla="*/ 2695249 w 6561737"/>
              <a:gd name="connsiteY6" fmla="*/ 2660158 h 4841875"/>
              <a:gd name="connsiteX7" fmla="*/ 2695918 w 6561737"/>
              <a:gd name="connsiteY7" fmla="*/ 2652856 h 4841875"/>
              <a:gd name="connsiteX8" fmla="*/ 2696920 w 6561737"/>
              <a:gd name="connsiteY8" fmla="*/ 2645872 h 4841875"/>
              <a:gd name="connsiteX9" fmla="*/ 2698590 w 6561737"/>
              <a:gd name="connsiteY9" fmla="*/ 2638887 h 4841875"/>
              <a:gd name="connsiteX10" fmla="*/ 2700260 w 6561737"/>
              <a:gd name="connsiteY10" fmla="*/ 2631903 h 4841875"/>
              <a:gd name="connsiteX11" fmla="*/ 2702599 w 6561737"/>
              <a:gd name="connsiteY11" fmla="*/ 2625235 h 4841875"/>
              <a:gd name="connsiteX12" fmla="*/ 2705605 w 6561737"/>
              <a:gd name="connsiteY12" fmla="*/ 2618568 h 4841875"/>
              <a:gd name="connsiteX13" fmla="*/ 2708946 w 6561737"/>
              <a:gd name="connsiteY13" fmla="*/ 2612219 h 4841875"/>
              <a:gd name="connsiteX14" fmla="*/ 2712287 w 6561737"/>
              <a:gd name="connsiteY14" fmla="*/ 2605552 h 4841875"/>
              <a:gd name="connsiteX15" fmla="*/ 2716296 w 6561737"/>
              <a:gd name="connsiteY15" fmla="*/ 2599520 h 4841875"/>
              <a:gd name="connsiteX16" fmla="*/ 2720973 w 6561737"/>
              <a:gd name="connsiteY16" fmla="*/ 2593488 h 4841875"/>
              <a:gd name="connsiteX17" fmla="*/ 2725649 w 6561737"/>
              <a:gd name="connsiteY17" fmla="*/ 2587773 h 4841875"/>
              <a:gd name="connsiteX18" fmla="*/ 2730660 w 6561737"/>
              <a:gd name="connsiteY18" fmla="*/ 2582058 h 4841875"/>
              <a:gd name="connsiteX19" fmla="*/ 2735337 w 6561737"/>
              <a:gd name="connsiteY19" fmla="*/ 2577931 h 4841875"/>
              <a:gd name="connsiteX20" fmla="*/ 2740014 w 6561737"/>
              <a:gd name="connsiteY20" fmla="*/ 2573804 h 4841875"/>
              <a:gd name="connsiteX21" fmla="*/ 2745025 w 6561737"/>
              <a:gd name="connsiteY21" fmla="*/ 2569994 h 4841875"/>
              <a:gd name="connsiteX22" fmla="*/ 2750036 w 6561737"/>
              <a:gd name="connsiteY22" fmla="*/ 2566184 h 4841875"/>
              <a:gd name="connsiteX23" fmla="*/ 2755381 w 6561737"/>
              <a:gd name="connsiteY23" fmla="*/ 2563327 h 4841875"/>
              <a:gd name="connsiteX24" fmla="*/ 2760726 w 6561737"/>
              <a:gd name="connsiteY24" fmla="*/ 2560152 h 4841875"/>
              <a:gd name="connsiteX25" fmla="*/ 2766072 w 6561737"/>
              <a:gd name="connsiteY25" fmla="*/ 2557295 h 4841875"/>
              <a:gd name="connsiteX26" fmla="*/ 2771417 w 6561737"/>
              <a:gd name="connsiteY26" fmla="*/ 2555073 h 4841875"/>
              <a:gd name="connsiteX27" fmla="*/ 2777096 w 6561737"/>
              <a:gd name="connsiteY27" fmla="*/ 2552850 h 4841875"/>
              <a:gd name="connsiteX28" fmla="*/ 2782775 w 6561737"/>
              <a:gd name="connsiteY28" fmla="*/ 2551263 h 4841875"/>
              <a:gd name="connsiteX29" fmla="*/ 2788788 w 6561737"/>
              <a:gd name="connsiteY29" fmla="*/ 2549675 h 4841875"/>
              <a:gd name="connsiteX30" fmla="*/ 2794467 w 6561737"/>
              <a:gd name="connsiteY30" fmla="*/ 2548406 h 4841875"/>
              <a:gd name="connsiteX31" fmla="*/ 2800146 w 6561737"/>
              <a:gd name="connsiteY31" fmla="*/ 2547453 h 4841875"/>
              <a:gd name="connsiteX32" fmla="*/ 2806159 w 6561737"/>
              <a:gd name="connsiteY32" fmla="*/ 2546818 h 4841875"/>
              <a:gd name="connsiteX33" fmla="*/ 2811839 w 6561737"/>
              <a:gd name="connsiteY33" fmla="*/ 2546183 h 4841875"/>
              <a:gd name="connsiteX34" fmla="*/ 2817852 w 6561737"/>
              <a:gd name="connsiteY34" fmla="*/ 2546183 h 4841875"/>
              <a:gd name="connsiteX35" fmla="*/ 2823865 w 6561737"/>
              <a:gd name="connsiteY35" fmla="*/ 2546183 h 4841875"/>
              <a:gd name="connsiteX36" fmla="*/ 2829878 w 6561737"/>
              <a:gd name="connsiteY36" fmla="*/ 2546818 h 4841875"/>
              <a:gd name="connsiteX37" fmla="*/ 2835557 w 6561737"/>
              <a:gd name="connsiteY37" fmla="*/ 2547453 h 4841875"/>
              <a:gd name="connsiteX38" fmla="*/ 2841236 w 6561737"/>
              <a:gd name="connsiteY38" fmla="*/ 2548406 h 4841875"/>
              <a:gd name="connsiteX39" fmla="*/ 2847250 w 6561737"/>
              <a:gd name="connsiteY39" fmla="*/ 2549675 h 4841875"/>
              <a:gd name="connsiteX40" fmla="*/ 2852929 w 6561737"/>
              <a:gd name="connsiteY40" fmla="*/ 2551263 h 4841875"/>
              <a:gd name="connsiteX41" fmla="*/ 2858608 w 6561737"/>
              <a:gd name="connsiteY41" fmla="*/ 2552850 h 4841875"/>
              <a:gd name="connsiteX42" fmla="*/ 2864287 w 6561737"/>
              <a:gd name="connsiteY42" fmla="*/ 2555073 h 4841875"/>
              <a:gd name="connsiteX43" fmla="*/ 2869966 w 6561737"/>
              <a:gd name="connsiteY43" fmla="*/ 2557295 h 4841875"/>
              <a:gd name="connsiteX44" fmla="*/ 2875311 w 6561737"/>
              <a:gd name="connsiteY44" fmla="*/ 2560152 h 4841875"/>
              <a:gd name="connsiteX45" fmla="*/ 2880322 w 6561737"/>
              <a:gd name="connsiteY45" fmla="*/ 2563327 h 4841875"/>
              <a:gd name="connsiteX46" fmla="*/ 2885667 w 6561737"/>
              <a:gd name="connsiteY46" fmla="*/ 2566184 h 4841875"/>
              <a:gd name="connsiteX47" fmla="*/ 2890678 w 6561737"/>
              <a:gd name="connsiteY47" fmla="*/ 2569994 h 4841875"/>
              <a:gd name="connsiteX48" fmla="*/ 2895689 w 6561737"/>
              <a:gd name="connsiteY48" fmla="*/ 2573804 h 4841875"/>
              <a:gd name="connsiteX49" fmla="*/ 2900366 w 6561737"/>
              <a:gd name="connsiteY49" fmla="*/ 2577931 h 4841875"/>
              <a:gd name="connsiteX50" fmla="*/ 2905043 w 6561737"/>
              <a:gd name="connsiteY50" fmla="*/ 2582058 h 4841875"/>
              <a:gd name="connsiteX51" fmla="*/ 4398989 w 6561737"/>
              <a:gd name="connsiteY51" fmla="*/ 4073893 h 4841875"/>
              <a:gd name="connsiteX52" fmla="*/ 4403332 w 6561737"/>
              <a:gd name="connsiteY52" fmla="*/ 4078338 h 4841875"/>
              <a:gd name="connsiteX53" fmla="*/ 4408009 w 6561737"/>
              <a:gd name="connsiteY53" fmla="*/ 4082465 h 4841875"/>
              <a:gd name="connsiteX54" fmla="*/ 4413020 w 6561737"/>
              <a:gd name="connsiteY54" fmla="*/ 4086275 h 4841875"/>
              <a:gd name="connsiteX55" fmla="*/ 4418031 w 6561737"/>
              <a:gd name="connsiteY55" fmla="*/ 4089767 h 4841875"/>
              <a:gd name="connsiteX56" fmla="*/ 4423042 w 6561737"/>
              <a:gd name="connsiteY56" fmla="*/ 4093259 h 4841875"/>
              <a:gd name="connsiteX57" fmla="*/ 4428721 w 6561737"/>
              <a:gd name="connsiteY57" fmla="*/ 4095799 h 4841875"/>
              <a:gd name="connsiteX58" fmla="*/ 4433732 w 6561737"/>
              <a:gd name="connsiteY58" fmla="*/ 4098656 h 4841875"/>
              <a:gd name="connsiteX59" fmla="*/ 4439745 w 6561737"/>
              <a:gd name="connsiteY59" fmla="*/ 4101196 h 4841875"/>
              <a:gd name="connsiteX60" fmla="*/ 4445090 w 6561737"/>
              <a:gd name="connsiteY60" fmla="*/ 4103101 h 4841875"/>
              <a:gd name="connsiteX61" fmla="*/ 4450769 w 6561737"/>
              <a:gd name="connsiteY61" fmla="*/ 4105006 h 4841875"/>
              <a:gd name="connsiteX62" fmla="*/ 4456449 w 6561737"/>
              <a:gd name="connsiteY62" fmla="*/ 4106593 h 4841875"/>
              <a:gd name="connsiteX63" fmla="*/ 4462127 w 6561737"/>
              <a:gd name="connsiteY63" fmla="*/ 4107863 h 4841875"/>
              <a:gd name="connsiteX64" fmla="*/ 4468140 w 6561737"/>
              <a:gd name="connsiteY64" fmla="*/ 4108816 h 4841875"/>
              <a:gd name="connsiteX65" fmla="*/ 4474154 w 6561737"/>
              <a:gd name="connsiteY65" fmla="*/ 4109451 h 4841875"/>
              <a:gd name="connsiteX66" fmla="*/ 4480167 w 6561737"/>
              <a:gd name="connsiteY66" fmla="*/ 4110086 h 4841875"/>
              <a:gd name="connsiteX67" fmla="*/ 4485846 w 6561737"/>
              <a:gd name="connsiteY67" fmla="*/ 4110086 h 4841875"/>
              <a:gd name="connsiteX68" fmla="*/ 4491526 w 6561737"/>
              <a:gd name="connsiteY68" fmla="*/ 4110086 h 4841875"/>
              <a:gd name="connsiteX69" fmla="*/ 4497538 w 6561737"/>
              <a:gd name="connsiteY69" fmla="*/ 4109451 h 4841875"/>
              <a:gd name="connsiteX70" fmla="*/ 4503551 w 6561737"/>
              <a:gd name="connsiteY70" fmla="*/ 4108816 h 4841875"/>
              <a:gd name="connsiteX71" fmla="*/ 4509565 w 6561737"/>
              <a:gd name="connsiteY71" fmla="*/ 4107863 h 4841875"/>
              <a:gd name="connsiteX72" fmla="*/ 4515244 w 6561737"/>
              <a:gd name="connsiteY72" fmla="*/ 4106593 h 4841875"/>
              <a:gd name="connsiteX73" fmla="*/ 4520589 w 6561737"/>
              <a:gd name="connsiteY73" fmla="*/ 4105006 h 4841875"/>
              <a:gd name="connsiteX74" fmla="*/ 4526602 w 6561737"/>
              <a:gd name="connsiteY74" fmla="*/ 4103101 h 4841875"/>
              <a:gd name="connsiteX75" fmla="*/ 4531948 w 6561737"/>
              <a:gd name="connsiteY75" fmla="*/ 4101196 h 4841875"/>
              <a:gd name="connsiteX76" fmla="*/ 4537960 w 6561737"/>
              <a:gd name="connsiteY76" fmla="*/ 4098656 h 4841875"/>
              <a:gd name="connsiteX77" fmla="*/ 4542971 w 6561737"/>
              <a:gd name="connsiteY77" fmla="*/ 4095799 h 4841875"/>
              <a:gd name="connsiteX78" fmla="*/ 4548650 w 6561737"/>
              <a:gd name="connsiteY78" fmla="*/ 4093259 h 4841875"/>
              <a:gd name="connsiteX79" fmla="*/ 4553661 w 6561737"/>
              <a:gd name="connsiteY79" fmla="*/ 4089767 h 4841875"/>
              <a:gd name="connsiteX80" fmla="*/ 4558672 w 6561737"/>
              <a:gd name="connsiteY80" fmla="*/ 4086275 h 4841875"/>
              <a:gd name="connsiteX81" fmla="*/ 4563683 w 6561737"/>
              <a:gd name="connsiteY81" fmla="*/ 4082465 h 4841875"/>
              <a:gd name="connsiteX82" fmla="*/ 4568360 w 6561737"/>
              <a:gd name="connsiteY82" fmla="*/ 4078338 h 4841875"/>
              <a:gd name="connsiteX83" fmla="*/ 4572704 w 6561737"/>
              <a:gd name="connsiteY83" fmla="*/ 4073893 h 4841875"/>
              <a:gd name="connsiteX84" fmla="*/ 4577381 w 6561737"/>
              <a:gd name="connsiteY84" fmla="*/ 4069448 h 4841875"/>
              <a:gd name="connsiteX85" fmla="*/ 4581389 w 6561737"/>
              <a:gd name="connsiteY85" fmla="*/ 4064686 h 4841875"/>
              <a:gd name="connsiteX86" fmla="*/ 4585064 w 6561737"/>
              <a:gd name="connsiteY86" fmla="*/ 4059606 h 4841875"/>
              <a:gd name="connsiteX87" fmla="*/ 4588738 w 6561737"/>
              <a:gd name="connsiteY87" fmla="*/ 4054844 h 4841875"/>
              <a:gd name="connsiteX88" fmla="*/ 4592079 w 6561737"/>
              <a:gd name="connsiteY88" fmla="*/ 4049447 h 4841875"/>
              <a:gd name="connsiteX89" fmla="*/ 4595086 w 6561737"/>
              <a:gd name="connsiteY89" fmla="*/ 4044367 h 4841875"/>
              <a:gd name="connsiteX90" fmla="*/ 4597424 w 6561737"/>
              <a:gd name="connsiteY90" fmla="*/ 4038653 h 4841875"/>
              <a:gd name="connsiteX91" fmla="*/ 4599763 w 6561737"/>
              <a:gd name="connsiteY91" fmla="*/ 4033256 h 4841875"/>
              <a:gd name="connsiteX92" fmla="*/ 4602101 w 6561737"/>
              <a:gd name="connsiteY92" fmla="*/ 4027859 h 4841875"/>
              <a:gd name="connsiteX93" fmla="*/ 4604106 w 6561737"/>
              <a:gd name="connsiteY93" fmla="*/ 4022144 h 4841875"/>
              <a:gd name="connsiteX94" fmla="*/ 4605776 w 6561737"/>
              <a:gd name="connsiteY94" fmla="*/ 4016112 h 4841875"/>
              <a:gd name="connsiteX95" fmla="*/ 4606778 w 6561737"/>
              <a:gd name="connsiteY95" fmla="*/ 4010397 h 4841875"/>
              <a:gd name="connsiteX96" fmla="*/ 4607781 w 6561737"/>
              <a:gd name="connsiteY96" fmla="*/ 4004683 h 4841875"/>
              <a:gd name="connsiteX97" fmla="*/ 4608448 w 6561737"/>
              <a:gd name="connsiteY97" fmla="*/ 3998650 h 4841875"/>
              <a:gd name="connsiteX98" fmla="*/ 4608782 w 6561737"/>
              <a:gd name="connsiteY98" fmla="*/ 3992936 h 4841875"/>
              <a:gd name="connsiteX99" fmla="*/ 4609117 w 6561737"/>
              <a:gd name="connsiteY99" fmla="*/ 3987221 h 4841875"/>
              <a:gd name="connsiteX100" fmla="*/ 4608782 w 6561737"/>
              <a:gd name="connsiteY100" fmla="*/ 3980872 h 4841875"/>
              <a:gd name="connsiteX101" fmla="*/ 4608448 w 6561737"/>
              <a:gd name="connsiteY101" fmla="*/ 3975157 h 4841875"/>
              <a:gd name="connsiteX102" fmla="*/ 4607781 w 6561737"/>
              <a:gd name="connsiteY102" fmla="*/ 3969442 h 4841875"/>
              <a:gd name="connsiteX103" fmla="*/ 4606778 w 6561737"/>
              <a:gd name="connsiteY103" fmla="*/ 3963410 h 4841875"/>
              <a:gd name="connsiteX104" fmla="*/ 4605776 w 6561737"/>
              <a:gd name="connsiteY104" fmla="*/ 3957696 h 4841875"/>
              <a:gd name="connsiteX105" fmla="*/ 4604106 w 6561737"/>
              <a:gd name="connsiteY105" fmla="*/ 3951981 h 4841875"/>
              <a:gd name="connsiteX106" fmla="*/ 4602101 w 6561737"/>
              <a:gd name="connsiteY106" fmla="*/ 3946584 h 4841875"/>
              <a:gd name="connsiteX107" fmla="*/ 4599763 w 6561737"/>
              <a:gd name="connsiteY107" fmla="*/ 3940552 h 4841875"/>
              <a:gd name="connsiteX108" fmla="*/ 4597424 w 6561737"/>
              <a:gd name="connsiteY108" fmla="*/ 3935155 h 4841875"/>
              <a:gd name="connsiteX109" fmla="*/ 4595086 w 6561737"/>
              <a:gd name="connsiteY109" fmla="*/ 3929757 h 4841875"/>
              <a:gd name="connsiteX110" fmla="*/ 4592079 w 6561737"/>
              <a:gd name="connsiteY110" fmla="*/ 3924678 h 4841875"/>
              <a:gd name="connsiteX111" fmla="*/ 4588738 w 6561737"/>
              <a:gd name="connsiteY111" fmla="*/ 3919281 h 4841875"/>
              <a:gd name="connsiteX112" fmla="*/ 4585064 w 6561737"/>
              <a:gd name="connsiteY112" fmla="*/ 3914201 h 4841875"/>
              <a:gd name="connsiteX113" fmla="*/ 4581389 w 6561737"/>
              <a:gd name="connsiteY113" fmla="*/ 3909121 h 4841875"/>
              <a:gd name="connsiteX114" fmla="*/ 4577381 w 6561737"/>
              <a:gd name="connsiteY114" fmla="*/ 3904677 h 4841875"/>
              <a:gd name="connsiteX115" fmla="*/ 4572704 w 6561737"/>
              <a:gd name="connsiteY115" fmla="*/ 3899914 h 4841875"/>
              <a:gd name="connsiteX116" fmla="*/ 3276525 w 6561737"/>
              <a:gd name="connsiteY116" fmla="*/ 2605234 h 4841875"/>
              <a:gd name="connsiteX117" fmla="*/ 3272182 w 6561737"/>
              <a:gd name="connsiteY117" fmla="*/ 2600472 h 4841875"/>
              <a:gd name="connsiteX118" fmla="*/ 3268174 w 6561737"/>
              <a:gd name="connsiteY118" fmla="*/ 2596027 h 4841875"/>
              <a:gd name="connsiteX119" fmla="*/ 3264165 w 6561737"/>
              <a:gd name="connsiteY119" fmla="*/ 2590948 h 4841875"/>
              <a:gd name="connsiteX120" fmla="*/ 3260824 w 6561737"/>
              <a:gd name="connsiteY120" fmla="*/ 2585868 h 4841875"/>
              <a:gd name="connsiteX121" fmla="*/ 3257818 w 6561737"/>
              <a:gd name="connsiteY121" fmla="*/ 2580788 h 4841875"/>
              <a:gd name="connsiteX122" fmla="*/ 3254811 w 6561737"/>
              <a:gd name="connsiteY122" fmla="*/ 2575709 h 4841875"/>
              <a:gd name="connsiteX123" fmla="*/ 3252138 w 6561737"/>
              <a:gd name="connsiteY123" fmla="*/ 2569994 h 4841875"/>
              <a:gd name="connsiteX124" fmla="*/ 3249466 w 6561737"/>
              <a:gd name="connsiteY124" fmla="*/ 2564597 h 4841875"/>
              <a:gd name="connsiteX125" fmla="*/ 3247461 w 6561737"/>
              <a:gd name="connsiteY125" fmla="*/ 2558882 h 4841875"/>
              <a:gd name="connsiteX126" fmla="*/ 3245791 w 6561737"/>
              <a:gd name="connsiteY126" fmla="*/ 2553168 h 4841875"/>
              <a:gd name="connsiteX127" fmla="*/ 3244121 w 6561737"/>
              <a:gd name="connsiteY127" fmla="*/ 2547453 h 4841875"/>
              <a:gd name="connsiteX128" fmla="*/ 3242785 w 6561737"/>
              <a:gd name="connsiteY128" fmla="*/ 2541738 h 4841875"/>
              <a:gd name="connsiteX129" fmla="*/ 3241782 w 6561737"/>
              <a:gd name="connsiteY129" fmla="*/ 2536024 h 4841875"/>
              <a:gd name="connsiteX130" fmla="*/ 3241114 w 6561737"/>
              <a:gd name="connsiteY130" fmla="*/ 2529992 h 4841875"/>
              <a:gd name="connsiteX131" fmla="*/ 3240780 w 6561737"/>
              <a:gd name="connsiteY131" fmla="*/ 2524277 h 4841875"/>
              <a:gd name="connsiteX132" fmla="*/ 3240780 w 6561737"/>
              <a:gd name="connsiteY132" fmla="*/ 2518245 h 4841875"/>
              <a:gd name="connsiteX133" fmla="*/ 3240780 w 6561737"/>
              <a:gd name="connsiteY133" fmla="*/ 2512213 h 4841875"/>
              <a:gd name="connsiteX134" fmla="*/ 3241114 w 6561737"/>
              <a:gd name="connsiteY134" fmla="*/ 2506498 h 4841875"/>
              <a:gd name="connsiteX135" fmla="*/ 3241782 w 6561737"/>
              <a:gd name="connsiteY135" fmla="*/ 2500784 h 4841875"/>
              <a:gd name="connsiteX136" fmla="*/ 3242785 w 6561737"/>
              <a:gd name="connsiteY136" fmla="*/ 2494752 h 4841875"/>
              <a:gd name="connsiteX137" fmla="*/ 3244121 w 6561737"/>
              <a:gd name="connsiteY137" fmla="*/ 2489037 h 4841875"/>
              <a:gd name="connsiteX138" fmla="*/ 3245791 w 6561737"/>
              <a:gd name="connsiteY138" fmla="*/ 2483322 h 4841875"/>
              <a:gd name="connsiteX139" fmla="*/ 3247461 w 6561737"/>
              <a:gd name="connsiteY139" fmla="*/ 2477290 h 4841875"/>
              <a:gd name="connsiteX140" fmla="*/ 3249466 w 6561737"/>
              <a:gd name="connsiteY140" fmla="*/ 2471893 h 4841875"/>
              <a:gd name="connsiteX141" fmla="*/ 3252138 w 6561737"/>
              <a:gd name="connsiteY141" fmla="*/ 2466496 h 4841875"/>
              <a:gd name="connsiteX142" fmla="*/ 3254811 w 6561737"/>
              <a:gd name="connsiteY142" fmla="*/ 2461099 h 4841875"/>
              <a:gd name="connsiteX143" fmla="*/ 3257818 w 6561737"/>
              <a:gd name="connsiteY143" fmla="*/ 2455702 h 4841875"/>
              <a:gd name="connsiteX144" fmla="*/ 3260824 w 6561737"/>
              <a:gd name="connsiteY144" fmla="*/ 2450304 h 4841875"/>
              <a:gd name="connsiteX145" fmla="*/ 3264165 w 6561737"/>
              <a:gd name="connsiteY145" fmla="*/ 2445542 h 4841875"/>
              <a:gd name="connsiteX146" fmla="*/ 3268174 w 6561737"/>
              <a:gd name="connsiteY146" fmla="*/ 2440463 h 4841875"/>
              <a:gd name="connsiteX147" fmla="*/ 3272182 w 6561737"/>
              <a:gd name="connsiteY147" fmla="*/ 2435700 h 4841875"/>
              <a:gd name="connsiteX148" fmla="*/ 3276525 w 6561737"/>
              <a:gd name="connsiteY148" fmla="*/ 2431256 h 4841875"/>
              <a:gd name="connsiteX149" fmla="*/ 3281536 w 6561737"/>
              <a:gd name="connsiteY149" fmla="*/ 2426811 h 4841875"/>
              <a:gd name="connsiteX150" fmla="*/ 3285879 w 6561737"/>
              <a:gd name="connsiteY150" fmla="*/ 2422684 h 4841875"/>
              <a:gd name="connsiteX151" fmla="*/ 3290890 w 6561737"/>
              <a:gd name="connsiteY151" fmla="*/ 2418874 h 4841875"/>
              <a:gd name="connsiteX152" fmla="*/ 3296235 w 6561737"/>
              <a:gd name="connsiteY152" fmla="*/ 2415382 h 4841875"/>
              <a:gd name="connsiteX153" fmla="*/ 3301246 w 6561737"/>
              <a:gd name="connsiteY153" fmla="*/ 2412207 h 4841875"/>
              <a:gd name="connsiteX154" fmla="*/ 3306591 w 6561737"/>
              <a:gd name="connsiteY154" fmla="*/ 2409350 h 4841875"/>
              <a:gd name="connsiteX155" fmla="*/ 3311936 w 6561737"/>
              <a:gd name="connsiteY155" fmla="*/ 2406492 h 4841875"/>
              <a:gd name="connsiteX156" fmla="*/ 3317281 w 6561737"/>
              <a:gd name="connsiteY156" fmla="*/ 2404270 h 4841875"/>
              <a:gd name="connsiteX157" fmla="*/ 3323295 w 6561737"/>
              <a:gd name="connsiteY157" fmla="*/ 2402048 h 4841875"/>
              <a:gd name="connsiteX158" fmla="*/ 3328640 w 6561737"/>
              <a:gd name="connsiteY158" fmla="*/ 2400143 h 4841875"/>
              <a:gd name="connsiteX159" fmla="*/ 3334653 w 6561737"/>
              <a:gd name="connsiteY159" fmla="*/ 2398873 h 4841875"/>
              <a:gd name="connsiteX160" fmla="*/ 3340332 w 6561737"/>
              <a:gd name="connsiteY160" fmla="*/ 2397285 h 4841875"/>
              <a:gd name="connsiteX161" fmla="*/ 3346011 w 6561737"/>
              <a:gd name="connsiteY161" fmla="*/ 2396333 h 4841875"/>
              <a:gd name="connsiteX162" fmla="*/ 3352024 w 6561737"/>
              <a:gd name="connsiteY162" fmla="*/ 2395698 h 4841875"/>
              <a:gd name="connsiteX163" fmla="*/ 3357703 w 6561737"/>
              <a:gd name="connsiteY163" fmla="*/ 2395381 h 4841875"/>
              <a:gd name="connsiteX164" fmla="*/ 3364051 w 6561737"/>
              <a:gd name="connsiteY164" fmla="*/ 2395381 h 4841875"/>
              <a:gd name="connsiteX165" fmla="*/ 3369730 w 6561737"/>
              <a:gd name="connsiteY165" fmla="*/ 2395381 h 4841875"/>
              <a:gd name="connsiteX166" fmla="*/ 3375743 w 6561737"/>
              <a:gd name="connsiteY166" fmla="*/ 2395698 h 4841875"/>
              <a:gd name="connsiteX167" fmla="*/ 3381422 w 6561737"/>
              <a:gd name="connsiteY167" fmla="*/ 2396333 h 4841875"/>
              <a:gd name="connsiteX168" fmla="*/ 3387101 w 6561737"/>
              <a:gd name="connsiteY168" fmla="*/ 2397285 h 4841875"/>
              <a:gd name="connsiteX169" fmla="*/ 3393114 w 6561737"/>
              <a:gd name="connsiteY169" fmla="*/ 2398873 h 4841875"/>
              <a:gd name="connsiteX170" fmla="*/ 3398794 w 6561737"/>
              <a:gd name="connsiteY170" fmla="*/ 2400143 h 4841875"/>
              <a:gd name="connsiteX171" fmla="*/ 3404807 w 6561737"/>
              <a:gd name="connsiteY171" fmla="*/ 2402048 h 4841875"/>
              <a:gd name="connsiteX172" fmla="*/ 3410152 w 6561737"/>
              <a:gd name="connsiteY172" fmla="*/ 2404270 h 4841875"/>
              <a:gd name="connsiteX173" fmla="*/ 3415831 w 6561737"/>
              <a:gd name="connsiteY173" fmla="*/ 2406492 h 4841875"/>
              <a:gd name="connsiteX174" fmla="*/ 3421176 w 6561737"/>
              <a:gd name="connsiteY174" fmla="*/ 2409350 h 4841875"/>
              <a:gd name="connsiteX175" fmla="*/ 3426187 w 6561737"/>
              <a:gd name="connsiteY175" fmla="*/ 2412207 h 4841875"/>
              <a:gd name="connsiteX176" fmla="*/ 3431866 w 6561737"/>
              <a:gd name="connsiteY176" fmla="*/ 2415382 h 4841875"/>
              <a:gd name="connsiteX177" fmla="*/ 3436543 w 6561737"/>
              <a:gd name="connsiteY177" fmla="*/ 2418874 h 4841875"/>
              <a:gd name="connsiteX178" fmla="*/ 3441554 w 6561737"/>
              <a:gd name="connsiteY178" fmla="*/ 2422684 h 4841875"/>
              <a:gd name="connsiteX179" fmla="*/ 3446565 w 6561737"/>
              <a:gd name="connsiteY179" fmla="*/ 2426811 h 4841875"/>
              <a:gd name="connsiteX180" fmla="*/ 3450908 w 6561737"/>
              <a:gd name="connsiteY180" fmla="*/ 2431256 h 4841875"/>
              <a:gd name="connsiteX181" fmla="*/ 4169819 w 6561737"/>
              <a:gd name="connsiteY181" fmla="*/ 3149076 h 4841875"/>
              <a:gd name="connsiteX182" fmla="*/ 4174496 w 6561737"/>
              <a:gd name="connsiteY182" fmla="*/ 3153521 h 4841875"/>
              <a:gd name="connsiteX183" fmla="*/ 4179173 w 6561737"/>
              <a:gd name="connsiteY183" fmla="*/ 3157648 h 4841875"/>
              <a:gd name="connsiteX184" fmla="*/ 4184184 w 6561737"/>
              <a:gd name="connsiteY184" fmla="*/ 3161458 h 4841875"/>
              <a:gd name="connsiteX185" fmla="*/ 4189195 w 6561737"/>
              <a:gd name="connsiteY185" fmla="*/ 3164950 h 4841875"/>
              <a:gd name="connsiteX186" fmla="*/ 4194540 w 6561737"/>
              <a:gd name="connsiteY186" fmla="*/ 3168442 h 4841875"/>
              <a:gd name="connsiteX187" fmla="*/ 4199551 w 6561737"/>
              <a:gd name="connsiteY187" fmla="*/ 3170982 h 4841875"/>
              <a:gd name="connsiteX188" fmla="*/ 4204896 w 6561737"/>
              <a:gd name="connsiteY188" fmla="*/ 3173840 h 4841875"/>
              <a:gd name="connsiteX189" fmla="*/ 4210576 w 6561737"/>
              <a:gd name="connsiteY189" fmla="*/ 3176062 h 4841875"/>
              <a:gd name="connsiteX190" fmla="*/ 4216255 w 6561737"/>
              <a:gd name="connsiteY190" fmla="*/ 3178284 h 4841875"/>
              <a:gd name="connsiteX191" fmla="*/ 4221934 w 6561737"/>
              <a:gd name="connsiteY191" fmla="*/ 3180189 h 4841875"/>
              <a:gd name="connsiteX192" fmla="*/ 4227613 w 6561737"/>
              <a:gd name="connsiteY192" fmla="*/ 3181776 h 4841875"/>
              <a:gd name="connsiteX193" fmla="*/ 4233292 w 6561737"/>
              <a:gd name="connsiteY193" fmla="*/ 3183046 h 4841875"/>
              <a:gd name="connsiteX194" fmla="*/ 4239305 w 6561737"/>
              <a:gd name="connsiteY194" fmla="*/ 3183999 h 4841875"/>
              <a:gd name="connsiteX195" fmla="*/ 4244984 w 6561737"/>
              <a:gd name="connsiteY195" fmla="*/ 3184634 h 4841875"/>
              <a:gd name="connsiteX196" fmla="*/ 4250998 w 6561737"/>
              <a:gd name="connsiteY196" fmla="*/ 3184951 h 4841875"/>
              <a:gd name="connsiteX197" fmla="*/ 4257011 w 6561737"/>
              <a:gd name="connsiteY197" fmla="*/ 3185269 h 4841875"/>
              <a:gd name="connsiteX198" fmla="*/ 4263024 w 6561737"/>
              <a:gd name="connsiteY198" fmla="*/ 3184951 h 4841875"/>
              <a:gd name="connsiteX199" fmla="*/ 4268703 w 6561737"/>
              <a:gd name="connsiteY199" fmla="*/ 3184634 h 4841875"/>
              <a:gd name="connsiteX200" fmla="*/ 4274382 w 6561737"/>
              <a:gd name="connsiteY200" fmla="*/ 3183999 h 4841875"/>
              <a:gd name="connsiteX201" fmla="*/ 4280395 w 6561737"/>
              <a:gd name="connsiteY201" fmla="*/ 3183046 h 4841875"/>
              <a:gd name="connsiteX202" fmla="*/ 4286075 w 6561737"/>
              <a:gd name="connsiteY202" fmla="*/ 3181776 h 4841875"/>
              <a:gd name="connsiteX203" fmla="*/ 4292088 w 6561737"/>
              <a:gd name="connsiteY203" fmla="*/ 3180189 h 4841875"/>
              <a:gd name="connsiteX204" fmla="*/ 4297767 w 6561737"/>
              <a:gd name="connsiteY204" fmla="*/ 3178284 h 4841875"/>
              <a:gd name="connsiteX205" fmla="*/ 4303446 w 6561737"/>
              <a:gd name="connsiteY205" fmla="*/ 3176062 h 4841875"/>
              <a:gd name="connsiteX206" fmla="*/ 4308791 w 6561737"/>
              <a:gd name="connsiteY206" fmla="*/ 3173840 h 4841875"/>
              <a:gd name="connsiteX207" fmla="*/ 4314136 w 6561737"/>
              <a:gd name="connsiteY207" fmla="*/ 3170982 h 4841875"/>
              <a:gd name="connsiteX208" fmla="*/ 4319815 w 6561737"/>
              <a:gd name="connsiteY208" fmla="*/ 3168442 h 4841875"/>
              <a:gd name="connsiteX209" fmla="*/ 4324826 w 6561737"/>
              <a:gd name="connsiteY209" fmla="*/ 3164950 h 4841875"/>
              <a:gd name="connsiteX210" fmla="*/ 4329503 w 6561737"/>
              <a:gd name="connsiteY210" fmla="*/ 3161458 h 4841875"/>
              <a:gd name="connsiteX211" fmla="*/ 4334848 w 6561737"/>
              <a:gd name="connsiteY211" fmla="*/ 3157648 h 4841875"/>
              <a:gd name="connsiteX212" fmla="*/ 4339525 w 6561737"/>
              <a:gd name="connsiteY212" fmla="*/ 3153521 h 4841875"/>
              <a:gd name="connsiteX213" fmla="*/ 4344202 w 6561737"/>
              <a:gd name="connsiteY213" fmla="*/ 3149076 h 4841875"/>
              <a:gd name="connsiteX214" fmla="*/ 4348545 w 6561737"/>
              <a:gd name="connsiteY214" fmla="*/ 3144631 h 4841875"/>
              <a:gd name="connsiteX215" fmla="*/ 4352554 w 6561737"/>
              <a:gd name="connsiteY215" fmla="*/ 3139869 h 4841875"/>
              <a:gd name="connsiteX216" fmla="*/ 4356228 w 6561737"/>
              <a:gd name="connsiteY216" fmla="*/ 3134790 h 4841875"/>
              <a:gd name="connsiteX217" fmla="*/ 4359903 w 6561737"/>
              <a:gd name="connsiteY217" fmla="*/ 3130027 h 4841875"/>
              <a:gd name="connsiteX218" fmla="*/ 4363244 w 6561737"/>
              <a:gd name="connsiteY218" fmla="*/ 3124948 h 4841875"/>
              <a:gd name="connsiteX219" fmla="*/ 4365916 w 6561737"/>
              <a:gd name="connsiteY219" fmla="*/ 3119551 h 4841875"/>
              <a:gd name="connsiteX220" fmla="*/ 4368589 w 6561737"/>
              <a:gd name="connsiteY220" fmla="*/ 3113836 h 4841875"/>
              <a:gd name="connsiteX221" fmla="*/ 4371261 w 6561737"/>
              <a:gd name="connsiteY221" fmla="*/ 3108439 h 4841875"/>
              <a:gd name="connsiteX222" fmla="*/ 4373266 w 6561737"/>
              <a:gd name="connsiteY222" fmla="*/ 3103042 h 4841875"/>
              <a:gd name="connsiteX223" fmla="*/ 4375270 w 6561737"/>
              <a:gd name="connsiteY223" fmla="*/ 3097010 h 4841875"/>
              <a:gd name="connsiteX224" fmla="*/ 4376606 w 6561737"/>
              <a:gd name="connsiteY224" fmla="*/ 3091295 h 4841875"/>
              <a:gd name="connsiteX225" fmla="*/ 4377943 w 6561737"/>
              <a:gd name="connsiteY225" fmla="*/ 3085580 h 4841875"/>
              <a:gd name="connsiteX226" fmla="*/ 4378945 w 6561737"/>
              <a:gd name="connsiteY226" fmla="*/ 3079866 h 4841875"/>
              <a:gd name="connsiteX227" fmla="*/ 4379613 w 6561737"/>
              <a:gd name="connsiteY227" fmla="*/ 3073834 h 4841875"/>
              <a:gd name="connsiteX228" fmla="*/ 4379947 w 6561737"/>
              <a:gd name="connsiteY228" fmla="*/ 3068119 h 4841875"/>
              <a:gd name="connsiteX229" fmla="*/ 4380281 w 6561737"/>
              <a:gd name="connsiteY229" fmla="*/ 3062404 h 4841875"/>
              <a:gd name="connsiteX230" fmla="*/ 4379947 w 6561737"/>
              <a:gd name="connsiteY230" fmla="*/ 3056055 h 4841875"/>
              <a:gd name="connsiteX231" fmla="*/ 4379613 w 6561737"/>
              <a:gd name="connsiteY231" fmla="*/ 3050340 h 4841875"/>
              <a:gd name="connsiteX232" fmla="*/ 4378945 w 6561737"/>
              <a:gd name="connsiteY232" fmla="*/ 3044625 h 4841875"/>
              <a:gd name="connsiteX233" fmla="*/ 4377943 w 6561737"/>
              <a:gd name="connsiteY233" fmla="*/ 3038593 h 4841875"/>
              <a:gd name="connsiteX234" fmla="*/ 4376606 w 6561737"/>
              <a:gd name="connsiteY234" fmla="*/ 3032879 h 4841875"/>
              <a:gd name="connsiteX235" fmla="*/ 4375270 w 6561737"/>
              <a:gd name="connsiteY235" fmla="*/ 3027164 h 4841875"/>
              <a:gd name="connsiteX236" fmla="*/ 4373266 w 6561737"/>
              <a:gd name="connsiteY236" fmla="*/ 3021449 h 4841875"/>
              <a:gd name="connsiteX237" fmla="*/ 4371261 w 6561737"/>
              <a:gd name="connsiteY237" fmla="*/ 3015735 h 4841875"/>
              <a:gd name="connsiteX238" fmla="*/ 4368589 w 6561737"/>
              <a:gd name="connsiteY238" fmla="*/ 3010338 h 4841875"/>
              <a:gd name="connsiteX239" fmla="*/ 4365916 w 6561737"/>
              <a:gd name="connsiteY239" fmla="*/ 3004941 h 4841875"/>
              <a:gd name="connsiteX240" fmla="*/ 4363244 w 6561737"/>
              <a:gd name="connsiteY240" fmla="*/ 2999543 h 4841875"/>
              <a:gd name="connsiteX241" fmla="*/ 4359903 w 6561737"/>
              <a:gd name="connsiteY241" fmla="*/ 2994464 h 4841875"/>
              <a:gd name="connsiteX242" fmla="*/ 4356228 w 6561737"/>
              <a:gd name="connsiteY242" fmla="*/ 2989384 h 4841875"/>
              <a:gd name="connsiteX243" fmla="*/ 4352554 w 6561737"/>
              <a:gd name="connsiteY243" fmla="*/ 2984622 h 4841875"/>
              <a:gd name="connsiteX244" fmla="*/ 4348545 w 6561737"/>
              <a:gd name="connsiteY244" fmla="*/ 2979860 h 4841875"/>
              <a:gd name="connsiteX245" fmla="*/ 4344202 w 6561737"/>
              <a:gd name="connsiteY245" fmla="*/ 2975098 h 4841875"/>
              <a:gd name="connsiteX246" fmla="*/ 4244650 w 6561737"/>
              <a:gd name="connsiteY246" fmla="*/ 2875727 h 4841875"/>
              <a:gd name="connsiteX247" fmla="*/ 3995771 w 6561737"/>
              <a:gd name="connsiteY247" fmla="*/ 2627140 h 4841875"/>
              <a:gd name="connsiteX248" fmla="*/ 3991428 w 6561737"/>
              <a:gd name="connsiteY248" fmla="*/ 2622696 h 4841875"/>
              <a:gd name="connsiteX249" fmla="*/ 3987419 w 6561737"/>
              <a:gd name="connsiteY249" fmla="*/ 2617933 h 4841875"/>
              <a:gd name="connsiteX250" fmla="*/ 3983410 w 6561737"/>
              <a:gd name="connsiteY250" fmla="*/ 2613171 h 4841875"/>
              <a:gd name="connsiteX251" fmla="*/ 3980070 w 6561737"/>
              <a:gd name="connsiteY251" fmla="*/ 2608092 h 4841875"/>
              <a:gd name="connsiteX252" fmla="*/ 3977063 w 6561737"/>
              <a:gd name="connsiteY252" fmla="*/ 2603012 h 4841875"/>
              <a:gd name="connsiteX253" fmla="*/ 3973722 w 6561737"/>
              <a:gd name="connsiteY253" fmla="*/ 2597297 h 4841875"/>
              <a:gd name="connsiteX254" fmla="*/ 3971050 w 6561737"/>
              <a:gd name="connsiteY254" fmla="*/ 2591900 h 4841875"/>
              <a:gd name="connsiteX255" fmla="*/ 3968711 w 6561737"/>
              <a:gd name="connsiteY255" fmla="*/ 2586503 h 4841875"/>
              <a:gd name="connsiteX256" fmla="*/ 3966707 w 6561737"/>
              <a:gd name="connsiteY256" fmla="*/ 2581106 h 4841875"/>
              <a:gd name="connsiteX257" fmla="*/ 3965037 w 6561737"/>
              <a:gd name="connsiteY257" fmla="*/ 2575074 h 4841875"/>
              <a:gd name="connsiteX258" fmla="*/ 3963366 w 6561737"/>
              <a:gd name="connsiteY258" fmla="*/ 2569677 h 4841875"/>
              <a:gd name="connsiteX259" fmla="*/ 3962030 w 6561737"/>
              <a:gd name="connsiteY259" fmla="*/ 2563962 h 4841875"/>
              <a:gd name="connsiteX260" fmla="*/ 3961028 w 6561737"/>
              <a:gd name="connsiteY260" fmla="*/ 2558247 h 4841875"/>
              <a:gd name="connsiteX261" fmla="*/ 3960026 w 6561737"/>
              <a:gd name="connsiteY261" fmla="*/ 2551898 h 4841875"/>
              <a:gd name="connsiteX262" fmla="*/ 3959691 w 6561737"/>
              <a:gd name="connsiteY262" fmla="*/ 2546183 h 4841875"/>
              <a:gd name="connsiteX263" fmla="*/ 3959691 w 6561737"/>
              <a:gd name="connsiteY263" fmla="*/ 2540469 h 4841875"/>
              <a:gd name="connsiteX264" fmla="*/ 3959691 w 6561737"/>
              <a:gd name="connsiteY264" fmla="*/ 2534436 h 4841875"/>
              <a:gd name="connsiteX265" fmla="*/ 3960026 w 6561737"/>
              <a:gd name="connsiteY265" fmla="*/ 2528404 h 4841875"/>
              <a:gd name="connsiteX266" fmla="*/ 3961028 w 6561737"/>
              <a:gd name="connsiteY266" fmla="*/ 2522690 h 4841875"/>
              <a:gd name="connsiteX267" fmla="*/ 3962030 w 6561737"/>
              <a:gd name="connsiteY267" fmla="*/ 2516658 h 4841875"/>
              <a:gd name="connsiteX268" fmla="*/ 3963366 w 6561737"/>
              <a:gd name="connsiteY268" fmla="*/ 2510943 h 4841875"/>
              <a:gd name="connsiteX269" fmla="*/ 3965037 w 6561737"/>
              <a:gd name="connsiteY269" fmla="*/ 2505228 h 4841875"/>
              <a:gd name="connsiteX270" fmla="*/ 3966707 w 6561737"/>
              <a:gd name="connsiteY270" fmla="*/ 2499514 h 4841875"/>
              <a:gd name="connsiteX271" fmla="*/ 3968711 w 6561737"/>
              <a:gd name="connsiteY271" fmla="*/ 2494117 h 4841875"/>
              <a:gd name="connsiteX272" fmla="*/ 3971050 w 6561737"/>
              <a:gd name="connsiteY272" fmla="*/ 2488402 h 4841875"/>
              <a:gd name="connsiteX273" fmla="*/ 3973722 w 6561737"/>
              <a:gd name="connsiteY273" fmla="*/ 2483322 h 4841875"/>
              <a:gd name="connsiteX274" fmla="*/ 3977063 w 6561737"/>
              <a:gd name="connsiteY274" fmla="*/ 2477608 h 4841875"/>
              <a:gd name="connsiteX275" fmla="*/ 3980070 w 6561737"/>
              <a:gd name="connsiteY275" fmla="*/ 2472528 h 4841875"/>
              <a:gd name="connsiteX276" fmla="*/ 3983410 w 6561737"/>
              <a:gd name="connsiteY276" fmla="*/ 2467448 h 4841875"/>
              <a:gd name="connsiteX277" fmla="*/ 3987419 w 6561737"/>
              <a:gd name="connsiteY277" fmla="*/ 2462686 h 4841875"/>
              <a:gd name="connsiteX278" fmla="*/ 3991428 w 6561737"/>
              <a:gd name="connsiteY278" fmla="*/ 2457924 h 4841875"/>
              <a:gd name="connsiteX279" fmla="*/ 3995771 w 6561737"/>
              <a:gd name="connsiteY279" fmla="*/ 2453162 h 4841875"/>
              <a:gd name="connsiteX280" fmla="*/ 4000448 w 6561737"/>
              <a:gd name="connsiteY280" fmla="*/ 2449035 h 4841875"/>
              <a:gd name="connsiteX281" fmla="*/ 4005459 w 6561737"/>
              <a:gd name="connsiteY281" fmla="*/ 2444907 h 4841875"/>
              <a:gd name="connsiteX282" fmla="*/ 4010135 w 6561737"/>
              <a:gd name="connsiteY282" fmla="*/ 2441098 h 4841875"/>
              <a:gd name="connsiteX283" fmla="*/ 4015146 w 6561737"/>
              <a:gd name="connsiteY283" fmla="*/ 2437288 h 4841875"/>
              <a:gd name="connsiteX284" fmla="*/ 4020492 w 6561737"/>
              <a:gd name="connsiteY284" fmla="*/ 2434430 h 4841875"/>
              <a:gd name="connsiteX285" fmla="*/ 4025503 w 6561737"/>
              <a:gd name="connsiteY285" fmla="*/ 2431256 h 4841875"/>
              <a:gd name="connsiteX286" fmla="*/ 4031182 w 6561737"/>
              <a:gd name="connsiteY286" fmla="*/ 2428398 h 4841875"/>
              <a:gd name="connsiteX287" fmla="*/ 4036527 w 6561737"/>
              <a:gd name="connsiteY287" fmla="*/ 2426176 h 4841875"/>
              <a:gd name="connsiteX288" fmla="*/ 4042206 w 6561737"/>
              <a:gd name="connsiteY288" fmla="*/ 2423954 h 4841875"/>
              <a:gd name="connsiteX289" fmla="*/ 4047885 w 6561737"/>
              <a:gd name="connsiteY289" fmla="*/ 2422366 h 4841875"/>
              <a:gd name="connsiteX290" fmla="*/ 4053564 w 6561737"/>
              <a:gd name="connsiteY290" fmla="*/ 2420461 h 4841875"/>
              <a:gd name="connsiteX291" fmla="*/ 4059577 w 6561737"/>
              <a:gd name="connsiteY291" fmla="*/ 2419509 h 4841875"/>
              <a:gd name="connsiteX292" fmla="*/ 4065256 w 6561737"/>
              <a:gd name="connsiteY292" fmla="*/ 2418557 h 4841875"/>
              <a:gd name="connsiteX293" fmla="*/ 4071270 w 6561737"/>
              <a:gd name="connsiteY293" fmla="*/ 2417922 h 4841875"/>
              <a:gd name="connsiteX294" fmla="*/ 4076949 w 6561737"/>
              <a:gd name="connsiteY294" fmla="*/ 2417287 h 4841875"/>
              <a:gd name="connsiteX295" fmla="*/ 4082962 w 6561737"/>
              <a:gd name="connsiteY295" fmla="*/ 2417287 h 4841875"/>
              <a:gd name="connsiteX296" fmla="*/ 4088975 w 6561737"/>
              <a:gd name="connsiteY296" fmla="*/ 2417287 h 4841875"/>
              <a:gd name="connsiteX297" fmla="*/ 4094654 w 6561737"/>
              <a:gd name="connsiteY297" fmla="*/ 2417922 h 4841875"/>
              <a:gd name="connsiteX298" fmla="*/ 4100668 w 6561737"/>
              <a:gd name="connsiteY298" fmla="*/ 2418557 h 4841875"/>
              <a:gd name="connsiteX299" fmla="*/ 4106347 w 6561737"/>
              <a:gd name="connsiteY299" fmla="*/ 2419509 h 4841875"/>
              <a:gd name="connsiteX300" fmla="*/ 4112360 w 6561737"/>
              <a:gd name="connsiteY300" fmla="*/ 2420461 h 4841875"/>
              <a:gd name="connsiteX301" fmla="*/ 4118039 w 6561737"/>
              <a:gd name="connsiteY301" fmla="*/ 2422366 h 4841875"/>
              <a:gd name="connsiteX302" fmla="*/ 4123718 w 6561737"/>
              <a:gd name="connsiteY302" fmla="*/ 2423954 h 4841875"/>
              <a:gd name="connsiteX303" fmla="*/ 4129397 w 6561737"/>
              <a:gd name="connsiteY303" fmla="*/ 2426176 h 4841875"/>
              <a:gd name="connsiteX304" fmla="*/ 4134742 w 6561737"/>
              <a:gd name="connsiteY304" fmla="*/ 2428398 h 4841875"/>
              <a:gd name="connsiteX305" fmla="*/ 4140421 w 6561737"/>
              <a:gd name="connsiteY305" fmla="*/ 2431256 h 4841875"/>
              <a:gd name="connsiteX306" fmla="*/ 4145767 w 6561737"/>
              <a:gd name="connsiteY306" fmla="*/ 2434430 h 4841875"/>
              <a:gd name="connsiteX307" fmla="*/ 4150778 w 6561737"/>
              <a:gd name="connsiteY307" fmla="*/ 2437288 h 4841875"/>
              <a:gd name="connsiteX308" fmla="*/ 4155789 w 6561737"/>
              <a:gd name="connsiteY308" fmla="*/ 2441098 h 4841875"/>
              <a:gd name="connsiteX309" fmla="*/ 4160800 w 6561737"/>
              <a:gd name="connsiteY309" fmla="*/ 2444907 h 4841875"/>
              <a:gd name="connsiteX310" fmla="*/ 4165476 w 6561737"/>
              <a:gd name="connsiteY310" fmla="*/ 2449035 h 4841875"/>
              <a:gd name="connsiteX311" fmla="*/ 4170153 w 6561737"/>
              <a:gd name="connsiteY311" fmla="*/ 2453162 h 4841875"/>
              <a:gd name="connsiteX312" fmla="*/ 4969908 w 6561737"/>
              <a:gd name="connsiteY312" fmla="*/ 3252257 h 4841875"/>
              <a:gd name="connsiteX313" fmla="*/ 6561736 w 6561737"/>
              <a:gd name="connsiteY313" fmla="*/ 4841875 h 4841875"/>
              <a:gd name="connsiteX314" fmla="*/ 6561736 w 6561737"/>
              <a:gd name="connsiteY314" fmla="*/ 4559209 h 4841875"/>
              <a:gd name="connsiteX315" fmla="*/ 6561737 w 6561737"/>
              <a:gd name="connsiteY315" fmla="*/ 4559210 h 4841875"/>
              <a:gd name="connsiteX316" fmla="*/ 6561737 w 6561737"/>
              <a:gd name="connsiteY316" fmla="*/ 4059791 h 4841875"/>
              <a:gd name="connsiteX317" fmla="*/ 6561736 w 6561737"/>
              <a:gd name="connsiteY317" fmla="*/ 0 h 4841875"/>
              <a:gd name="connsiteX0" fmla="*/ 6561736 w 6561737"/>
              <a:gd name="connsiteY0" fmla="*/ 0 h 4841875"/>
              <a:gd name="connsiteX1" fmla="*/ 0 w 6561737"/>
              <a:gd name="connsiteY1" fmla="*/ 0 h 4841875"/>
              <a:gd name="connsiteX2" fmla="*/ 2696252 w 6561737"/>
              <a:gd name="connsiteY2" fmla="*/ 2688414 h 4841875"/>
              <a:gd name="connsiteX3" fmla="*/ 2695583 w 6561737"/>
              <a:gd name="connsiteY3" fmla="*/ 2681112 h 4841875"/>
              <a:gd name="connsiteX4" fmla="*/ 2694915 w 6561737"/>
              <a:gd name="connsiteY4" fmla="*/ 2674127 h 4841875"/>
              <a:gd name="connsiteX5" fmla="*/ 2694915 w 6561737"/>
              <a:gd name="connsiteY5" fmla="*/ 2667143 h 4841875"/>
              <a:gd name="connsiteX6" fmla="*/ 2695249 w 6561737"/>
              <a:gd name="connsiteY6" fmla="*/ 2660158 h 4841875"/>
              <a:gd name="connsiteX7" fmla="*/ 2695918 w 6561737"/>
              <a:gd name="connsiteY7" fmla="*/ 2652856 h 4841875"/>
              <a:gd name="connsiteX8" fmla="*/ 2696920 w 6561737"/>
              <a:gd name="connsiteY8" fmla="*/ 2645872 h 4841875"/>
              <a:gd name="connsiteX9" fmla="*/ 2698590 w 6561737"/>
              <a:gd name="connsiteY9" fmla="*/ 2638887 h 4841875"/>
              <a:gd name="connsiteX10" fmla="*/ 2700260 w 6561737"/>
              <a:gd name="connsiteY10" fmla="*/ 2631903 h 4841875"/>
              <a:gd name="connsiteX11" fmla="*/ 2702599 w 6561737"/>
              <a:gd name="connsiteY11" fmla="*/ 2625235 h 4841875"/>
              <a:gd name="connsiteX12" fmla="*/ 2705605 w 6561737"/>
              <a:gd name="connsiteY12" fmla="*/ 2618568 h 4841875"/>
              <a:gd name="connsiteX13" fmla="*/ 2708946 w 6561737"/>
              <a:gd name="connsiteY13" fmla="*/ 2612219 h 4841875"/>
              <a:gd name="connsiteX14" fmla="*/ 2712287 w 6561737"/>
              <a:gd name="connsiteY14" fmla="*/ 2605552 h 4841875"/>
              <a:gd name="connsiteX15" fmla="*/ 2716296 w 6561737"/>
              <a:gd name="connsiteY15" fmla="*/ 2599520 h 4841875"/>
              <a:gd name="connsiteX16" fmla="*/ 2720973 w 6561737"/>
              <a:gd name="connsiteY16" fmla="*/ 2593488 h 4841875"/>
              <a:gd name="connsiteX17" fmla="*/ 2725649 w 6561737"/>
              <a:gd name="connsiteY17" fmla="*/ 2587773 h 4841875"/>
              <a:gd name="connsiteX18" fmla="*/ 2730660 w 6561737"/>
              <a:gd name="connsiteY18" fmla="*/ 2582058 h 4841875"/>
              <a:gd name="connsiteX19" fmla="*/ 2735337 w 6561737"/>
              <a:gd name="connsiteY19" fmla="*/ 2577931 h 4841875"/>
              <a:gd name="connsiteX20" fmla="*/ 2740014 w 6561737"/>
              <a:gd name="connsiteY20" fmla="*/ 2573804 h 4841875"/>
              <a:gd name="connsiteX21" fmla="*/ 2745025 w 6561737"/>
              <a:gd name="connsiteY21" fmla="*/ 2569994 h 4841875"/>
              <a:gd name="connsiteX22" fmla="*/ 2750036 w 6561737"/>
              <a:gd name="connsiteY22" fmla="*/ 2566184 h 4841875"/>
              <a:gd name="connsiteX23" fmla="*/ 2755381 w 6561737"/>
              <a:gd name="connsiteY23" fmla="*/ 2563327 h 4841875"/>
              <a:gd name="connsiteX24" fmla="*/ 2760726 w 6561737"/>
              <a:gd name="connsiteY24" fmla="*/ 2560152 h 4841875"/>
              <a:gd name="connsiteX25" fmla="*/ 2766072 w 6561737"/>
              <a:gd name="connsiteY25" fmla="*/ 2557295 h 4841875"/>
              <a:gd name="connsiteX26" fmla="*/ 2771417 w 6561737"/>
              <a:gd name="connsiteY26" fmla="*/ 2555073 h 4841875"/>
              <a:gd name="connsiteX27" fmla="*/ 2777096 w 6561737"/>
              <a:gd name="connsiteY27" fmla="*/ 2552850 h 4841875"/>
              <a:gd name="connsiteX28" fmla="*/ 2782775 w 6561737"/>
              <a:gd name="connsiteY28" fmla="*/ 2551263 h 4841875"/>
              <a:gd name="connsiteX29" fmla="*/ 2788788 w 6561737"/>
              <a:gd name="connsiteY29" fmla="*/ 2549675 h 4841875"/>
              <a:gd name="connsiteX30" fmla="*/ 2794467 w 6561737"/>
              <a:gd name="connsiteY30" fmla="*/ 2548406 h 4841875"/>
              <a:gd name="connsiteX31" fmla="*/ 2800146 w 6561737"/>
              <a:gd name="connsiteY31" fmla="*/ 2547453 h 4841875"/>
              <a:gd name="connsiteX32" fmla="*/ 2806159 w 6561737"/>
              <a:gd name="connsiteY32" fmla="*/ 2546818 h 4841875"/>
              <a:gd name="connsiteX33" fmla="*/ 2811839 w 6561737"/>
              <a:gd name="connsiteY33" fmla="*/ 2546183 h 4841875"/>
              <a:gd name="connsiteX34" fmla="*/ 2817852 w 6561737"/>
              <a:gd name="connsiteY34" fmla="*/ 2546183 h 4841875"/>
              <a:gd name="connsiteX35" fmla="*/ 2823865 w 6561737"/>
              <a:gd name="connsiteY35" fmla="*/ 2546183 h 4841875"/>
              <a:gd name="connsiteX36" fmla="*/ 2829878 w 6561737"/>
              <a:gd name="connsiteY36" fmla="*/ 2546818 h 4841875"/>
              <a:gd name="connsiteX37" fmla="*/ 2835557 w 6561737"/>
              <a:gd name="connsiteY37" fmla="*/ 2547453 h 4841875"/>
              <a:gd name="connsiteX38" fmla="*/ 2841236 w 6561737"/>
              <a:gd name="connsiteY38" fmla="*/ 2548406 h 4841875"/>
              <a:gd name="connsiteX39" fmla="*/ 2847250 w 6561737"/>
              <a:gd name="connsiteY39" fmla="*/ 2549675 h 4841875"/>
              <a:gd name="connsiteX40" fmla="*/ 2852929 w 6561737"/>
              <a:gd name="connsiteY40" fmla="*/ 2551263 h 4841875"/>
              <a:gd name="connsiteX41" fmla="*/ 2858608 w 6561737"/>
              <a:gd name="connsiteY41" fmla="*/ 2552850 h 4841875"/>
              <a:gd name="connsiteX42" fmla="*/ 2864287 w 6561737"/>
              <a:gd name="connsiteY42" fmla="*/ 2555073 h 4841875"/>
              <a:gd name="connsiteX43" fmla="*/ 2869966 w 6561737"/>
              <a:gd name="connsiteY43" fmla="*/ 2557295 h 4841875"/>
              <a:gd name="connsiteX44" fmla="*/ 2875311 w 6561737"/>
              <a:gd name="connsiteY44" fmla="*/ 2560152 h 4841875"/>
              <a:gd name="connsiteX45" fmla="*/ 2880322 w 6561737"/>
              <a:gd name="connsiteY45" fmla="*/ 2563327 h 4841875"/>
              <a:gd name="connsiteX46" fmla="*/ 2885667 w 6561737"/>
              <a:gd name="connsiteY46" fmla="*/ 2566184 h 4841875"/>
              <a:gd name="connsiteX47" fmla="*/ 2890678 w 6561737"/>
              <a:gd name="connsiteY47" fmla="*/ 2569994 h 4841875"/>
              <a:gd name="connsiteX48" fmla="*/ 2895689 w 6561737"/>
              <a:gd name="connsiteY48" fmla="*/ 2573804 h 4841875"/>
              <a:gd name="connsiteX49" fmla="*/ 2900366 w 6561737"/>
              <a:gd name="connsiteY49" fmla="*/ 2577931 h 4841875"/>
              <a:gd name="connsiteX50" fmla="*/ 2905043 w 6561737"/>
              <a:gd name="connsiteY50" fmla="*/ 2582058 h 4841875"/>
              <a:gd name="connsiteX51" fmla="*/ 4398989 w 6561737"/>
              <a:gd name="connsiteY51" fmla="*/ 4073893 h 4841875"/>
              <a:gd name="connsiteX52" fmla="*/ 4403332 w 6561737"/>
              <a:gd name="connsiteY52" fmla="*/ 4078338 h 4841875"/>
              <a:gd name="connsiteX53" fmla="*/ 4408009 w 6561737"/>
              <a:gd name="connsiteY53" fmla="*/ 4082465 h 4841875"/>
              <a:gd name="connsiteX54" fmla="*/ 4413020 w 6561737"/>
              <a:gd name="connsiteY54" fmla="*/ 4086275 h 4841875"/>
              <a:gd name="connsiteX55" fmla="*/ 4418031 w 6561737"/>
              <a:gd name="connsiteY55" fmla="*/ 4089767 h 4841875"/>
              <a:gd name="connsiteX56" fmla="*/ 4423042 w 6561737"/>
              <a:gd name="connsiteY56" fmla="*/ 4093259 h 4841875"/>
              <a:gd name="connsiteX57" fmla="*/ 4428721 w 6561737"/>
              <a:gd name="connsiteY57" fmla="*/ 4095799 h 4841875"/>
              <a:gd name="connsiteX58" fmla="*/ 4433732 w 6561737"/>
              <a:gd name="connsiteY58" fmla="*/ 4098656 h 4841875"/>
              <a:gd name="connsiteX59" fmla="*/ 4439745 w 6561737"/>
              <a:gd name="connsiteY59" fmla="*/ 4101196 h 4841875"/>
              <a:gd name="connsiteX60" fmla="*/ 4445090 w 6561737"/>
              <a:gd name="connsiteY60" fmla="*/ 4103101 h 4841875"/>
              <a:gd name="connsiteX61" fmla="*/ 4450769 w 6561737"/>
              <a:gd name="connsiteY61" fmla="*/ 4105006 h 4841875"/>
              <a:gd name="connsiteX62" fmla="*/ 4456449 w 6561737"/>
              <a:gd name="connsiteY62" fmla="*/ 4106593 h 4841875"/>
              <a:gd name="connsiteX63" fmla="*/ 4462127 w 6561737"/>
              <a:gd name="connsiteY63" fmla="*/ 4107863 h 4841875"/>
              <a:gd name="connsiteX64" fmla="*/ 4468140 w 6561737"/>
              <a:gd name="connsiteY64" fmla="*/ 4108816 h 4841875"/>
              <a:gd name="connsiteX65" fmla="*/ 4474154 w 6561737"/>
              <a:gd name="connsiteY65" fmla="*/ 4109451 h 4841875"/>
              <a:gd name="connsiteX66" fmla="*/ 4480167 w 6561737"/>
              <a:gd name="connsiteY66" fmla="*/ 4110086 h 4841875"/>
              <a:gd name="connsiteX67" fmla="*/ 4485846 w 6561737"/>
              <a:gd name="connsiteY67" fmla="*/ 4110086 h 4841875"/>
              <a:gd name="connsiteX68" fmla="*/ 4491526 w 6561737"/>
              <a:gd name="connsiteY68" fmla="*/ 4110086 h 4841875"/>
              <a:gd name="connsiteX69" fmla="*/ 4497538 w 6561737"/>
              <a:gd name="connsiteY69" fmla="*/ 4109451 h 4841875"/>
              <a:gd name="connsiteX70" fmla="*/ 4503551 w 6561737"/>
              <a:gd name="connsiteY70" fmla="*/ 4108816 h 4841875"/>
              <a:gd name="connsiteX71" fmla="*/ 4509565 w 6561737"/>
              <a:gd name="connsiteY71" fmla="*/ 4107863 h 4841875"/>
              <a:gd name="connsiteX72" fmla="*/ 4515244 w 6561737"/>
              <a:gd name="connsiteY72" fmla="*/ 4106593 h 4841875"/>
              <a:gd name="connsiteX73" fmla="*/ 4520589 w 6561737"/>
              <a:gd name="connsiteY73" fmla="*/ 4105006 h 4841875"/>
              <a:gd name="connsiteX74" fmla="*/ 4526602 w 6561737"/>
              <a:gd name="connsiteY74" fmla="*/ 4103101 h 4841875"/>
              <a:gd name="connsiteX75" fmla="*/ 4531948 w 6561737"/>
              <a:gd name="connsiteY75" fmla="*/ 4101196 h 4841875"/>
              <a:gd name="connsiteX76" fmla="*/ 4537960 w 6561737"/>
              <a:gd name="connsiteY76" fmla="*/ 4098656 h 4841875"/>
              <a:gd name="connsiteX77" fmla="*/ 4542971 w 6561737"/>
              <a:gd name="connsiteY77" fmla="*/ 4095799 h 4841875"/>
              <a:gd name="connsiteX78" fmla="*/ 4548650 w 6561737"/>
              <a:gd name="connsiteY78" fmla="*/ 4093259 h 4841875"/>
              <a:gd name="connsiteX79" fmla="*/ 4553661 w 6561737"/>
              <a:gd name="connsiteY79" fmla="*/ 4089767 h 4841875"/>
              <a:gd name="connsiteX80" fmla="*/ 4558672 w 6561737"/>
              <a:gd name="connsiteY80" fmla="*/ 4086275 h 4841875"/>
              <a:gd name="connsiteX81" fmla="*/ 4563683 w 6561737"/>
              <a:gd name="connsiteY81" fmla="*/ 4082465 h 4841875"/>
              <a:gd name="connsiteX82" fmla="*/ 4568360 w 6561737"/>
              <a:gd name="connsiteY82" fmla="*/ 4078338 h 4841875"/>
              <a:gd name="connsiteX83" fmla="*/ 4572704 w 6561737"/>
              <a:gd name="connsiteY83" fmla="*/ 4073893 h 4841875"/>
              <a:gd name="connsiteX84" fmla="*/ 4577381 w 6561737"/>
              <a:gd name="connsiteY84" fmla="*/ 4069448 h 4841875"/>
              <a:gd name="connsiteX85" fmla="*/ 4581389 w 6561737"/>
              <a:gd name="connsiteY85" fmla="*/ 4064686 h 4841875"/>
              <a:gd name="connsiteX86" fmla="*/ 4585064 w 6561737"/>
              <a:gd name="connsiteY86" fmla="*/ 4059606 h 4841875"/>
              <a:gd name="connsiteX87" fmla="*/ 4588738 w 6561737"/>
              <a:gd name="connsiteY87" fmla="*/ 4054844 h 4841875"/>
              <a:gd name="connsiteX88" fmla="*/ 4592079 w 6561737"/>
              <a:gd name="connsiteY88" fmla="*/ 4049447 h 4841875"/>
              <a:gd name="connsiteX89" fmla="*/ 4595086 w 6561737"/>
              <a:gd name="connsiteY89" fmla="*/ 4044367 h 4841875"/>
              <a:gd name="connsiteX90" fmla="*/ 4597424 w 6561737"/>
              <a:gd name="connsiteY90" fmla="*/ 4038653 h 4841875"/>
              <a:gd name="connsiteX91" fmla="*/ 4599763 w 6561737"/>
              <a:gd name="connsiteY91" fmla="*/ 4033256 h 4841875"/>
              <a:gd name="connsiteX92" fmla="*/ 4602101 w 6561737"/>
              <a:gd name="connsiteY92" fmla="*/ 4027859 h 4841875"/>
              <a:gd name="connsiteX93" fmla="*/ 4604106 w 6561737"/>
              <a:gd name="connsiteY93" fmla="*/ 4022144 h 4841875"/>
              <a:gd name="connsiteX94" fmla="*/ 4605776 w 6561737"/>
              <a:gd name="connsiteY94" fmla="*/ 4016112 h 4841875"/>
              <a:gd name="connsiteX95" fmla="*/ 4606778 w 6561737"/>
              <a:gd name="connsiteY95" fmla="*/ 4010397 h 4841875"/>
              <a:gd name="connsiteX96" fmla="*/ 4607781 w 6561737"/>
              <a:gd name="connsiteY96" fmla="*/ 4004683 h 4841875"/>
              <a:gd name="connsiteX97" fmla="*/ 4608448 w 6561737"/>
              <a:gd name="connsiteY97" fmla="*/ 3998650 h 4841875"/>
              <a:gd name="connsiteX98" fmla="*/ 4608782 w 6561737"/>
              <a:gd name="connsiteY98" fmla="*/ 3992936 h 4841875"/>
              <a:gd name="connsiteX99" fmla="*/ 4609117 w 6561737"/>
              <a:gd name="connsiteY99" fmla="*/ 3987221 h 4841875"/>
              <a:gd name="connsiteX100" fmla="*/ 4608782 w 6561737"/>
              <a:gd name="connsiteY100" fmla="*/ 3980872 h 4841875"/>
              <a:gd name="connsiteX101" fmla="*/ 4608448 w 6561737"/>
              <a:gd name="connsiteY101" fmla="*/ 3975157 h 4841875"/>
              <a:gd name="connsiteX102" fmla="*/ 4607781 w 6561737"/>
              <a:gd name="connsiteY102" fmla="*/ 3969442 h 4841875"/>
              <a:gd name="connsiteX103" fmla="*/ 4606778 w 6561737"/>
              <a:gd name="connsiteY103" fmla="*/ 3963410 h 4841875"/>
              <a:gd name="connsiteX104" fmla="*/ 4605776 w 6561737"/>
              <a:gd name="connsiteY104" fmla="*/ 3957696 h 4841875"/>
              <a:gd name="connsiteX105" fmla="*/ 4604106 w 6561737"/>
              <a:gd name="connsiteY105" fmla="*/ 3951981 h 4841875"/>
              <a:gd name="connsiteX106" fmla="*/ 4602101 w 6561737"/>
              <a:gd name="connsiteY106" fmla="*/ 3946584 h 4841875"/>
              <a:gd name="connsiteX107" fmla="*/ 4599763 w 6561737"/>
              <a:gd name="connsiteY107" fmla="*/ 3940552 h 4841875"/>
              <a:gd name="connsiteX108" fmla="*/ 4597424 w 6561737"/>
              <a:gd name="connsiteY108" fmla="*/ 3935155 h 4841875"/>
              <a:gd name="connsiteX109" fmla="*/ 4595086 w 6561737"/>
              <a:gd name="connsiteY109" fmla="*/ 3929757 h 4841875"/>
              <a:gd name="connsiteX110" fmla="*/ 4592079 w 6561737"/>
              <a:gd name="connsiteY110" fmla="*/ 3924678 h 4841875"/>
              <a:gd name="connsiteX111" fmla="*/ 4588738 w 6561737"/>
              <a:gd name="connsiteY111" fmla="*/ 3919281 h 4841875"/>
              <a:gd name="connsiteX112" fmla="*/ 4585064 w 6561737"/>
              <a:gd name="connsiteY112" fmla="*/ 3914201 h 4841875"/>
              <a:gd name="connsiteX113" fmla="*/ 4581389 w 6561737"/>
              <a:gd name="connsiteY113" fmla="*/ 3909121 h 4841875"/>
              <a:gd name="connsiteX114" fmla="*/ 4577381 w 6561737"/>
              <a:gd name="connsiteY114" fmla="*/ 3904677 h 4841875"/>
              <a:gd name="connsiteX115" fmla="*/ 4572704 w 6561737"/>
              <a:gd name="connsiteY115" fmla="*/ 3899914 h 4841875"/>
              <a:gd name="connsiteX116" fmla="*/ 3276525 w 6561737"/>
              <a:gd name="connsiteY116" fmla="*/ 2605234 h 4841875"/>
              <a:gd name="connsiteX117" fmla="*/ 3272182 w 6561737"/>
              <a:gd name="connsiteY117" fmla="*/ 2600472 h 4841875"/>
              <a:gd name="connsiteX118" fmla="*/ 3268174 w 6561737"/>
              <a:gd name="connsiteY118" fmla="*/ 2596027 h 4841875"/>
              <a:gd name="connsiteX119" fmla="*/ 3264165 w 6561737"/>
              <a:gd name="connsiteY119" fmla="*/ 2590948 h 4841875"/>
              <a:gd name="connsiteX120" fmla="*/ 3260824 w 6561737"/>
              <a:gd name="connsiteY120" fmla="*/ 2585868 h 4841875"/>
              <a:gd name="connsiteX121" fmla="*/ 3257818 w 6561737"/>
              <a:gd name="connsiteY121" fmla="*/ 2580788 h 4841875"/>
              <a:gd name="connsiteX122" fmla="*/ 3254811 w 6561737"/>
              <a:gd name="connsiteY122" fmla="*/ 2575709 h 4841875"/>
              <a:gd name="connsiteX123" fmla="*/ 3252138 w 6561737"/>
              <a:gd name="connsiteY123" fmla="*/ 2569994 h 4841875"/>
              <a:gd name="connsiteX124" fmla="*/ 3249466 w 6561737"/>
              <a:gd name="connsiteY124" fmla="*/ 2564597 h 4841875"/>
              <a:gd name="connsiteX125" fmla="*/ 3247461 w 6561737"/>
              <a:gd name="connsiteY125" fmla="*/ 2558882 h 4841875"/>
              <a:gd name="connsiteX126" fmla="*/ 3245791 w 6561737"/>
              <a:gd name="connsiteY126" fmla="*/ 2553168 h 4841875"/>
              <a:gd name="connsiteX127" fmla="*/ 3244121 w 6561737"/>
              <a:gd name="connsiteY127" fmla="*/ 2547453 h 4841875"/>
              <a:gd name="connsiteX128" fmla="*/ 3242785 w 6561737"/>
              <a:gd name="connsiteY128" fmla="*/ 2541738 h 4841875"/>
              <a:gd name="connsiteX129" fmla="*/ 3241782 w 6561737"/>
              <a:gd name="connsiteY129" fmla="*/ 2536024 h 4841875"/>
              <a:gd name="connsiteX130" fmla="*/ 3241114 w 6561737"/>
              <a:gd name="connsiteY130" fmla="*/ 2529992 h 4841875"/>
              <a:gd name="connsiteX131" fmla="*/ 3240780 w 6561737"/>
              <a:gd name="connsiteY131" fmla="*/ 2524277 h 4841875"/>
              <a:gd name="connsiteX132" fmla="*/ 3240780 w 6561737"/>
              <a:gd name="connsiteY132" fmla="*/ 2518245 h 4841875"/>
              <a:gd name="connsiteX133" fmla="*/ 3240780 w 6561737"/>
              <a:gd name="connsiteY133" fmla="*/ 2512213 h 4841875"/>
              <a:gd name="connsiteX134" fmla="*/ 3241114 w 6561737"/>
              <a:gd name="connsiteY134" fmla="*/ 2506498 h 4841875"/>
              <a:gd name="connsiteX135" fmla="*/ 3241782 w 6561737"/>
              <a:gd name="connsiteY135" fmla="*/ 2500784 h 4841875"/>
              <a:gd name="connsiteX136" fmla="*/ 3242785 w 6561737"/>
              <a:gd name="connsiteY136" fmla="*/ 2494752 h 4841875"/>
              <a:gd name="connsiteX137" fmla="*/ 3244121 w 6561737"/>
              <a:gd name="connsiteY137" fmla="*/ 2489037 h 4841875"/>
              <a:gd name="connsiteX138" fmla="*/ 3245791 w 6561737"/>
              <a:gd name="connsiteY138" fmla="*/ 2483322 h 4841875"/>
              <a:gd name="connsiteX139" fmla="*/ 3247461 w 6561737"/>
              <a:gd name="connsiteY139" fmla="*/ 2477290 h 4841875"/>
              <a:gd name="connsiteX140" fmla="*/ 3249466 w 6561737"/>
              <a:gd name="connsiteY140" fmla="*/ 2471893 h 4841875"/>
              <a:gd name="connsiteX141" fmla="*/ 3252138 w 6561737"/>
              <a:gd name="connsiteY141" fmla="*/ 2466496 h 4841875"/>
              <a:gd name="connsiteX142" fmla="*/ 3254811 w 6561737"/>
              <a:gd name="connsiteY142" fmla="*/ 2461099 h 4841875"/>
              <a:gd name="connsiteX143" fmla="*/ 3257818 w 6561737"/>
              <a:gd name="connsiteY143" fmla="*/ 2455702 h 4841875"/>
              <a:gd name="connsiteX144" fmla="*/ 3260824 w 6561737"/>
              <a:gd name="connsiteY144" fmla="*/ 2450304 h 4841875"/>
              <a:gd name="connsiteX145" fmla="*/ 3264165 w 6561737"/>
              <a:gd name="connsiteY145" fmla="*/ 2445542 h 4841875"/>
              <a:gd name="connsiteX146" fmla="*/ 3268174 w 6561737"/>
              <a:gd name="connsiteY146" fmla="*/ 2440463 h 4841875"/>
              <a:gd name="connsiteX147" fmla="*/ 3272182 w 6561737"/>
              <a:gd name="connsiteY147" fmla="*/ 2435700 h 4841875"/>
              <a:gd name="connsiteX148" fmla="*/ 3276525 w 6561737"/>
              <a:gd name="connsiteY148" fmla="*/ 2431256 h 4841875"/>
              <a:gd name="connsiteX149" fmla="*/ 3281536 w 6561737"/>
              <a:gd name="connsiteY149" fmla="*/ 2426811 h 4841875"/>
              <a:gd name="connsiteX150" fmla="*/ 3285879 w 6561737"/>
              <a:gd name="connsiteY150" fmla="*/ 2422684 h 4841875"/>
              <a:gd name="connsiteX151" fmla="*/ 3290890 w 6561737"/>
              <a:gd name="connsiteY151" fmla="*/ 2418874 h 4841875"/>
              <a:gd name="connsiteX152" fmla="*/ 3296235 w 6561737"/>
              <a:gd name="connsiteY152" fmla="*/ 2415382 h 4841875"/>
              <a:gd name="connsiteX153" fmla="*/ 3301246 w 6561737"/>
              <a:gd name="connsiteY153" fmla="*/ 2412207 h 4841875"/>
              <a:gd name="connsiteX154" fmla="*/ 3306591 w 6561737"/>
              <a:gd name="connsiteY154" fmla="*/ 2409350 h 4841875"/>
              <a:gd name="connsiteX155" fmla="*/ 3311936 w 6561737"/>
              <a:gd name="connsiteY155" fmla="*/ 2406492 h 4841875"/>
              <a:gd name="connsiteX156" fmla="*/ 3317281 w 6561737"/>
              <a:gd name="connsiteY156" fmla="*/ 2404270 h 4841875"/>
              <a:gd name="connsiteX157" fmla="*/ 3323295 w 6561737"/>
              <a:gd name="connsiteY157" fmla="*/ 2402048 h 4841875"/>
              <a:gd name="connsiteX158" fmla="*/ 3328640 w 6561737"/>
              <a:gd name="connsiteY158" fmla="*/ 2400143 h 4841875"/>
              <a:gd name="connsiteX159" fmla="*/ 3334653 w 6561737"/>
              <a:gd name="connsiteY159" fmla="*/ 2398873 h 4841875"/>
              <a:gd name="connsiteX160" fmla="*/ 3340332 w 6561737"/>
              <a:gd name="connsiteY160" fmla="*/ 2397285 h 4841875"/>
              <a:gd name="connsiteX161" fmla="*/ 3346011 w 6561737"/>
              <a:gd name="connsiteY161" fmla="*/ 2396333 h 4841875"/>
              <a:gd name="connsiteX162" fmla="*/ 3352024 w 6561737"/>
              <a:gd name="connsiteY162" fmla="*/ 2395698 h 4841875"/>
              <a:gd name="connsiteX163" fmla="*/ 3357703 w 6561737"/>
              <a:gd name="connsiteY163" fmla="*/ 2395381 h 4841875"/>
              <a:gd name="connsiteX164" fmla="*/ 3364051 w 6561737"/>
              <a:gd name="connsiteY164" fmla="*/ 2395381 h 4841875"/>
              <a:gd name="connsiteX165" fmla="*/ 3369730 w 6561737"/>
              <a:gd name="connsiteY165" fmla="*/ 2395381 h 4841875"/>
              <a:gd name="connsiteX166" fmla="*/ 3375743 w 6561737"/>
              <a:gd name="connsiteY166" fmla="*/ 2395698 h 4841875"/>
              <a:gd name="connsiteX167" fmla="*/ 3381422 w 6561737"/>
              <a:gd name="connsiteY167" fmla="*/ 2396333 h 4841875"/>
              <a:gd name="connsiteX168" fmla="*/ 3387101 w 6561737"/>
              <a:gd name="connsiteY168" fmla="*/ 2397285 h 4841875"/>
              <a:gd name="connsiteX169" fmla="*/ 3393114 w 6561737"/>
              <a:gd name="connsiteY169" fmla="*/ 2398873 h 4841875"/>
              <a:gd name="connsiteX170" fmla="*/ 3398794 w 6561737"/>
              <a:gd name="connsiteY170" fmla="*/ 2400143 h 4841875"/>
              <a:gd name="connsiteX171" fmla="*/ 3404807 w 6561737"/>
              <a:gd name="connsiteY171" fmla="*/ 2402048 h 4841875"/>
              <a:gd name="connsiteX172" fmla="*/ 3410152 w 6561737"/>
              <a:gd name="connsiteY172" fmla="*/ 2404270 h 4841875"/>
              <a:gd name="connsiteX173" fmla="*/ 3415831 w 6561737"/>
              <a:gd name="connsiteY173" fmla="*/ 2406492 h 4841875"/>
              <a:gd name="connsiteX174" fmla="*/ 3421176 w 6561737"/>
              <a:gd name="connsiteY174" fmla="*/ 2409350 h 4841875"/>
              <a:gd name="connsiteX175" fmla="*/ 3426187 w 6561737"/>
              <a:gd name="connsiteY175" fmla="*/ 2412207 h 4841875"/>
              <a:gd name="connsiteX176" fmla="*/ 3431866 w 6561737"/>
              <a:gd name="connsiteY176" fmla="*/ 2415382 h 4841875"/>
              <a:gd name="connsiteX177" fmla="*/ 3436543 w 6561737"/>
              <a:gd name="connsiteY177" fmla="*/ 2418874 h 4841875"/>
              <a:gd name="connsiteX178" fmla="*/ 3441554 w 6561737"/>
              <a:gd name="connsiteY178" fmla="*/ 2422684 h 4841875"/>
              <a:gd name="connsiteX179" fmla="*/ 3446565 w 6561737"/>
              <a:gd name="connsiteY179" fmla="*/ 2426811 h 4841875"/>
              <a:gd name="connsiteX180" fmla="*/ 3450908 w 6561737"/>
              <a:gd name="connsiteY180" fmla="*/ 2431256 h 4841875"/>
              <a:gd name="connsiteX181" fmla="*/ 4169819 w 6561737"/>
              <a:gd name="connsiteY181" fmla="*/ 3149076 h 4841875"/>
              <a:gd name="connsiteX182" fmla="*/ 4174496 w 6561737"/>
              <a:gd name="connsiteY182" fmla="*/ 3153521 h 4841875"/>
              <a:gd name="connsiteX183" fmla="*/ 4179173 w 6561737"/>
              <a:gd name="connsiteY183" fmla="*/ 3157648 h 4841875"/>
              <a:gd name="connsiteX184" fmla="*/ 4184184 w 6561737"/>
              <a:gd name="connsiteY184" fmla="*/ 3161458 h 4841875"/>
              <a:gd name="connsiteX185" fmla="*/ 4189195 w 6561737"/>
              <a:gd name="connsiteY185" fmla="*/ 3164950 h 4841875"/>
              <a:gd name="connsiteX186" fmla="*/ 4194540 w 6561737"/>
              <a:gd name="connsiteY186" fmla="*/ 3168442 h 4841875"/>
              <a:gd name="connsiteX187" fmla="*/ 4199551 w 6561737"/>
              <a:gd name="connsiteY187" fmla="*/ 3170982 h 4841875"/>
              <a:gd name="connsiteX188" fmla="*/ 4204896 w 6561737"/>
              <a:gd name="connsiteY188" fmla="*/ 3173840 h 4841875"/>
              <a:gd name="connsiteX189" fmla="*/ 4210576 w 6561737"/>
              <a:gd name="connsiteY189" fmla="*/ 3176062 h 4841875"/>
              <a:gd name="connsiteX190" fmla="*/ 4216255 w 6561737"/>
              <a:gd name="connsiteY190" fmla="*/ 3178284 h 4841875"/>
              <a:gd name="connsiteX191" fmla="*/ 4221934 w 6561737"/>
              <a:gd name="connsiteY191" fmla="*/ 3180189 h 4841875"/>
              <a:gd name="connsiteX192" fmla="*/ 4227613 w 6561737"/>
              <a:gd name="connsiteY192" fmla="*/ 3181776 h 4841875"/>
              <a:gd name="connsiteX193" fmla="*/ 4233292 w 6561737"/>
              <a:gd name="connsiteY193" fmla="*/ 3183046 h 4841875"/>
              <a:gd name="connsiteX194" fmla="*/ 4239305 w 6561737"/>
              <a:gd name="connsiteY194" fmla="*/ 3183999 h 4841875"/>
              <a:gd name="connsiteX195" fmla="*/ 4244984 w 6561737"/>
              <a:gd name="connsiteY195" fmla="*/ 3184634 h 4841875"/>
              <a:gd name="connsiteX196" fmla="*/ 4250998 w 6561737"/>
              <a:gd name="connsiteY196" fmla="*/ 3184951 h 4841875"/>
              <a:gd name="connsiteX197" fmla="*/ 4257011 w 6561737"/>
              <a:gd name="connsiteY197" fmla="*/ 3185269 h 4841875"/>
              <a:gd name="connsiteX198" fmla="*/ 4263024 w 6561737"/>
              <a:gd name="connsiteY198" fmla="*/ 3184951 h 4841875"/>
              <a:gd name="connsiteX199" fmla="*/ 4268703 w 6561737"/>
              <a:gd name="connsiteY199" fmla="*/ 3184634 h 4841875"/>
              <a:gd name="connsiteX200" fmla="*/ 4274382 w 6561737"/>
              <a:gd name="connsiteY200" fmla="*/ 3183999 h 4841875"/>
              <a:gd name="connsiteX201" fmla="*/ 4280395 w 6561737"/>
              <a:gd name="connsiteY201" fmla="*/ 3183046 h 4841875"/>
              <a:gd name="connsiteX202" fmla="*/ 4286075 w 6561737"/>
              <a:gd name="connsiteY202" fmla="*/ 3181776 h 4841875"/>
              <a:gd name="connsiteX203" fmla="*/ 4292088 w 6561737"/>
              <a:gd name="connsiteY203" fmla="*/ 3180189 h 4841875"/>
              <a:gd name="connsiteX204" fmla="*/ 4297767 w 6561737"/>
              <a:gd name="connsiteY204" fmla="*/ 3178284 h 4841875"/>
              <a:gd name="connsiteX205" fmla="*/ 4303446 w 6561737"/>
              <a:gd name="connsiteY205" fmla="*/ 3176062 h 4841875"/>
              <a:gd name="connsiteX206" fmla="*/ 4308791 w 6561737"/>
              <a:gd name="connsiteY206" fmla="*/ 3173840 h 4841875"/>
              <a:gd name="connsiteX207" fmla="*/ 4314136 w 6561737"/>
              <a:gd name="connsiteY207" fmla="*/ 3170982 h 4841875"/>
              <a:gd name="connsiteX208" fmla="*/ 4319815 w 6561737"/>
              <a:gd name="connsiteY208" fmla="*/ 3168442 h 4841875"/>
              <a:gd name="connsiteX209" fmla="*/ 4324826 w 6561737"/>
              <a:gd name="connsiteY209" fmla="*/ 3164950 h 4841875"/>
              <a:gd name="connsiteX210" fmla="*/ 4329503 w 6561737"/>
              <a:gd name="connsiteY210" fmla="*/ 3161458 h 4841875"/>
              <a:gd name="connsiteX211" fmla="*/ 4334848 w 6561737"/>
              <a:gd name="connsiteY211" fmla="*/ 3157648 h 4841875"/>
              <a:gd name="connsiteX212" fmla="*/ 4339525 w 6561737"/>
              <a:gd name="connsiteY212" fmla="*/ 3153521 h 4841875"/>
              <a:gd name="connsiteX213" fmla="*/ 4344202 w 6561737"/>
              <a:gd name="connsiteY213" fmla="*/ 3149076 h 4841875"/>
              <a:gd name="connsiteX214" fmla="*/ 4348545 w 6561737"/>
              <a:gd name="connsiteY214" fmla="*/ 3144631 h 4841875"/>
              <a:gd name="connsiteX215" fmla="*/ 4352554 w 6561737"/>
              <a:gd name="connsiteY215" fmla="*/ 3139869 h 4841875"/>
              <a:gd name="connsiteX216" fmla="*/ 4356228 w 6561737"/>
              <a:gd name="connsiteY216" fmla="*/ 3134790 h 4841875"/>
              <a:gd name="connsiteX217" fmla="*/ 4359903 w 6561737"/>
              <a:gd name="connsiteY217" fmla="*/ 3130027 h 4841875"/>
              <a:gd name="connsiteX218" fmla="*/ 4363244 w 6561737"/>
              <a:gd name="connsiteY218" fmla="*/ 3124948 h 4841875"/>
              <a:gd name="connsiteX219" fmla="*/ 4365916 w 6561737"/>
              <a:gd name="connsiteY219" fmla="*/ 3119551 h 4841875"/>
              <a:gd name="connsiteX220" fmla="*/ 4368589 w 6561737"/>
              <a:gd name="connsiteY220" fmla="*/ 3113836 h 4841875"/>
              <a:gd name="connsiteX221" fmla="*/ 4371261 w 6561737"/>
              <a:gd name="connsiteY221" fmla="*/ 3108439 h 4841875"/>
              <a:gd name="connsiteX222" fmla="*/ 4373266 w 6561737"/>
              <a:gd name="connsiteY222" fmla="*/ 3103042 h 4841875"/>
              <a:gd name="connsiteX223" fmla="*/ 4375270 w 6561737"/>
              <a:gd name="connsiteY223" fmla="*/ 3097010 h 4841875"/>
              <a:gd name="connsiteX224" fmla="*/ 4376606 w 6561737"/>
              <a:gd name="connsiteY224" fmla="*/ 3091295 h 4841875"/>
              <a:gd name="connsiteX225" fmla="*/ 4377943 w 6561737"/>
              <a:gd name="connsiteY225" fmla="*/ 3085580 h 4841875"/>
              <a:gd name="connsiteX226" fmla="*/ 4378945 w 6561737"/>
              <a:gd name="connsiteY226" fmla="*/ 3079866 h 4841875"/>
              <a:gd name="connsiteX227" fmla="*/ 4379613 w 6561737"/>
              <a:gd name="connsiteY227" fmla="*/ 3073834 h 4841875"/>
              <a:gd name="connsiteX228" fmla="*/ 4379947 w 6561737"/>
              <a:gd name="connsiteY228" fmla="*/ 3068119 h 4841875"/>
              <a:gd name="connsiteX229" fmla="*/ 4380281 w 6561737"/>
              <a:gd name="connsiteY229" fmla="*/ 3062404 h 4841875"/>
              <a:gd name="connsiteX230" fmla="*/ 4379947 w 6561737"/>
              <a:gd name="connsiteY230" fmla="*/ 3056055 h 4841875"/>
              <a:gd name="connsiteX231" fmla="*/ 4379613 w 6561737"/>
              <a:gd name="connsiteY231" fmla="*/ 3050340 h 4841875"/>
              <a:gd name="connsiteX232" fmla="*/ 4378945 w 6561737"/>
              <a:gd name="connsiteY232" fmla="*/ 3044625 h 4841875"/>
              <a:gd name="connsiteX233" fmla="*/ 4377943 w 6561737"/>
              <a:gd name="connsiteY233" fmla="*/ 3038593 h 4841875"/>
              <a:gd name="connsiteX234" fmla="*/ 4376606 w 6561737"/>
              <a:gd name="connsiteY234" fmla="*/ 3032879 h 4841875"/>
              <a:gd name="connsiteX235" fmla="*/ 4375270 w 6561737"/>
              <a:gd name="connsiteY235" fmla="*/ 3027164 h 4841875"/>
              <a:gd name="connsiteX236" fmla="*/ 4373266 w 6561737"/>
              <a:gd name="connsiteY236" fmla="*/ 3021449 h 4841875"/>
              <a:gd name="connsiteX237" fmla="*/ 4371261 w 6561737"/>
              <a:gd name="connsiteY237" fmla="*/ 3015735 h 4841875"/>
              <a:gd name="connsiteX238" fmla="*/ 4368589 w 6561737"/>
              <a:gd name="connsiteY238" fmla="*/ 3010338 h 4841875"/>
              <a:gd name="connsiteX239" fmla="*/ 4365916 w 6561737"/>
              <a:gd name="connsiteY239" fmla="*/ 3004941 h 4841875"/>
              <a:gd name="connsiteX240" fmla="*/ 4363244 w 6561737"/>
              <a:gd name="connsiteY240" fmla="*/ 2999543 h 4841875"/>
              <a:gd name="connsiteX241" fmla="*/ 4359903 w 6561737"/>
              <a:gd name="connsiteY241" fmla="*/ 2994464 h 4841875"/>
              <a:gd name="connsiteX242" fmla="*/ 4356228 w 6561737"/>
              <a:gd name="connsiteY242" fmla="*/ 2989384 h 4841875"/>
              <a:gd name="connsiteX243" fmla="*/ 4352554 w 6561737"/>
              <a:gd name="connsiteY243" fmla="*/ 2984622 h 4841875"/>
              <a:gd name="connsiteX244" fmla="*/ 4348545 w 6561737"/>
              <a:gd name="connsiteY244" fmla="*/ 2979860 h 4841875"/>
              <a:gd name="connsiteX245" fmla="*/ 4344202 w 6561737"/>
              <a:gd name="connsiteY245" fmla="*/ 2975098 h 4841875"/>
              <a:gd name="connsiteX246" fmla="*/ 4244650 w 6561737"/>
              <a:gd name="connsiteY246" fmla="*/ 2875727 h 4841875"/>
              <a:gd name="connsiteX247" fmla="*/ 3995771 w 6561737"/>
              <a:gd name="connsiteY247" fmla="*/ 2627140 h 4841875"/>
              <a:gd name="connsiteX248" fmla="*/ 3991428 w 6561737"/>
              <a:gd name="connsiteY248" fmla="*/ 2622696 h 4841875"/>
              <a:gd name="connsiteX249" fmla="*/ 3987419 w 6561737"/>
              <a:gd name="connsiteY249" fmla="*/ 2617933 h 4841875"/>
              <a:gd name="connsiteX250" fmla="*/ 3983410 w 6561737"/>
              <a:gd name="connsiteY250" fmla="*/ 2613171 h 4841875"/>
              <a:gd name="connsiteX251" fmla="*/ 3980070 w 6561737"/>
              <a:gd name="connsiteY251" fmla="*/ 2608092 h 4841875"/>
              <a:gd name="connsiteX252" fmla="*/ 3977063 w 6561737"/>
              <a:gd name="connsiteY252" fmla="*/ 2603012 h 4841875"/>
              <a:gd name="connsiteX253" fmla="*/ 3973722 w 6561737"/>
              <a:gd name="connsiteY253" fmla="*/ 2597297 h 4841875"/>
              <a:gd name="connsiteX254" fmla="*/ 3971050 w 6561737"/>
              <a:gd name="connsiteY254" fmla="*/ 2591900 h 4841875"/>
              <a:gd name="connsiteX255" fmla="*/ 3968711 w 6561737"/>
              <a:gd name="connsiteY255" fmla="*/ 2586503 h 4841875"/>
              <a:gd name="connsiteX256" fmla="*/ 3966707 w 6561737"/>
              <a:gd name="connsiteY256" fmla="*/ 2581106 h 4841875"/>
              <a:gd name="connsiteX257" fmla="*/ 3965037 w 6561737"/>
              <a:gd name="connsiteY257" fmla="*/ 2575074 h 4841875"/>
              <a:gd name="connsiteX258" fmla="*/ 3963366 w 6561737"/>
              <a:gd name="connsiteY258" fmla="*/ 2569677 h 4841875"/>
              <a:gd name="connsiteX259" fmla="*/ 3962030 w 6561737"/>
              <a:gd name="connsiteY259" fmla="*/ 2563962 h 4841875"/>
              <a:gd name="connsiteX260" fmla="*/ 3961028 w 6561737"/>
              <a:gd name="connsiteY260" fmla="*/ 2558247 h 4841875"/>
              <a:gd name="connsiteX261" fmla="*/ 3960026 w 6561737"/>
              <a:gd name="connsiteY261" fmla="*/ 2551898 h 4841875"/>
              <a:gd name="connsiteX262" fmla="*/ 3959691 w 6561737"/>
              <a:gd name="connsiteY262" fmla="*/ 2546183 h 4841875"/>
              <a:gd name="connsiteX263" fmla="*/ 3959691 w 6561737"/>
              <a:gd name="connsiteY263" fmla="*/ 2540469 h 4841875"/>
              <a:gd name="connsiteX264" fmla="*/ 3959691 w 6561737"/>
              <a:gd name="connsiteY264" fmla="*/ 2534436 h 4841875"/>
              <a:gd name="connsiteX265" fmla="*/ 3960026 w 6561737"/>
              <a:gd name="connsiteY265" fmla="*/ 2528404 h 4841875"/>
              <a:gd name="connsiteX266" fmla="*/ 3961028 w 6561737"/>
              <a:gd name="connsiteY266" fmla="*/ 2522690 h 4841875"/>
              <a:gd name="connsiteX267" fmla="*/ 3962030 w 6561737"/>
              <a:gd name="connsiteY267" fmla="*/ 2516658 h 4841875"/>
              <a:gd name="connsiteX268" fmla="*/ 3963366 w 6561737"/>
              <a:gd name="connsiteY268" fmla="*/ 2510943 h 4841875"/>
              <a:gd name="connsiteX269" fmla="*/ 3965037 w 6561737"/>
              <a:gd name="connsiteY269" fmla="*/ 2505228 h 4841875"/>
              <a:gd name="connsiteX270" fmla="*/ 3966707 w 6561737"/>
              <a:gd name="connsiteY270" fmla="*/ 2499514 h 4841875"/>
              <a:gd name="connsiteX271" fmla="*/ 3968711 w 6561737"/>
              <a:gd name="connsiteY271" fmla="*/ 2494117 h 4841875"/>
              <a:gd name="connsiteX272" fmla="*/ 3971050 w 6561737"/>
              <a:gd name="connsiteY272" fmla="*/ 2488402 h 4841875"/>
              <a:gd name="connsiteX273" fmla="*/ 3973722 w 6561737"/>
              <a:gd name="connsiteY273" fmla="*/ 2483322 h 4841875"/>
              <a:gd name="connsiteX274" fmla="*/ 3977063 w 6561737"/>
              <a:gd name="connsiteY274" fmla="*/ 2477608 h 4841875"/>
              <a:gd name="connsiteX275" fmla="*/ 3980070 w 6561737"/>
              <a:gd name="connsiteY275" fmla="*/ 2472528 h 4841875"/>
              <a:gd name="connsiteX276" fmla="*/ 3983410 w 6561737"/>
              <a:gd name="connsiteY276" fmla="*/ 2467448 h 4841875"/>
              <a:gd name="connsiteX277" fmla="*/ 3987419 w 6561737"/>
              <a:gd name="connsiteY277" fmla="*/ 2462686 h 4841875"/>
              <a:gd name="connsiteX278" fmla="*/ 3991428 w 6561737"/>
              <a:gd name="connsiteY278" fmla="*/ 2457924 h 4841875"/>
              <a:gd name="connsiteX279" fmla="*/ 3995771 w 6561737"/>
              <a:gd name="connsiteY279" fmla="*/ 2453162 h 4841875"/>
              <a:gd name="connsiteX280" fmla="*/ 4000448 w 6561737"/>
              <a:gd name="connsiteY280" fmla="*/ 2449035 h 4841875"/>
              <a:gd name="connsiteX281" fmla="*/ 4005459 w 6561737"/>
              <a:gd name="connsiteY281" fmla="*/ 2444907 h 4841875"/>
              <a:gd name="connsiteX282" fmla="*/ 4010135 w 6561737"/>
              <a:gd name="connsiteY282" fmla="*/ 2441098 h 4841875"/>
              <a:gd name="connsiteX283" fmla="*/ 4015146 w 6561737"/>
              <a:gd name="connsiteY283" fmla="*/ 2437288 h 4841875"/>
              <a:gd name="connsiteX284" fmla="*/ 4020492 w 6561737"/>
              <a:gd name="connsiteY284" fmla="*/ 2434430 h 4841875"/>
              <a:gd name="connsiteX285" fmla="*/ 4025503 w 6561737"/>
              <a:gd name="connsiteY285" fmla="*/ 2431256 h 4841875"/>
              <a:gd name="connsiteX286" fmla="*/ 4031182 w 6561737"/>
              <a:gd name="connsiteY286" fmla="*/ 2428398 h 4841875"/>
              <a:gd name="connsiteX287" fmla="*/ 4036527 w 6561737"/>
              <a:gd name="connsiteY287" fmla="*/ 2426176 h 4841875"/>
              <a:gd name="connsiteX288" fmla="*/ 4042206 w 6561737"/>
              <a:gd name="connsiteY288" fmla="*/ 2423954 h 4841875"/>
              <a:gd name="connsiteX289" fmla="*/ 4047885 w 6561737"/>
              <a:gd name="connsiteY289" fmla="*/ 2422366 h 4841875"/>
              <a:gd name="connsiteX290" fmla="*/ 4053564 w 6561737"/>
              <a:gd name="connsiteY290" fmla="*/ 2420461 h 4841875"/>
              <a:gd name="connsiteX291" fmla="*/ 4059577 w 6561737"/>
              <a:gd name="connsiteY291" fmla="*/ 2419509 h 4841875"/>
              <a:gd name="connsiteX292" fmla="*/ 4065256 w 6561737"/>
              <a:gd name="connsiteY292" fmla="*/ 2418557 h 4841875"/>
              <a:gd name="connsiteX293" fmla="*/ 4071270 w 6561737"/>
              <a:gd name="connsiteY293" fmla="*/ 2417922 h 4841875"/>
              <a:gd name="connsiteX294" fmla="*/ 4076949 w 6561737"/>
              <a:gd name="connsiteY294" fmla="*/ 2417287 h 4841875"/>
              <a:gd name="connsiteX295" fmla="*/ 4082962 w 6561737"/>
              <a:gd name="connsiteY295" fmla="*/ 2417287 h 4841875"/>
              <a:gd name="connsiteX296" fmla="*/ 4088975 w 6561737"/>
              <a:gd name="connsiteY296" fmla="*/ 2417287 h 4841875"/>
              <a:gd name="connsiteX297" fmla="*/ 4094654 w 6561737"/>
              <a:gd name="connsiteY297" fmla="*/ 2417922 h 4841875"/>
              <a:gd name="connsiteX298" fmla="*/ 4100668 w 6561737"/>
              <a:gd name="connsiteY298" fmla="*/ 2418557 h 4841875"/>
              <a:gd name="connsiteX299" fmla="*/ 4106347 w 6561737"/>
              <a:gd name="connsiteY299" fmla="*/ 2419509 h 4841875"/>
              <a:gd name="connsiteX300" fmla="*/ 4112360 w 6561737"/>
              <a:gd name="connsiteY300" fmla="*/ 2420461 h 4841875"/>
              <a:gd name="connsiteX301" fmla="*/ 4118039 w 6561737"/>
              <a:gd name="connsiteY301" fmla="*/ 2422366 h 4841875"/>
              <a:gd name="connsiteX302" fmla="*/ 4123718 w 6561737"/>
              <a:gd name="connsiteY302" fmla="*/ 2423954 h 4841875"/>
              <a:gd name="connsiteX303" fmla="*/ 4129397 w 6561737"/>
              <a:gd name="connsiteY303" fmla="*/ 2426176 h 4841875"/>
              <a:gd name="connsiteX304" fmla="*/ 4134742 w 6561737"/>
              <a:gd name="connsiteY304" fmla="*/ 2428398 h 4841875"/>
              <a:gd name="connsiteX305" fmla="*/ 4140421 w 6561737"/>
              <a:gd name="connsiteY305" fmla="*/ 2431256 h 4841875"/>
              <a:gd name="connsiteX306" fmla="*/ 4145767 w 6561737"/>
              <a:gd name="connsiteY306" fmla="*/ 2434430 h 4841875"/>
              <a:gd name="connsiteX307" fmla="*/ 4150778 w 6561737"/>
              <a:gd name="connsiteY307" fmla="*/ 2437288 h 4841875"/>
              <a:gd name="connsiteX308" fmla="*/ 4155789 w 6561737"/>
              <a:gd name="connsiteY308" fmla="*/ 2441098 h 4841875"/>
              <a:gd name="connsiteX309" fmla="*/ 4160800 w 6561737"/>
              <a:gd name="connsiteY309" fmla="*/ 2444907 h 4841875"/>
              <a:gd name="connsiteX310" fmla="*/ 4165476 w 6561737"/>
              <a:gd name="connsiteY310" fmla="*/ 2449035 h 4841875"/>
              <a:gd name="connsiteX311" fmla="*/ 4170153 w 6561737"/>
              <a:gd name="connsiteY311" fmla="*/ 2453162 h 4841875"/>
              <a:gd name="connsiteX312" fmla="*/ 4969908 w 6561737"/>
              <a:gd name="connsiteY312" fmla="*/ 3252257 h 4841875"/>
              <a:gd name="connsiteX313" fmla="*/ 6561736 w 6561737"/>
              <a:gd name="connsiteY313" fmla="*/ 4841875 h 4841875"/>
              <a:gd name="connsiteX314" fmla="*/ 6561736 w 6561737"/>
              <a:gd name="connsiteY314" fmla="*/ 4559209 h 4841875"/>
              <a:gd name="connsiteX315" fmla="*/ 6561737 w 6561737"/>
              <a:gd name="connsiteY315" fmla="*/ 4059791 h 4841875"/>
              <a:gd name="connsiteX316" fmla="*/ 6561736 w 6561737"/>
              <a:gd name="connsiteY316" fmla="*/ 0 h 4841875"/>
              <a:gd name="connsiteX0" fmla="*/ 6561736 w 7047790"/>
              <a:gd name="connsiteY0" fmla="*/ 0 h 4841875"/>
              <a:gd name="connsiteX1" fmla="*/ 0 w 7047790"/>
              <a:gd name="connsiteY1" fmla="*/ 0 h 4841875"/>
              <a:gd name="connsiteX2" fmla="*/ 2696252 w 7047790"/>
              <a:gd name="connsiteY2" fmla="*/ 2688414 h 4841875"/>
              <a:gd name="connsiteX3" fmla="*/ 2695583 w 7047790"/>
              <a:gd name="connsiteY3" fmla="*/ 2681112 h 4841875"/>
              <a:gd name="connsiteX4" fmla="*/ 2694915 w 7047790"/>
              <a:gd name="connsiteY4" fmla="*/ 2674127 h 4841875"/>
              <a:gd name="connsiteX5" fmla="*/ 2694915 w 7047790"/>
              <a:gd name="connsiteY5" fmla="*/ 2667143 h 4841875"/>
              <a:gd name="connsiteX6" fmla="*/ 2695249 w 7047790"/>
              <a:gd name="connsiteY6" fmla="*/ 2660158 h 4841875"/>
              <a:gd name="connsiteX7" fmla="*/ 2695918 w 7047790"/>
              <a:gd name="connsiteY7" fmla="*/ 2652856 h 4841875"/>
              <a:gd name="connsiteX8" fmla="*/ 2696920 w 7047790"/>
              <a:gd name="connsiteY8" fmla="*/ 2645872 h 4841875"/>
              <a:gd name="connsiteX9" fmla="*/ 2698590 w 7047790"/>
              <a:gd name="connsiteY9" fmla="*/ 2638887 h 4841875"/>
              <a:gd name="connsiteX10" fmla="*/ 2700260 w 7047790"/>
              <a:gd name="connsiteY10" fmla="*/ 2631903 h 4841875"/>
              <a:gd name="connsiteX11" fmla="*/ 2702599 w 7047790"/>
              <a:gd name="connsiteY11" fmla="*/ 2625235 h 4841875"/>
              <a:gd name="connsiteX12" fmla="*/ 2705605 w 7047790"/>
              <a:gd name="connsiteY12" fmla="*/ 2618568 h 4841875"/>
              <a:gd name="connsiteX13" fmla="*/ 2708946 w 7047790"/>
              <a:gd name="connsiteY13" fmla="*/ 2612219 h 4841875"/>
              <a:gd name="connsiteX14" fmla="*/ 2712287 w 7047790"/>
              <a:gd name="connsiteY14" fmla="*/ 2605552 h 4841875"/>
              <a:gd name="connsiteX15" fmla="*/ 2716296 w 7047790"/>
              <a:gd name="connsiteY15" fmla="*/ 2599520 h 4841875"/>
              <a:gd name="connsiteX16" fmla="*/ 2720973 w 7047790"/>
              <a:gd name="connsiteY16" fmla="*/ 2593488 h 4841875"/>
              <a:gd name="connsiteX17" fmla="*/ 2725649 w 7047790"/>
              <a:gd name="connsiteY17" fmla="*/ 2587773 h 4841875"/>
              <a:gd name="connsiteX18" fmla="*/ 2730660 w 7047790"/>
              <a:gd name="connsiteY18" fmla="*/ 2582058 h 4841875"/>
              <a:gd name="connsiteX19" fmla="*/ 2735337 w 7047790"/>
              <a:gd name="connsiteY19" fmla="*/ 2577931 h 4841875"/>
              <a:gd name="connsiteX20" fmla="*/ 2740014 w 7047790"/>
              <a:gd name="connsiteY20" fmla="*/ 2573804 h 4841875"/>
              <a:gd name="connsiteX21" fmla="*/ 2745025 w 7047790"/>
              <a:gd name="connsiteY21" fmla="*/ 2569994 h 4841875"/>
              <a:gd name="connsiteX22" fmla="*/ 2750036 w 7047790"/>
              <a:gd name="connsiteY22" fmla="*/ 2566184 h 4841875"/>
              <a:gd name="connsiteX23" fmla="*/ 2755381 w 7047790"/>
              <a:gd name="connsiteY23" fmla="*/ 2563327 h 4841875"/>
              <a:gd name="connsiteX24" fmla="*/ 2760726 w 7047790"/>
              <a:gd name="connsiteY24" fmla="*/ 2560152 h 4841875"/>
              <a:gd name="connsiteX25" fmla="*/ 2766072 w 7047790"/>
              <a:gd name="connsiteY25" fmla="*/ 2557295 h 4841875"/>
              <a:gd name="connsiteX26" fmla="*/ 2771417 w 7047790"/>
              <a:gd name="connsiteY26" fmla="*/ 2555073 h 4841875"/>
              <a:gd name="connsiteX27" fmla="*/ 2777096 w 7047790"/>
              <a:gd name="connsiteY27" fmla="*/ 2552850 h 4841875"/>
              <a:gd name="connsiteX28" fmla="*/ 2782775 w 7047790"/>
              <a:gd name="connsiteY28" fmla="*/ 2551263 h 4841875"/>
              <a:gd name="connsiteX29" fmla="*/ 2788788 w 7047790"/>
              <a:gd name="connsiteY29" fmla="*/ 2549675 h 4841875"/>
              <a:gd name="connsiteX30" fmla="*/ 2794467 w 7047790"/>
              <a:gd name="connsiteY30" fmla="*/ 2548406 h 4841875"/>
              <a:gd name="connsiteX31" fmla="*/ 2800146 w 7047790"/>
              <a:gd name="connsiteY31" fmla="*/ 2547453 h 4841875"/>
              <a:gd name="connsiteX32" fmla="*/ 2806159 w 7047790"/>
              <a:gd name="connsiteY32" fmla="*/ 2546818 h 4841875"/>
              <a:gd name="connsiteX33" fmla="*/ 2811839 w 7047790"/>
              <a:gd name="connsiteY33" fmla="*/ 2546183 h 4841875"/>
              <a:gd name="connsiteX34" fmla="*/ 2817852 w 7047790"/>
              <a:gd name="connsiteY34" fmla="*/ 2546183 h 4841875"/>
              <a:gd name="connsiteX35" fmla="*/ 2823865 w 7047790"/>
              <a:gd name="connsiteY35" fmla="*/ 2546183 h 4841875"/>
              <a:gd name="connsiteX36" fmla="*/ 2829878 w 7047790"/>
              <a:gd name="connsiteY36" fmla="*/ 2546818 h 4841875"/>
              <a:gd name="connsiteX37" fmla="*/ 2835557 w 7047790"/>
              <a:gd name="connsiteY37" fmla="*/ 2547453 h 4841875"/>
              <a:gd name="connsiteX38" fmla="*/ 2841236 w 7047790"/>
              <a:gd name="connsiteY38" fmla="*/ 2548406 h 4841875"/>
              <a:gd name="connsiteX39" fmla="*/ 2847250 w 7047790"/>
              <a:gd name="connsiteY39" fmla="*/ 2549675 h 4841875"/>
              <a:gd name="connsiteX40" fmla="*/ 2852929 w 7047790"/>
              <a:gd name="connsiteY40" fmla="*/ 2551263 h 4841875"/>
              <a:gd name="connsiteX41" fmla="*/ 2858608 w 7047790"/>
              <a:gd name="connsiteY41" fmla="*/ 2552850 h 4841875"/>
              <a:gd name="connsiteX42" fmla="*/ 2864287 w 7047790"/>
              <a:gd name="connsiteY42" fmla="*/ 2555073 h 4841875"/>
              <a:gd name="connsiteX43" fmla="*/ 2869966 w 7047790"/>
              <a:gd name="connsiteY43" fmla="*/ 2557295 h 4841875"/>
              <a:gd name="connsiteX44" fmla="*/ 2875311 w 7047790"/>
              <a:gd name="connsiteY44" fmla="*/ 2560152 h 4841875"/>
              <a:gd name="connsiteX45" fmla="*/ 2880322 w 7047790"/>
              <a:gd name="connsiteY45" fmla="*/ 2563327 h 4841875"/>
              <a:gd name="connsiteX46" fmla="*/ 2885667 w 7047790"/>
              <a:gd name="connsiteY46" fmla="*/ 2566184 h 4841875"/>
              <a:gd name="connsiteX47" fmla="*/ 2890678 w 7047790"/>
              <a:gd name="connsiteY47" fmla="*/ 2569994 h 4841875"/>
              <a:gd name="connsiteX48" fmla="*/ 2895689 w 7047790"/>
              <a:gd name="connsiteY48" fmla="*/ 2573804 h 4841875"/>
              <a:gd name="connsiteX49" fmla="*/ 2900366 w 7047790"/>
              <a:gd name="connsiteY49" fmla="*/ 2577931 h 4841875"/>
              <a:gd name="connsiteX50" fmla="*/ 2905043 w 7047790"/>
              <a:gd name="connsiteY50" fmla="*/ 2582058 h 4841875"/>
              <a:gd name="connsiteX51" fmla="*/ 4398989 w 7047790"/>
              <a:gd name="connsiteY51" fmla="*/ 4073893 h 4841875"/>
              <a:gd name="connsiteX52" fmla="*/ 4403332 w 7047790"/>
              <a:gd name="connsiteY52" fmla="*/ 4078338 h 4841875"/>
              <a:gd name="connsiteX53" fmla="*/ 4408009 w 7047790"/>
              <a:gd name="connsiteY53" fmla="*/ 4082465 h 4841875"/>
              <a:gd name="connsiteX54" fmla="*/ 4413020 w 7047790"/>
              <a:gd name="connsiteY54" fmla="*/ 4086275 h 4841875"/>
              <a:gd name="connsiteX55" fmla="*/ 4418031 w 7047790"/>
              <a:gd name="connsiteY55" fmla="*/ 4089767 h 4841875"/>
              <a:gd name="connsiteX56" fmla="*/ 4423042 w 7047790"/>
              <a:gd name="connsiteY56" fmla="*/ 4093259 h 4841875"/>
              <a:gd name="connsiteX57" fmla="*/ 4428721 w 7047790"/>
              <a:gd name="connsiteY57" fmla="*/ 4095799 h 4841875"/>
              <a:gd name="connsiteX58" fmla="*/ 4433732 w 7047790"/>
              <a:gd name="connsiteY58" fmla="*/ 4098656 h 4841875"/>
              <a:gd name="connsiteX59" fmla="*/ 4439745 w 7047790"/>
              <a:gd name="connsiteY59" fmla="*/ 4101196 h 4841875"/>
              <a:gd name="connsiteX60" fmla="*/ 4445090 w 7047790"/>
              <a:gd name="connsiteY60" fmla="*/ 4103101 h 4841875"/>
              <a:gd name="connsiteX61" fmla="*/ 4450769 w 7047790"/>
              <a:gd name="connsiteY61" fmla="*/ 4105006 h 4841875"/>
              <a:gd name="connsiteX62" fmla="*/ 4456449 w 7047790"/>
              <a:gd name="connsiteY62" fmla="*/ 4106593 h 4841875"/>
              <a:gd name="connsiteX63" fmla="*/ 4462127 w 7047790"/>
              <a:gd name="connsiteY63" fmla="*/ 4107863 h 4841875"/>
              <a:gd name="connsiteX64" fmla="*/ 4468140 w 7047790"/>
              <a:gd name="connsiteY64" fmla="*/ 4108816 h 4841875"/>
              <a:gd name="connsiteX65" fmla="*/ 4474154 w 7047790"/>
              <a:gd name="connsiteY65" fmla="*/ 4109451 h 4841875"/>
              <a:gd name="connsiteX66" fmla="*/ 4480167 w 7047790"/>
              <a:gd name="connsiteY66" fmla="*/ 4110086 h 4841875"/>
              <a:gd name="connsiteX67" fmla="*/ 4485846 w 7047790"/>
              <a:gd name="connsiteY67" fmla="*/ 4110086 h 4841875"/>
              <a:gd name="connsiteX68" fmla="*/ 4491526 w 7047790"/>
              <a:gd name="connsiteY68" fmla="*/ 4110086 h 4841875"/>
              <a:gd name="connsiteX69" fmla="*/ 4497538 w 7047790"/>
              <a:gd name="connsiteY69" fmla="*/ 4109451 h 4841875"/>
              <a:gd name="connsiteX70" fmla="*/ 4503551 w 7047790"/>
              <a:gd name="connsiteY70" fmla="*/ 4108816 h 4841875"/>
              <a:gd name="connsiteX71" fmla="*/ 4509565 w 7047790"/>
              <a:gd name="connsiteY71" fmla="*/ 4107863 h 4841875"/>
              <a:gd name="connsiteX72" fmla="*/ 4515244 w 7047790"/>
              <a:gd name="connsiteY72" fmla="*/ 4106593 h 4841875"/>
              <a:gd name="connsiteX73" fmla="*/ 4520589 w 7047790"/>
              <a:gd name="connsiteY73" fmla="*/ 4105006 h 4841875"/>
              <a:gd name="connsiteX74" fmla="*/ 4526602 w 7047790"/>
              <a:gd name="connsiteY74" fmla="*/ 4103101 h 4841875"/>
              <a:gd name="connsiteX75" fmla="*/ 4531948 w 7047790"/>
              <a:gd name="connsiteY75" fmla="*/ 4101196 h 4841875"/>
              <a:gd name="connsiteX76" fmla="*/ 4537960 w 7047790"/>
              <a:gd name="connsiteY76" fmla="*/ 4098656 h 4841875"/>
              <a:gd name="connsiteX77" fmla="*/ 4542971 w 7047790"/>
              <a:gd name="connsiteY77" fmla="*/ 4095799 h 4841875"/>
              <a:gd name="connsiteX78" fmla="*/ 4548650 w 7047790"/>
              <a:gd name="connsiteY78" fmla="*/ 4093259 h 4841875"/>
              <a:gd name="connsiteX79" fmla="*/ 4553661 w 7047790"/>
              <a:gd name="connsiteY79" fmla="*/ 4089767 h 4841875"/>
              <a:gd name="connsiteX80" fmla="*/ 4558672 w 7047790"/>
              <a:gd name="connsiteY80" fmla="*/ 4086275 h 4841875"/>
              <a:gd name="connsiteX81" fmla="*/ 4563683 w 7047790"/>
              <a:gd name="connsiteY81" fmla="*/ 4082465 h 4841875"/>
              <a:gd name="connsiteX82" fmla="*/ 4568360 w 7047790"/>
              <a:gd name="connsiteY82" fmla="*/ 4078338 h 4841875"/>
              <a:gd name="connsiteX83" fmla="*/ 4572704 w 7047790"/>
              <a:gd name="connsiteY83" fmla="*/ 4073893 h 4841875"/>
              <a:gd name="connsiteX84" fmla="*/ 4577381 w 7047790"/>
              <a:gd name="connsiteY84" fmla="*/ 4069448 h 4841875"/>
              <a:gd name="connsiteX85" fmla="*/ 4581389 w 7047790"/>
              <a:gd name="connsiteY85" fmla="*/ 4064686 h 4841875"/>
              <a:gd name="connsiteX86" fmla="*/ 4585064 w 7047790"/>
              <a:gd name="connsiteY86" fmla="*/ 4059606 h 4841875"/>
              <a:gd name="connsiteX87" fmla="*/ 4588738 w 7047790"/>
              <a:gd name="connsiteY87" fmla="*/ 4054844 h 4841875"/>
              <a:gd name="connsiteX88" fmla="*/ 4592079 w 7047790"/>
              <a:gd name="connsiteY88" fmla="*/ 4049447 h 4841875"/>
              <a:gd name="connsiteX89" fmla="*/ 4595086 w 7047790"/>
              <a:gd name="connsiteY89" fmla="*/ 4044367 h 4841875"/>
              <a:gd name="connsiteX90" fmla="*/ 4597424 w 7047790"/>
              <a:gd name="connsiteY90" fmla="*/ 4038653 h 4841875"/>
              <a:gd name="connsiteX91" fmla="*/ 4599763 w 7047790"/>
              <a:gd name="connsiteY91" fmla="*/ 4033256 h 4841875"/>
              <a:gd name="connsiteX92" fmla="*/ 4602101 w 7047790"/>
              <a:gd name="connsiteY92" fmla="*/ 4027859 h 4841875"/>
              <a:gd name="connsiteX93" fmla="*/ 4604106 w 7047790"/>
              <a:gd name="connsiteY93" fmla="*/ 4022144 h 4841875"/>
              <a:gd name="connsiteX94" fmla="*/ 4605776 w 7047790"/>
              <a:gd name="connsiteY94" fmla="*/ 4016112 h 4841875"/>
              <a:gd name="connsiteX95" fmla="*/ 4606778 w 7047790"/>
              <a:gd name="connsiteY95" fmla="*/ 4010397 h 4841875"/>
              <a:gd name="connsiteX96" fmla="*/ 4607781 w 7047790"/>
              <a:gd name="connsiteY96" fmla="*/ 4004683 h 4841875"/>
              <a:gd name="connsiteX97" fmla="*/ 4608448 w 7047790"/>
              <a:gd name="connsiteY97" fmla="*/ 3998650 h 4841875"/>
              <a:gd name="connsiteX98" fmla="*/ 4608782 w 7047790"/>
              <a:gd name="connsiteY98" fmla="*/ 3992936 h 4841875"/>
              <a:gd name="connsiteX99" fmla="*/ 4609117 w 7047790"/>
              <a:gd name="connsiteY99" fmla="*/ 3987221 h 4841875"/>
              <a:gd name="connsiteX100" fmla="*/ 4608782 w 7047790"/>
              <a:gd name="connsiteY100" fmla="*/ 3980872 h 4841875"/>
              <a:gd name="connsiteX101" fmla="*/ 4608448 w 7047790"/>
              <a:gd name="connsiteY101" fmla="*/ 3975157 h 4841875"/>
              <a:gd name="connsiteX102" fmla="*/ 4607781 w 7047790"/>
              <a:gd name="connsiteY102" fmla="*/ 3969442 h 4841875"/>
              <a:gd name="connsiteX103" fmla="*/ 4606778 w 7047790"/>
              <a:gd name="connsiteY103" fmla="*/ 3963410 h 4841875"/>
              <a:gd name="connsiteX104" fmla="*/ 4605776 w 7047790"/>
              <a:gd name="connsiteY104" fmla="*/ 3957696 h 4841875"/>
              <a:gd name="connsiteX105" fmla="*/ 4604106 w 7047790"/>
              <a:gd name="connsiteY105" fmla="*/ 3951981 h 4841875"/>
              <a:gd name="connsiteX106" fmla="*/ 4602101 w 7047790"/>
              <a:gd name="connsiteY106" fmla="*/ 3946584 h 4841875"/>
              <a:gd name="connsiteX107" fmla="*/ 4599763 w 7047790"/>
              <a:gd name="connsiteY107" fmla="*/ 3940552 h 4841875"/>
              <a:gd name="connsiteX108" fmla="*/ 4597424 w 7047790"/>
              <a:gd name="connsiteY108" fmla="*/ 3935155 h 4841875"/>
              <a:gd name="connsiteX109" fmla="*/ 4595086 w 7047790"/>
              <a:gd name="connsiteY109" fmla="*/ 3929757 h 4841875"/>
              <a:gd name="connsiteX110" fmla="*/ 4592079 w 7047790"/>
              <a:gd name="connsiteY110" fmla="*/ 3924678 h 4841875"/>
              <a:gd name="connsiteX111" fmla="*/ 4588738 w 7047790"/>
              <a:gd name="connsiteY111" fmla="*/ 3919281 h 4841875"/>
              <a:gd name="connsiteX112" fmla="*/ 4585064 w 7047790"/>
              <a:gd name="connsiteY112" fmla="*/ 3914201 h 4841875"/>
              <a:gd name="connsiteX113" fmla="*/ 4581389 w 7047790"/>
              <a:gd name="connsiteY113" fmla="*/ 3909121 h 4841875"/>
              <a:gd name="connsiteX114" fmla="*/ 4577381 w 7047790"/>
              <a:gd name="connsiteY114" fmla="*/ 3904677 h 4841875"/>
              <a:gd name="connsiteX115" fmla="*/ 4572704 w 7047790"/>
              <a:gd name="connsiteY115" fmla="*/ 3899914 h 4841875"/>
              <a:gd name="connsiteX116" fmla="*/ 3276525 w 7047790"/>
              <a:gd name="connsiteY116" fmla="*/ 2605234 h 4841875"/>
              <a:gd name="connsiteX117" fmla="*/ 3272182 w 7047790"/>
              <a:gd name="connsiteY117" fmla="*/ 2600472 h 4841875"/>
              <a:gd name="connsiteX118" fmla="*/ 3268174 w 7047790"/>
              <a:gd name="connsiteY118" fmla="*/ 2596027 h 4841875"/>
              <a:gd name="connsiteX119" fmla="*/ 3264165 w 7047790"/>
              <a:gd name="connsiteY119" fmla="*/ 2590948 h 4841875"/>
              <a:gd name="connsiteX120" fmla="*/ 3260824 w 7047790"/>
              <a:gd name="connsiteY120" fmla="*/ 2585868 h 4841875"/>
              <a:gd name="connsiteX121" fmla="*/ 3257818 w 7047790"/>
              <a:gd name="connsiteY121" fmla="*/ 2580788 h 4841875"/>
              <a:gd name="connsiteX122" fmla="*/ 3254811 w 7047790"/>
              <a:gd name="connsiteY122" fmla="*/ 2575709 h 4841875"/>
              <a:gd name="connsiteX123" fmla="*/ 3252138 w 7047790"/>
              <a:gd name="connsiteY123" fmla="*/ 2569994 h 4841875"/>
              <a:gd name="connsiteX124" fmla="*/ 3249466 w 7047790"/>
              <a:gd name="connsiteY124" fmla="*/ 2564597 h 4841875"/>
              <a:gd name="connsiteX125" fmla="*/ 3247461 w 7047790"/>
              <a:gd name="connsiteY125" fmla="*/ 2558882 h 4841875"/>
              <a:gd name="connsiteX126" fmla="*/ 3245791 w 7047790"/>
              <a:gd name="connsiteY126" fmla="*/ 2553168 h 4841875"/>
              <a:gd name="connsiteX127" fmla="*/ 3244121 w 7047790"/>
              <a:gd name="connsiteY127" fmla="*/ 2547453 h 4841875"/>
              <a:gd name="connsiteX128" fmla="*/ 3242785 w 7047790"/>
              <a:gd name="connsiteY128" fmla="*/ 2541738 h 4841875"/>
              <a:gd name="connsiteX129" fmla="*/ 3241782 w 7047790"/>
              <a:gd name="connsiteY129" fmla="*/ 2536024 h 4841875"/>
              <a:gd name="connsiteX130" fmla="*/ 3241114 w 7047790"/>
              <a:gd name="connsiteY130" fmla="*/ 2529992 h 4841875"/>
              <a:gd name="connsiteX131" fmla="*/ 3240780 w 7047790"/>
              <a:gd name="connsiteY131" fmla="*/ 2524277 h 4841875"/>
              <a:gd name="connsiteX132" fmla="*/ 3240780 w 7047790"/>
              <a:gd name="connsiteY132" fmla="*/ 2518245 h 4841875"/>
              <a:gd name="connsiteX133" fmla="*/ 3240780 w 7047790"/>
              <a:gd name="connsiteY133" fmla="*/ 2512213 h 4841875"/>
              <a:gd name="connsiteX134" fmla="*/ 3241114 w 7047790"/>
              <a:gd name="connsiteY134" fmla="*/ 2506498 h 4841875"/>
              <a:gd name="connsiteX135" fmla="*/ 3241782 w 7047790"/>
              <a:gd name="connsiteY135" fmla="*/ 2500784 h 4841875"/>
              <a:gd name="connsiteX136" fmla="*/ 3242785 w 7047790"/>
              <a:gd name="connsiteY136" fmla="*/ 2494752 h 4841875"/>
              <a:gd name="connsiteX137" fmla="*/ 3244121 w 7047790"/>
              <a:gd name="connsiteY137" fmla="*/ 2489037 h 4841875"/>
              <a:gd name="connsiteX138" fmla="*/ 3245791 w 7047790"/>
              <a:gd name="connsiteY138" fmla="*/ 2483322 h 4841875"/>
              <a:gd name="connsiteX139" fmla="*/ 3247461 w 7047790"/>
              <a:gd name="connsiteY139" fmla="*/ 2477290 h 4841875"/>
              <a:gd name="connsiteX140" fmla="*/ 3249466 w 7047790"/>
              <a:gd name="connsiteY140" fmla="*/ 2471893 h 4841875"/>
              <a:gd name="connsiteX141" fmla="*/ 3252138 w 7047790"/>
              <a:gd name="connsiteY141" fmla="*/ 2466496 h 4841875"/>
              <a:gd name="connsiteX142" fmla="*/ 3254811 w 7047790"/>
              <a:gd name="connsiteY142" fmla="*/ 2461099 h 4841875"/>
              <a:gd name="connsiteX143" fmla="*/ 3257818 w 7047790"/>
              <a:gd name="connsiteY143" fmla="*/ 2455702 h 4841875"/>
              <a:gd name="connsiteX144" fmla="*/ 3260824 w 7047790"/>
              <a:gd name="connsiteY144" fmla="*/ 2450304 h 4841875"/>
              <a:gd name="connsiteX145" fmla="*/ 3264165 w 7047790"/>
              <a:gd name="connsiteY145" fmla="*/ 2445542 h 4841875"/>
              <a:gd name="connsiteX146" fmla="*/ 3268174 w 7047790"/>
              <a:gd name="connsiteY146" fmla="*/ 2440463 h 4841875"/>
              <a:gd name="connsiteX147" fmla="*/ 3272182 w 7047790"/>
              <a:gd name="connsiteY147" fmla="*/ 2435700 h 4841875"/>
              <a:gd name="connsiteX148" fmla="*/ 3276525 w 7047790"/>
              <a:gd name="connsiteY148" fmla="*/ 2431256 h 4841875"/>
              <a:gd name="connsiteX149" fmla="*/ 3281536 w 7047790"/>
              <a:gd name="connsiteY149" fmla="*/ 2426811 h 4841875"/>
              <a:gd name="connsiteX150" fmla="*/ 3285879 w 7047790"/>
              <a:gd name="connsiteY150" fmla="*/ 2422684 h 4841875"/>
              <a:gd name="connsiteX151" fmla="*/ 3290890 w 7047790"/>
              <a:gd name="connsiteY151" fmla="*/ 2418874 h 4841875"/>
              <a:gd name="connsiteX152" fmla="*/ 3296235 w 7047790"/>
              <a:gd name="connsiteY152" fmla="*/ 2415382 h 4841875"/>
              <a:gd name="connsiteX153" fmla="*/ 3301246 w 7047790"/>
              <a:gd name="connsiteY153" fmla="*/ 2412207 h 4841875"/>
              <a:gd name="connsiteX154" fmla="*/ 3306591 w 7047790"/>
              <a:gd name="connsiteY154" fmla="*/ 2409350 h 4841875"/>
              <a:gd name="connsiteX155" fmla="*/ 3311936 w 7047790"/>
              <a:gd name="connsiteY155" fmla="*/ 2406492 h 4841875"/>
              <a:gd name="connsiteX156" fmla="*/ 3317281 w 7047790"/>
              <a:gd name="connsiteY156" fmla="*/ 2404270 h 4841875"/>
              <a:gd name="connsiteX157" fmla="*/ 3323295 w 7047790"/>
              <a:gd name="connsiteY157" fmla="*/ 2402048 h 4841875"/>
              <a:gd name="connsiteX158" fmla="*/ 3328640 w 7047790"/>
              <a:gd name="connsiteY158" fmla="*/ 2400143 h 4841875"/>
              <a:gd name="connsiteX159" fmla="*/ 3334653 w 7047790"/>
              <a:gd name="connsiteY159" fmla="*/ 2398873 h 4841875"/>
              <a:gd name="connsiteX160" fmla="*/ 3340332 w 7047790"/>
              <a:gd name="connsiteY160" fmla="*/ 2397285 h 4841875"/>
              <a:gd name="connsiteX161" fmla="*/ 3346011 w 7047790"/>
              <a:gd name="connsiteY161" fmla="*/ 2396333 h 4841875"/>
              <a:gd name="connsiteX162" fmla="*/ 3352024 w 7047790"/>
              <a:gd name="connsiteY162" fmla="*/ 2395698 h 4841875"/>
              <a:gd name="connsiteX163" fmla="*/ 3357703 w 7047790"/>
              <a:gd name="connsiteY163" fmla="*/ 2395381 h 4841875"/>
              <a:gd name="connsiteX164" fmla="*/ 3364051 w 7047790"/>
              <a:gd name="connsiteY164" fmla="*/ 2395381 h 4841875"/>
              <a:gd name="connsiteX165" fmla="*/ 3369730 w 7047790"/>
              <a:gd name="connsiteY165" fmla="*/ 2395381 h 4841875"/>
              <a:gd name="connsiteX166" fmla="*/ 3375743 w 7047790"/>
              <a:gd name="connsiteY166" fmla="*/ 2395698 h 4841875"/>
              <a:gd name="connsiteX167" fmla="*/ 3381422 w 7047790"/>
              <a:gd name="connsiteY167" fmla="*/ 2396333 h 4841875"/>
              <a:gd name="connsiteX168" fmla="*/ 3387101 w 7047790"/>
              <a:gd name="connsiteY168" fmla="*/ 2397285 h 4841875"/>
              <a:gd name="connsiteX169" fmla="*/ 3393114 w 7047790"/>
              <a:gd name="connsiteY169" fmla="*/ 2398873 h 4841875"/>
              <a:gd name="connsiteX170" fmla="*/ 3398794 w 7047790"/>
              <a:gd name="connsiteY170" fmla="*/ 2400143 h 4841875"/>
              <a:gd name="connsiteX171" fmla="*/ 3404807 w 7047790"/>
              <a:gd name="connsiteY171" fmla="*/ 2402048 h 4841875"/>
              <a:gd name="connsiteX172" fmla="*/ 3410152 w 7047790"/>
              <a:gd name="connsiteY172" fmla="*/ 2404270 h 4841875"/>
              <a:gd name="connsiteX173" fmla="*/ 3415831 w 7047790"/>
              <a:gd name="connsiteY173" fmla="*/ 2406492 h 4841875"/>
              <a:gd name="connsiteX174" fmla="*/ 3421176 w 7047790"/>
              <a:gd name="connsiteY174" fmla="*/ 2409350 h 4841875"/>
              <a:gd name="connsiteX175" fmla="*/ 3426187 w 7047790"/>
              <a:gd name="connsiteY175" fmla="*/ 2412207 h 4841875"/>
              <a:gd name="connsiteX176" fmla="*/ 3431866 w 7047790"/>
              <a:gd name="connsiteY176" fmla="*/ 2415382 h 4841875"/>
              <a:gd name="connsiteX177" fmla="*/ 3436543 w 7047790"/>
              <a:gd name="connsiteY177" fmla="*/ 2418874 h 4841875"/>
              <a:gd name="connsiteX178" fmla="*/ 3441554 w 7047790"/>
              <a:gd name="connsiteY178" fmla="*/ 2422684 h 4841875"/>
              <a:gd name="connsiteX179" fmla="*/ 3446565 w 7047790"/>
              <a:gd name="connsiteY179" fmla="*/ 2426811 h 4841875"/>
              <a:gd name="connsiteX180" fmla="*/ 3450908 w 7047790"/>
              <a:gd name="connsiteY180" fmla="*/ 2431256 h 4841875"/>
              <a:gd name="connsiteX181" fmla="*/ 4169819 w 7047790"/>
              <a:gd name="connsiteY181" fmla="*/ 3149076 h 4841875"/>
              <a:gd name="connsiteX182" fmla="*/ 4174496 w 7047790"/>
              <a:gd name="connsiteY182" fmla="*/ 3153521 h 4841875"/>
              <a:gd name="connsiteX183" fmla="*/ 4179173 w 7047790"/>
              <a:gd name="connsiteY183" fmla="*/ 3157648 h 4841875"/>
              <a:gd name="connsiteX184" fmla="*/ 4184184 w 7047790"/>
              <a:gd name="connsiteY184" fmla="*/ 3161458 h 4841875"/>
              <a:gd name="connsiteX185" fmla="*/ 4189195 w 7047790"/>
              <a:gd name="connsiteY185" fmla="*/ 3164950 h 4841875"/>
              <a:gd name="connsiteX186" fmla="*/ 4194540 w 7047790"/>
              <a:gd name="connsiteY186" fmla="*/ 3168442 h 4841875"/>
              <a:gd name="connsiteX187" fmla="*/ 4199551 w 7047790"/>
              <a:gd name="connsiteY187" fmla="*/ 3170982 h 4841875"/>
              <a:gd name="connsiteX188" fmla="*/ 4204896 w 7047790"/>
              <a:gd name="connsiteY188" fmla="*/ 3173840 h 4841875"/>
              <a:gd name="connsiteX189" fmla="*/ 4210576 w 7047790"/>
              <a:gd name="connsiteY189" fmla="*/ 3176062 h 4841875"/>
              <a:gd name="connsiteX190" fmla="*/ 4216255 w 7047790"/>
              <a:gd name="connsiteY190" fmla="*/ 3178284 h 4841875"/>
              <a:gd name="connsiteX191" fmla="*/ 4221934 w 7047790"/>
              <a:gd name="connsiteY191" fmla="*/ 3180189 h 4841875"/>
              <a:gd name="connsiteX192" fmla="*/ 4227613 w 7047790"/>
              <a:gd name="connsiteY192" fmla="*/ 3181776 h 4841875"/>
              <a:gd name="connsiteX193" fmla="*/ 4233292 w 7047790"/>
              <a:gd name="connsiteY193" fmla="*/ 3183046 h 4841875"/>
              <a:gd name="connsiteX194" fmla="*/ 4239305 w 7047790"/>
              <a:gd name="connsiteY194" fmla="*/ 3183999 h 4841875"/>
              <a:gd name="connsiteX195" fmla="*/ 4244984 w 7047790"/>
              <a:gd name="connsiteY195" fmla="*/ 3184634 h 4841875"/>
              <a:gd name="connsiteX196" fmla="*/ 4250998 w 7047790"/>
              <a:gd name="connsiteY196" fmla="*/ 3184951 h 4841875"/>
              <a:gd name="connsiteX197" fmla="*/ 4257011 w 7047790"/>
              <a:gd name="connsiteY197" fmla="*/ 3185269 h 4841875"/>
              <a:gd name="connsiteX198" fmla="*/ 4263024 w 7047790"/>
              <a:gd name="connsiteY198" fmla="*/ 3184951 h 4841875"/>
              <a:gd name="connsiteX199" fmla="*/ 4268703 w 7047790"/>
              <a:gd name="connsiteY199" fmla="*/ 3184634 h 4841875"/>
              <a:gd name="connsiteX200" fmla="*/ 4274382 w 7047790"/>
              <a:gd name="connsiteY200" fmla="*/ 3183999 h 4841875"/>
              <a:gd name="connsiteX201" fmla="*/ 4280395 w 7047790"/>
              <a:gd name="connsiteY201" fmla="*/ 3183046 h 4841875"/>
              <a:gd name="connsiteX202" fmla="*/ 4286075 w 7047790"/>
              <a:gd name="connsiteY202" fmla="*/ 3181776 h 4841875"/>
              <a:gd name="connsiteX203" fmla="*/ 4292088 w 7047790"/>
              <a:gd name="connsiteY203" fmla="*/ 3180189 h 4841875"/>
              <a:gd name="connsiteX204" fmla="*/ 4297767 w 7047790"/>
              <a:gd name="connsiteY204" fmla="*/ 3178284 h 4841875"/>
              <a:gd name="connsiteX205" fmla="*/ 4303446 w 7047790"/>
              <a:gd name="connsiteY205" fmla="*/ 3176062 h 4841875"/>
              <a:gd name="connsiteX206" fmla="*/ 4308791 w 7047790"/>
              <a:gd name="connsiteY206" fmla="*/ 3173840 h 4841875"/>
              <a:gd name="connsiteX207" fmla="*/ 4314136 w 7047790"/>
              <a:gd name="connsiteY207" fmla="*/ 3170982 h 4841875"/>
              <a:gd name="connsiteX208" fmla="*/ 4319815 w 7047790"/>
              <a:gd name="connsiteY208" fmla="*/ 3168442 h 4841875"/>
              <a:gd name="connsiteX209" fmla="*/ 4324826 w 7047790"/>
              <a:gd name="connsiteY209" fmla="*/ 3164950 h 4841875"/>
              <a:gd name="connsiteX210" fmla="*/ 4329503 w 7047790"/>
              <a:gd name="connsiteY210" fmla="*/ 3161458 h 4841875"/>
              <a:gd name="connsiteX211" fmla="*/ 4334848 w 7047790"/>
              <a:gd name="connsiteY211" fmla="*/ 3157648 h 4841875"/>
              <a:gd name="connsiteX212" fmla="*/ 4339525 w 7047790"/>
              <a:gd name="connsiteY212" fmla="*/ 3153521 h 4841875"/>
              <a:gd name="connsiteX213" fmla="*/ 4344202 w 7047790"/>
              <a:gd name="connsiteY213" fmla="*/ 3149076 h 4841875"/>
              <a:gd name="connsiteX214" fmla="*/ 4348545 w 7047790"/>
              <a:gd name="connsiteY214" fmla="*/ 3144631 h 4841875"/>
              <a:gd name="connsiteX215" fmla="*/ 4352554 w 7047790"/>
              <a:gd name="connsiteY215" fmla="*/ 3139869 h 4841875"/>
              <a:gd name="connsiteX216" fmla="*/ 4356228 w 7047790"/>
              <a:gd name="connsiteY216" fmla="*/ 3134790 h 4841875"/>
              <a:gd name="connsiteX217" fmla="*/ 4359903 w 7047790"/>
              <a:gd name="connsiteY217" fmla="*/ 3130027 h 4841875"/>
              <a:gd name="connsiteX218" fmla="*/ 4363244 w 7047790"/>
              <a:gd name="connsiteY218" fmla="*/ 3124948 h 4841875"/>
              <a:gd name="connsiteX219" fmla="*/ 4365916 w 7047790"/>
              <a:gd name="connsiteY219" fmla="*/ 3119551 h 4841875"/>
              <a:gd name="connsiteX220" fmla="*/ 4368589 w 7047790"/>
              <a:gd name="connsiteY220" fmla="*/ 3113836 h 4841875"/>
              <a:gd name="connsiteX221" fmla="*/ 4371261 w 7047790"/>
              <a:gd name="connsiteY221" fmla="*/ 3108439 h 4841875"/>
              <a:gd name="connsiteX222" fmla="*/ 4373266 w 7047790"/>
              <a:gd name="connsiteY222" fmla="*/ 3103042 h 4841875"/>
              <a:gd name="connsiteX223" fmla="*/ 4375270 w 7047790"/>
              <a:gd name="connsiteY223" fmla="*/ 3097010 h 4841875"/>
              <a:gd name="connsiteX224" fmla="*/ 4376606 w 7047790"/>
              <a:gd name="connsiteY224" fmla="*/ 3091295 h 4841875"/>
              <a:gd name="connsiteX225" fmla="*/ 4377943 w 7047790"/>
              <a:gd name="connsiteY225" fmla="*/ 3085580 h 4841875"/>
              <a:gd name="connsiteX226" fmla="*/ 4378945 w 7047790"/>
              <a:gd name="connsiteY226" fmla="*/ 3079866 h 4841875"/>
              <a:gd name="connsiteX227" fmla="*/ 4379613 w 7047790"/>
              <a:gd name="connsiteY227" fmla="*/ 3073834 h 4841875"/>
              <a:gd name="connsiteX228" fmla="*/ 4379947 w 7047790"/>
              <a:gd name="connsiteY228" fmla="*/ 3068119 h 4841875"/>
              <a:gd name="connsiteX229" fmla="*/ 4380281 w 7047790"/>
              <a:gd name="connsiteY229" fmla="*/ 3062404 h 4841875"/>
              <a:gd name="connsiteX230" fmla="*/ 4379947 w 7047790"/>
              <a:gd name="connsiteY230" fmla="*/ 3056055 h 4841875"/>
              <a:gd name="connsiteX231" fmla="*/ 4379613 w 7047790"/>
              <a:gd name="connsiteY231" fmla="*/ 3050340 h 4841875"/>
              <a:gd name="connsiteX232" fmla="*/ 4378945 w 7047790"/>
              <a:gd name="connsiteY232" fmla="*/ 3044625 h 4841875"/>
              <a:gd name="connsiteX233" fmla="*/ 4377943 w 7047790"/>
              <a:gd name="connsiteY233" fmla="*/ 3038593 h 4841875"/>
              <a:gd name="connsiteX234" fmla="*/ 4376606 w 7047790"/>
              <a:gd name="connsiteY234" fmla="*/ 3032879 h 4841875"/>
              <a:gd name="connsiteX235" fmla="*/ 4375270 w 7047790"/>
              <a:gd name="connsiteY235" fmla="*/ 3027164 h 4841875"/>
              <a:gd name="connsiteX236" fmla="*/ 4373266 w 7047790"/>
              <a:gd name="connsiteY236" fmla="*/ 3021449 h 4841875"/>
              <a:gd name="connsiteX237" fmla="*/ 4371261 w 7047790"/>
              <a:gd name="connsiteY237" fmla="*/ 3015735 h 4841875"/>
              <a:gd name="connsiteX238" fmla="*/ 4368589 w 7047790"/>
              <a:gd name="connsiteY238" fmla="*/ 3010338 h 4841875"/>
              <a:gd name="connsiteX239" fmla="*/ 4365916 w 7047790"/>
              <a:gd name="connsiteY239" fmla="*/ 3004941 h 4841875"/>
              <a:gd name="connsiteX240" fmla="*/ 4363244 w 7047790"/>
              <a:gd name="connsiteY240" fmla="*/ 2999543 h 4841875"/>
              <a:gd name="connsiteX241" fmla="*/ 4359903 w 7047790"/>
              <a:gd name="connsiteY241" fmla="*/ 2994464 h 4841875"/>
              <a:gd name="connsiteX242" fmla="*/ 4356228 w 7047790"/>
              <a:gd name="connsiteY242" fmla="*/ 2989384 h 4841875"/>
              <a:gd name="connsiteX243" fmla="*/ 4352554 w 7047790"/>
              <a:gd name="connsiteY243" fmla="*/ 2984622 h 4841875"/>
              <a:gd name="connsiteX244" fmla="*/ 4348545 w 7047790"/>
              <a:gd name="connsiteY244" fmla="*/ 2979860 h 4841875"/>
              <a:gd name="connsiteX245" fmla="*/ 4344202 w 7047790"/>
              <a:gd name="connsiteY245" fmla="*/ 2975098 h 4841875"/>
              <a:gd name="connsiteX246" fmla="*/ 4244650 w 7047790"/>
              <a:gd name="connsiteY246" fmla="*/ 2875727 h 4841875"/>
              <a:gd name="connsiteX247" fmla="*/ 3995771 w 7047790"/>
              <a:gd name="connsiteY247" fmla="*/ 2627140 h 4841875"/>
              <a:gd name="connsiteX248" fmla="*/ 3991428 w 7047790"/>
              <a:gd name="connsiteY248" fmla="*/ 2622696 h 4841875"/>
              <a:gd name="connsiteX249" fmla="*/ 3987419 w 7047790"/>
              <a:gd name="connsiteY249" fmla="*/ 2617933 h 4841875"/>
              <a:gd name="connsiteX250" fmla="*/ 3983410 w 7047790"/>
              <a:gd name="connsiteY250" fmla="*/ 2613171 h 4841875"/>
              <a:gd name="connsiteX251" fmla="*/ 3980070 w 7047790"/>
              <a:gd name="connsiteY251" fmla="*/ 2608092 h 4841875"/>
              <a:gd name="connsiteX252" fmla="*/ 3977063 w 7047790"/>
              <a:gd name="connsiteY252" fmla="*/ 2603012 h 4841875"/>
              <a:gd name="connsiteX253" fmla="*/ 3973722 w 7047790"/>
              <a:gd name="connsiteY253" fmla="*/ 2597297 h 4841875"/>
              <a:gd name="connsiteX254" fmla="*/ 3971050 w 7047790"/>
              <a:gd name="connsiteY254" fmla="*/ 2591900 h 4841875"/>
              <a:gd name="connsiteX255" fmla="*/ 3968711 w 7047790"/>
              <a:gd name="connsiteY255" fmla="*/ 2586503 h 4841875"/>
              <a:gd name="connsiteX256" fmla="*/ 3966707 w 7047790"/>
              <a:gd name="connsiteY256" fmla="*/ 2581106 h 4841875"/>
              <a:gd name="connsiteX257" fmla="*/ 3965037 w 7047790"/>
              <a:gd name="connsiteY257" fmla="*/ 2575074 h 4841875"/>
              <a:gd name="connsiteX258" fmla="*/ 3963366 w 7047790"/>
              <a:gd name="connsiteY258" fmla="*/ 2569677 h 4841875"/>
              <a:gd name="connsiteX259" fmla="*/ 3962030 w 7047790"/>
              <a:gd name="connsiteY259" fmla="*/ 2563962 h 4841875"/>
              <a:gd name="connsiteX260" fmla="*/ 3961028 w 7047790"/>
              <a:gd name="connsiteY260" fmla="*/ 2558247 h 4841875"/>
              <a:gd name="connsiteX261" fmla="*/ 3960026 w 7047790"/>
              <a:gd name="connsiteY261" fmla="*/ 2551898 h 4841875"/>
              <a:gd name="connsiteX262" fmla="*/ 3959691 w 7047790"/>
              <a:gd name="connsiteY262" fmla="*/ 2546183 h 4841875"/>
              <a:gd name="connsiteX263" fmla="*/ 3959691 w 7047790"/>
              <a:gd name="connsiteY263" fmla="*/ 2540469 h 4841875"/>
              <a:gd name="connsiteX264" fmla="*/ 3959691 w 7047790"/>
              <a:gd name="connsiteY264" fmla="*/ 2534436 h 4841875"/>
              <a:gd name="connsiteX265" fmla="*/ 3960026 w 7047790"/>
              <a:gd name="connsiteY265" fmla="*/ 2528404 h 4841875"/>
              <a:gd name="connsiteX266" fmla="*/ 3961028 w 7047790"/>
              <a:gd name="connsiteY266" fmla="*/ 2522690 h 4841875"/>
              <a:gd name="connsiteX267" fmla="*/ 3962030 w 7047790"/>
              <a:gd name="connsiteY267" fmla="*/ 2516658 h 4841875"/>
              <a:gd name="connsiteX268" fmla="*/ 3963366 w 7047790"/>
              <a:gd name="connsiteY268" fmla="*/ 2510943 h 4841875"/>
              <a:gd name="connsiteX269" fmla="*/ 3965037 w 7047790"/>
              <a:gd name="connsiteY269" fmla="*/ 2505228 h 4841875"/>
              <a:gd name="connsiteX270" fmla="*/ 3966707 w 7047790"/>
              <a:gd name="connsiteY270" fmla="*/ 2499514 h 4841875"/>
              <a:gd name="connsiteX271" fmla="*/ 3968711 w 7047790"/>
              <a:gd name="connsiteY271" fmla="*/ 2494117 h 4841875"/>
              <a:gd name="connsiteX272" fmla="*/ 3971050 w 7047790"/>
              <a:gd name="connsiteY272" fmla="*/ 2488402 h 4841875"/>
              <a:gd name="connsiteX273" fmla="*/ 3973722 w 7047790"/>
              <a:gd name="connsiteY273" fmla="*/ 2483322 h 4841875"/>
              <a:gd name="connsiteX274" fmla="*/ 3977063 w 7047790"/>
              <a:gd name="connsiteY274" fmla="*/ 2477608 h 4841875"/>
              <a:gd name="connsiteX275" fmla="*/ 3980070 w 7047790"/>
              <a:gd name="connsiteY275" fmla="*/ 2472528 h 4841875"/>
              <a:gd name="connsiteX276" fmla="*/ 3983410 w 7047790"/>
              <a:gd name="connsiteY276" fmla="*/ 2467448 h 4841875"/>
              <a:gd name="connsiteX277" fmla="*/ 3987419 w 7047790"/>
              <a:gd name="connsiteY277" fmla="*/ 2462686 h 4841875"/>
              <a:gd name="connsiteX278" fmla="*/ 3991428 w 7047790"/>
              <a:gd name="connsiteY278" fmla="*/ 2457924 h 4841875"/>
              <a:gd name="connsiteX279" fmla="*/ 3995771 w 7047790"/>
              <a:gd name="connsiteY279" fmla="*/ 2453162 h 4841875"/>
              <a:gd name="connsiteX280" fmla="*/ 4000448 w 7047790"/>
              <a:gd name="connsiteY280" fmla="*/ 2449035 h 4841875"/>
              <a:gd name="connsiteX281" fmla="*/ 4005459 w 7047790"/>
              <a:gd name="connsiteY281" fmla="*/ 2444907 h 4841875"/>
              <a:gd name="connsiteX282" fmla="*/ 4010135 w 7047790"/>
              <a:gd name="connsiteY282" fmla="*/ 2441098 h 4841875"/>
              <a:gd name="connsiteX283" fmla="*/ 4015146 w 7047790"/>
              <a:gd name="connsiteY283" fmla="*/ 2437288 h 4841875"/>
              <a:gd name="connsiteX284" fmla="*/ 4020492 w 7047790"/>
              <a:gd name="connsiteY284" fmla="*/ 2434430 h 4841875"/>
              <a:gd name="connsiteX285" fmla="*/ 4025503 w 7047790"/>
              <a:gd name="connsiteY285" fmla="*/ 2431256 h 4841875"/>
              <a:gd name="connsiteX286" fmla="*/ 4031182 w 7047790"/>
              <a:gd name="connsiteY286" fmla="*/ 2428398 h 4841875"/>
              <a:gd name="connsiteX287" fmla="*/ 4036527 w 7047790"/>
              <a:gd name="connsiteY287" fmla="*/ 2426176 h 4841875"/>
              <a:gd name="connsiteX288" fmla="*/ 4042206 w 7047790"/>
              <a:gd name="connsiteY288" fmla="*/ 2423954 h 4841875"/>
              <a:gd name="connsiteX289" fmla="*/ 4047885 w 7047790"/>
              <a:gd name="connsiteY289" fmla="*/ 2422366 h 4841875"/>
              <a:gd name="connsiteX290" fmla="*/ 4053564 w 7047790"/>
              <a:gd name="connsiteY290" fmla="*/ 2420461 h 4841875"/>
              <a:gd name="connsiteX291" fmla="*/ 4059577 w 7047790"/>
              <a:gd name="connsiteY291" fmla="*/ 2419509 h 4841875"/>
              <a:gd name="connsiteX292" fmla="*/ 4065256 w 7047790"/>
              <a:gd name="connsiteY292" fmla="*/ 2418557 h 4841875"/>
              <a:gd name="connsiteX293" fmla="*/ 4071270 w 7047790"/>
              <a:gd name="connsiteY293" fmla="*/ 2417922 h 4841875"/>
              <a:gd name="connsiteX294" fmla="*/ 4076949 w 7047790"/>
              <a:gd name="connsiteY294" fmla="*/ 2417287 h 4841875"/>
              <a:gd name="connsiteX295" fmla="*/ 4082962 w 7047790"/>
              <a:gd name="connsiteY295" fmla="*/ 2417287 h 4841875"/>
              <a:gd name="connsiteX296" fmla="*/ 4088975 w 7047790"/>
              <a:gd name="connsiteY296" fmla="*/ 2417287 h 4841875"/>
              <a:gd name="connsiteX297" fmla="*/ 4094654 w 7047790"/>
              <a:gd name="connsiteY297" fmla="*/ 2417922 h 4841875"/>
              <a:gd name="connsiteX298" fmla="*/ 4100668 w 7047790"/>
              <a:gd name="connsiteY298" fmla="*/ 2418557 h 4841875"/>
              <a:gd name="connsiteX299" fmla="*/ 4106347 w 7047790"/>
              <a:gd name="connsiteY299" fmla="*/ 2419509 h 4841875"/>
              <a:gd name="connsiteX300" fmla="*/ 4112360 w 7047790"/>
              <a:gd name="connsiteY300" fmla="*/ 2420461 h 4841875"/>
              <a:gd name="connsiteX301" fmla="*/ 4118039 w 7047790"/>
              <a:gd name="connsiteY301" fmla="*/ 2422366 h 4841875"/>
              <a:gd name="connsiteX302" fmla="*/ 4123718 w 7047790"/>
              <a:gd name="connsiteY302" fmla="*/ 2423954 h 4841875"/>
              <a:gd name="connsiteX303" fmla="*/ 4129397 w 7047790"/>
              <a:gd name="connsiteY303" fmla="*/ 2426176 h 4841875"/>
              <a:gd name="connsiteX304" fmla="*/ 4134742 w 7047790"/>
              <a:gd name="connsiteY304" fmla="*/ 2428398 h 4841875"/>
              <a:gd name="connsiteX305" fmla="*/ 4140421 w 7047790"/>
              <a:gd name="connsiteY305" fmla="*/ 2431256 h 4841875"/>
              <a:gd name="connsiteX306" fmla="*/ 4145767 w 7047790"/>
              <a:gd name="connsiteY306" fmla="*/ 2434430 h 4841875"/>
              <a:gd name="connsiteX307" fmla="*/ 4150778 w 7047790"/>
              <a:gd name="connsiteY307" fmla="*/ 2437288 h 4841875"/>
              <a:gd name="connsiteX308" fmla="*/ 4155789 w 7047790"/>
              <a:gd name="connsiteY308" fmla="*/ 2441098 h 4841875"/>
              <a:gd name="connsiteX309" fmla="*/ 4160800 w 7047790"/>
              <a:gd name="connsiteY309" fmla="*/ 2444907 h 4841875"/>
              <a:gd name="connsiteX310" fmla="*/ 4165476 w 7047790"/>
              <a:gd name="connsiteY310" fmla="*/ 2449035 h 4841875"/>
              <a:gd name="connsiteX311" fmla="*/ 4170153 w 7047790"/>
              <a:gd name="connsiteY311" fmla="*/ 2453162 h 4841875"/>
              <a:gd name="connsiteX312" fmla="*/ 4969908 w 7047790"/>
              <a:gd name="connsiteY312" fmla="*/ 3252257 h 4841875"/>
              <a:gd name="connsiteX313" fmla="*/ 6561736 w 7047790"/>
              <a:gd name="connsiteY313" fmla="*/ 4841875 h 4841875"/>
              <a:gd name="connsiteX314" fmla="*/ 6561736 w 7047790"/>
              <a:gd name="connsiteY314" fmla="*/ 4559209 h 4841875"/>
              <a:gd name="connsiteX315" fmla="*/ 6561736 w 7047790"/>
              <a:gd name="connsiteY315" fmla="*/ 0 h 4841875"/>
              <a:gd name="connsiteX0" fmla="*/ 6561736 w 6561736"/>
              <a:gd name="connsiteY0" fmla="*/ 0 h 4841875"/>
              <a:gd name="connsiteX1" fmla="*/ 0 w 6561736"/>
              <a:gd name="connsiteY1" fmla="*/ 0 h 4841875"/>
              <a:gd name="connsiteX2" fmla="*/ 2696252 w 6561736"/>
              <a:gd name="connsiteY2" fmla="*/ 2688414 h 4841875"/>
              <a:gd name="connsiteX3" fmla="*/ 2695583 w 6561736"/>
              <a:gd name="connsiteY3" fmla="*/ 2681112 h 4841875"/>
              <a:gd name="connsiteX4" fmla="*/ 2694915 w 6561736"/>
              <a:gd name="connsiteY4" fmla="*/ 2674127 h 4841875"/>
              <a:gd name="connsiteX5" fmla="*/ 2694915 w 6561736"/>
              <a:gd name="connsiteY5" fmla="*/ 2667143 h 4841875"/>
              <a:gd name="connsiteX6" fmla="*/ 2695249 w 6561736"/>
              <a:gd name="connsiteY6" fmla="*/ 2660158 h 4841875"/>
              <a:gd name="connsiteX7" fmla="*/ 2695918 w 6561736"/>
              <a:gd name="connsiteY7" fmla="*/ 2652856 h 4841875"/>
              <a:gd name="connsiteX8" fmla="*/ 2696920 w 6561736"/>
              <a:gd name="connsiteY8" fmla="*/ 2645872 h 4841875"/>
              <a:gd name="connsiteX9" fmla="*/ 2698590 w 6561736"/>
              <a:gd name="connsiteY9" fmla="*/ 2638887 h 4841875"/>
              <a:gd name="connsiteX10" fmla="*/ 2700260 w 6561736"/>
              <a:gd name="connsiteY10" fmla="*/ 2631903 h 4841875"/>
              <a:gd name="connsiteX11" fmla="*/ 2702599 w 6561736"/>
              <a:gd name="connsiteY11" fmla="*/ 2625235 h 4841875"/>
              <a:gd name="connsiteX12" fmla="*/ 2705605 w 6561736"/>
              <a:gd name="connsiteY12" fmla="*/ 2618568 h 4841875"/>
              <a:gd name="connsiteX13" fmla="*/ 2708946 w 6561736"/>
              <a:gd name="connsiteY13" fmla="*/ 2612219 h 4841875"/>
              <a:gd name="connsiteX14" fmla="*/ 2712287 w 6561736"/>
              <a:gd name="connsiteY14" fmla="*/ 2605552 h 4841875"/>
              <a:gd name="connsiteX15" fmla="*/ 2716296 w 6561736"/>
              <a:gd name="connsiteY15" fmla="*/ 2599520 h 4841875"/>
              <a:gd name="connsiteX16" fmla="*/ 2720973 w 6561736"/>
              <a:gd name="connsiteY16" fmla="*/ 2593488 h 4841875"/>
              <a:gd name="connsiteX17" fmla="*/ 2725649 w 6561736"/>
              <a:gd name="connsiteY17" fmla="*/ 2587773 h 4841875"/>
              <a:gd name="connsiteX18" fmla="*/ 2730660 w 6561736"/>
              <a:gd name="connsiteY18" fmla="*/ 2582058 h 4841875"/>
              <a:gd name="connsiteX19" fmla="*/ 2735337 w 6561736"/>
              <a:gd name="connsiteY19" fmla="*/ 2577931 h 4841875"/>
              <a:gd name="connsiteX20" fmla="*/ 2740014 w 6561736"/>
              <a:gd name="connsiteY20" fmla="*/ 2573804 h 4841875"/>
              <a:gd name="connsiteX21" fmla="*/ 2745025 w 6561736"/>
              <a:gd name="connsiteY21" fmla="*/ 2569994 h 4841875"/>
              <a:gd name="connsiteX22" fmla="*/ 2750036 w 6561736"/>
              <a:gd name="connsiteY22" fmla="*/ 2566184 h 4841875"/>
              <a:gd name="connsiteX23" fmla="*/ 2755381 w 6561736"/>
              <a:gd name="connsiteY23" fmla="*/ 2563327 h 4841875"/>
              <a:gd name="connsiteX24" fmla="*/ 2760726 w 6561736"/>
              <a:gd name="connsiteY24" fmla="*/ 2560152 h 4841875"/>
              <a:gd name="connsiteX25" fmla="*/ 2766072 w 6561736"/>
              <a:gd name="connsiteY25" fmla="*/ 2557295 h 4841875"/>
              <a:gd name="connsiteX26" fmla="*/ 2771417 w 6561736"/>
              <a:gd name="connsiteY26" fmla="*/ 2555073 h 4841875"/>
              <a:gd name="connsiteX27" fmla="*/ 2777096 w 6561736"/>
              <a:gd name="connsiteY27" fmla="*/ 2552850 h 4841875"/>
              <a:gd name="connsiteX28" fmla="*/ 2782775 w 6561736"/>
              <a:gd name="connsiteY28" fmla="*/ 2551263 h 4841875"/>
              <a:gd name="connsiteX29" fmla="*/ 2788788 w 6561736"/>
              <a:gd name="connsiteY29" fmla="*/ 2549675 h 4841875"/>
              <a:gd name="connsiteX30" fmla="*/ 2794467 w 6561736"/>
              <a:gd name="connsiteY30" fmla="*/ 2548406 h 4841875"/>
              <a:gd name="connsiteX31" fmla="*/ 2800146 w 6561736"/>
              <a:gd name="connsiteY31" fmla="*/ 2547453 h 4841875"/>
              <a:gd name="connsiteX32" fmla="*/ 2806159 w 6561736"/>
              <a:gd name="connsiteY32" fmla="*/ 2546818 h 4841875"/>
              <a:gd name="connsiteX33" fmla="*/ 2811839 w 6561736"/>
              <a:gd name="connsiteY33" fmla="*/ 2546183 h 4841875"/>
              <a:gd name="connsiteX34" fmla="*/ 2817852 w 6561736"/>
              <a:gd name="connsiteY34" fmla="*/ 2546183 h 4841875"/>
              <a:gd name="connsiteX35" fmla="*/ 2823865 w 6561736"/>
              <a:gd name="connsiteY35" fmla="*/ 2546183 h 4841875"/>
              <a:gd name="connsiteX36" fmla="*/ 2829878 w 6561736"/>
              <a:gd name="connsiteY36" fmla="*/ 2546818 h 4841875"/>
              <a:gd name="connsiteX37" fmla="*/ 2835557 w 6561736"/>
              <a:gd name="connsiteY37" fmla="*/ 2547453 h 4841875"/>
              <a:gd name="connsiteX38" fmla="*/ 2841236 w 6561736"/>
              <a:gd name="connsiteY38" fmla="*/ 2548406 h 4841875"/>
              <a:gd name="connsiteX39" fmla="*/ 2847250 w 6561736"/>
              <a:gd name="connsiteY39" fmla="*/ 2549675 h 4841875"/>
              <a:gd name="connsiteX40" fmla="*/ 2852929 w 6561736"/>
              <a:gd name="connsiteY40" fmla="*/ 2551263 h 4841875"/>
              <a:gd name="connsiteX41" fmla="*/ 2858608 w 6561736"/>
              <a:gd name="connsiteY41" fmla="*/ 2552850 h 4841875"/>
              <a:gd name="connsiteX42" fmla="*/ 2864287 w 6561736"/>
              <a:gd name="connsiteY42" fmla="*/ 2555073 h 4841875"/>
              <a:gd name="connsiteX43" fmla="*/ 2869966 w 6561736"/>
              <a:gd name="connsiteY43" fmla="*/ 2557295 h 4841875"/>
              <a:gd name="connsiteX44" fmla="*/ 2875311 w 6561736"/>
              <a:gd name="connsiteY44" fmla="*/ 2560152 h 4841875"/>
              <a:gd name="connsiteX45" fmla="*/ 2880322 w 6561736"/>
              <a:gd name="connsiteY45" fmla="*/ 2563327 h 4841875"/>
              <a:gd name="connsiteX46" fmla="*/ 2885667 w 6561736"/>
              <a:gd name="connsiteY46" fmla="*/ 2566184 h 4841875"/>
              <a:gd name="connsiteX47" fmla="*/ 2890678 w 6561736"/>
              <a:gd name="connsiteY47" fmla="*/ 2569994 h 4841875"/>
              <a:gd name="connsiteX48" fmla="*/ 2895689 w 6561736"/>
              <a:gd name="connsiteY48" fmla="*/ 2573804 h 4841875"/>
              <a:gd name="connsiteX49" fmla="*/ 2900366 w 6561736"/>
              <a:gd name="connsiteY49" fmla="*/ 2577931 h 4841875"/>
              <a:gd name="connsiteX50" fmla="*/ 2905043 w 6561736"/>
              <a:gd name="connsiteY50" fmla="*/ 2582058 h 4841875"/>
              <a:gd name="connsiteX51" fmla="*/ 4398989 w 6561736"/>
              <a:gd name="connsiteY51" fmla="*/ 4073893 h 4841875"/>
              <a:gd name="connsiteX52" fmla="*/ 4403332 w 6561736"/>
              <a:gd name="connsiteY52" fmla="*/ 4078338 h 4841875"/>
              <a:gd name="connsiteX53" fmla="*/ 4408009 w 6561736"/>
              <a:gd name="connsiteY53" fmla="*/ 4082465 h 4841875"/>
              <a:gd name="connsiteX54" fmla="*/ 4413020 w 6561736"/>
              <a:gd name="connsiteY54" fmla="*/ 4086275 h 4841875"/>
              <a:gd name="connsiteX55" fmla="*/ 4418031 w 6561736"/>
              <a:gd name="connsiteY55" fmla="*/ 4089767 h 4841875"/>
              <a:gd name="connsiteX56" fmla="*/ 4423042 w 6561736"/>
              <a:gd name="connsiteY56" fmla="*/ 4093259 h 4841875"/>
              <a:gd name="connsiteX57" fmla="*/ 4428721 w 6561736"/>
              <a:gd name="connsiteY57" fmla="*/ 4095799 h 4841875"/>
              <a:gd name="connsiteX58" fmla="*/ 4433732 w 6561736"/>
              <a:gd name="connsiteY58" fmla="*/ 4098656 h 4841875"/>
              <a:gd name="connsiteX59" fmla="*/ 4439745 w 6561736"/>
              <a:gd name="connsiteY59" fmla="*/ 4101196 h 4841875"/>
              <a:gd name="connsiteX60" fmla="*/ 4445090 w 6561736"/>
              <a:gd name="connsiteY60" fmla="*/ 4103101 h 4841875"/>
              <a:gd name="connsiteX61" fmla="*/ 4450769 w 6561736"/>
              <a:gd name="connsiteY61" fmla="*/ 4105006 h 4841875"/>
              <a:gd name="connsiteX62" fmla="*/ 4456449 w 6561736"/>
              <a:gd name="connsiteY62" fmla="*/ 4106593 h 4841875"/>
              <a:gd name="connsiteX63" fmla="*/ 4462127 w 6561736"/>
              <a:gd name="connsiteY63" fmla="*/ 4107863 h 4841875"/>
              <a:gd name="connsiteX64" fmla="*/ 4468140 w 6561736"/>
              <a:gd name="connsiteY64" fmla="*/ 4108816 h 4841875"/>
              <a:gd name="connsiteX65" fmla="*/ 4474154 w 6561736"/>
              <a:gd name="connsiteY65" fmla="*/ 4109451 h 4841875"/>
              <a:gd name="connsiteX66" fmla="*/ 4480167 w 6561736"/>
              <a:gd name="connsiteY66" fmla="*/ 4110086 h 4841875"/>
              <a:gd name="connsiteX67" fmla="*/ 4485846 w 6561736"/>
              <a:gd name="connsiteY67" fmla="*/ 4110086 h 4841875"/>
              <a:gd name="connsiteX68" fmla="*/ 4491526 w 6561736"/>
              <a:gd name="connsiteY68" fmla="*/ 4110086 h 4841875"/>
              <a:gd name="connsiteX69" fmla="*/ 4497538 w 6561736"/>
              <a:gd name="connsiteY69" fmla="*/ 4109451 h 4841875"/>
              <a:gd name="connsiteX70" fmla="*/ 4503551 w 6561736"/>
              <a:gd name="connsiteY70" fmla="*/ 4108816 h 4841875"/>
              <a:gd name="connsiteX71" fmla="*/ 4509565 w 6561736"/>
              <a:gd name="connsiteY71" fmla="*/ 4107863 h 4841875"/>
              <a:gd name="connsiteX72" fmla="*/ 4515244 w 6561736"/>
              <a:gd name="connsiteY72" fmla="*/ 4106593 h 4841875"/>
              <a:gd name="connsiteX73" fmla="*/ 4520589 w 6561736"/>
              <a:gd name="connsiteY73" fmla="*/ 4105006 h 4841875"/>
              <a:gd name="connsiteX74" fmla="*/ 4526602 w 6561736"/>
              <a:gd name="connsiteY74" fmla="*/ 4103101 h 4841875"/>
              <a:gd name="connsiteX75" fmla="*/ 4531948 w 6561736"/>
              <a:gd name="connsiteY75" fmla="*/ 4101196 h 4841875"/>
              <a:gd name="connsiteX76" fmla="*/ 4537960 w 6561736"/>
              <a:gd name="connsiteY76" fmla="*/ 4098656 h 4841875"/>
              <a:gd name="connsiteX77" fmla="*/ 4542971 w 6561736"/>
              <a:gd name="connsiteY77" fmla="*/ 4095799 h 4841875"/>
              <a:gd name="connsiteX78" fmla="*/ 4548650 w 6561736"/>
              <a:gd name="connsiteY78" fmla="*/ 4093259 h 4841875"/>
              <a:gd name="connsiteX79" fmla="*/ 4553661 w 6561736"/>
              <a:gd name="connsiteY79" fmla="*/ 4089767 h 4841875"/>
              <a:gd name="connsiteX80" fmla="*/ 4558672 w 6561736"/>
              <a:gd name="connsiteY80" fmla="*/ 4086275 h 4841875"/>
              <a:gd name="connsiteX81" fmla="*/ 4563683 w 6561736"/>
              <a:gd name="connsiteY81" fmla="*/ 4082465 h 4841875"/>
              <a:gd name="connsiteX82" fmla="*/ 4568360 w 6561736"/>
              <a:gd name="connsiteY82" fmla="*/ 4078338 h 4841875"/>
              <a:gd name="connsiteX83" fmla="*/ 4572704 w 6561736"/>
              <a:gd name="connsiteY83" fmla="*/ 4073893 h 4841875"/>
              <a:gd name="connsiteX84" fmla="*/ 4577381 w 6561736"/>
              <a:gd name="connsiteY84" fmla="*/ 4069448 h 4841875"/>
              <a:gd name="connsiteX85" fmla="*/ 4581389 w 6561736"/>
              <a:gd name="connsiteY85" fmla="*/ 4064686 h 4841875"/>
              <a:gd name="connsiteX86" fmla="*/ 4585064 w 6561736"/>
              <a:gd name="connsiteY86" fmla="*/ 4059606 h 4841875"/>
              <a:gd name="connsiteX87" fmla="*/ 4588738 w 6561736"/>
              <a:gd name="connsiteY87" fmla="*/ 4054844 h 4841875"/>
              <a:gd name="connsiteX88" fmla="*/ 4592079 w 6561736"/>
              <a:gd name="connsiteY88" fmla="*/ 4049447 h 4841875"/>
              <a:gd name="connsiteX89" fmla="*/ 4595086 w 6561736"/>
              <a:gd name="connsiteY89" fmla="*/ 4044367 h 4841875"/>
              <a:gd name="connsiteX90" fmla="*/ 4597424 w 6561736"/>
              <a:gd name="connsiteY90" fmla="*/ 4038653 h 4841875"/>
              <a:gd name="connsiteX91" fmla="*/ 4599763 w 6561736"/>
              <a:gd name="connsiteY91" fmla="*/ 4033256 h 4841875"/>
              <a:gd name="connsiteX92" fmla="*/ 4602101 w 6561736"/>
              <a:gd name="connsiteY92" fmla="*/ 4027859 h 4841875"/>
              <a:gd name="connsiteX93" fmla="*/ 4604106 w 6561736"/>
              <a:gd name="connsiteY93" fmla="*/ 4022144 h 4841875"/>
              <a:gd name="connsiteX94" fmla="*/ 4605776 w 6561736"/>
              <a:gd name="connsiteY94" fmla="*/ 4016112 h 4841875"/>
              <a:gd name="connsiteX95" fmla="*/ 4606778 w 6561736"/>
              <a:gd name="connsiteY95" fmla="*/ 4010397 h 4841875"/>
              <a:gd name="connsiteX96" fmla="*/ 4607781 w 6561736"/>
              <a:gd name="connsiteY96" fmla="*/ 4004683 h 4841875"/>
              <a:gd name="connsiteX97" fmla="*/ 4608448 w 6561736"/>
              <a:gd name="connsiteY97" fmla="*/ 3998650 h 4841875"/>
              <a:gd name="connsiteX98" fmla="*/ 4608782 w 6561736"/>
              <a:gd name="connsiteY98" fmla="*/ 3992936 h 4841875"/>
              <a:gd name="connsiteX99" fmla="*/ 4609117 w 6561736"/>
              <a:gd name="connsiteY99" fmla="*/ 3987221 h 4841875"/>
              <a:gd name="connsiteX100" fmla="*/ 4608782 w 6561736"/>
              <a:gd name="connsiteY100" fmla="*/ 3980872 h 4841875"/>
              <a:gd name="connsiteX101" fmla="*/ 4608448 w 6561736"/>
              <a:gd name="connsiteY101" fmla="*/ 3975157 h 4841875"/>
              <a:gd name="connsiteX102" fmla="*/ 4607781 w 6561736"/>
              <a:gd name="connsiteY102" fmla="*/ 3969442 h 4841875"/>
              <a:gd name="connsiteX103" fmla="*/ 4606778 w 6561736"/>
              <a:gd name="connsiteY103" fmla="*/ 3963410 h 4841875"/>
              <a:gd name="connsiteX104" fmla="*/ 4605776 w 6561736"/>
              <a:gd name="connsiteY104" fmla="*/ 3957696 h 4841875"/>
              <a:gd name="connsiteX105" fmla="*/ 4604106 w 6561736"/>
              <a:gd name="connsiteY105" fmla="*/ 3951981 h 4841875"/>
              <a:gd name="connsiteX106" fmla="*/ 4602101 w 6561736"/>
              <a:gd name="connsiteY106" fmla="*/ 3946584 h 4841875"/>
              <a:gd name="connsiteX107" fmla="*/ 4599763 w 6561736"/>
              <a:gd name="connsiteY107" fmla="*/ 3940552 h 4841875"/>
              <a:gd name="connsiteX108" fmla="*/ 4597424 w 6561736"/>
              <a:gd name="connsiteY108" fmla="*/ 3935155 h 4841875"/>
              <a:gd name="connsiteX109" fmla="*/ 4595086 w 6561736"/>
              <a:gd name="connsiteY109" fmla="*/ 3929757 h 4841875"/>
              <a:gd name="connsiteX110" fmla="*/ 4592079 w 6561736"/>
              <a:gd name="connsiteY110" fmla="*/ 3924678 h 4841875"/>
              <a:gd name="connsiteX111" fmla="*/ 4588738 w 6561736"/>
              <a:gd name="connsiteY111" fmla="*/ 3919281 h 4841875"/>
              <a:gd name="connsiteX112" fmla="*/ 4585064 w 6561736"/>
              <a:gd name="connsiteY112" fmla="*/ 3914201 h 4841875"/>
              <a:gd name="connsiteX113" fmla="*/ 4581389 w 6561736"/>
              <a:gd name="connsiteY113" fmla="*/ 3909121 h 4841875"/>
              <a:gd name="connsiteX114" fmla="*/ 4577381 w 6561736"/>
              <a:gd name="connsiteY114" fmla="*/ 3904677 h 4841875"/>
              <a:gd name="connsiteX115" fmla="*/ 4572704 w 6561736"/>
              <a:gd name="connsiteY115" fmla="*/ 3899914 h 4841875"/>
              <a:gd name="connsiteX116" fmla="*/ 3276525 w 6561736"/>
              <a:gd name="connsiteY116" fmla="*/ 2605234 h 4841875"/>
              <a:gd name="connsiteX117" fmla="*/ 3272182 w 6561736"/>
              <a:gd name="connsiteY117" fmla="*/ 2600472 h 4841875"/>
              <a:gd name="connsiteX118" fmla="*/ 3268174 w 6561736"/>
              <a:gd name="connsiteY118" fmla="*/ 2596027 h 4841875"/>
              <a:gd name="connsiteX119" fmla="*/ 3264165 w 6561736"/>
              <a:gd name="connsiteY119" fmla="*/ 2590948 h 4841875"/>
              <a:gd name="connsiteX120" fmla="*/ 3260824 w 6561736"/>
              <a:gd name="connsiteY120" fmla="*/ 2585868 h 4841875"/>
              <a:gd name="connsiteX121" fmla="*/ 3257818 w 6561736"/>
              <a:gd name="connsiteY121" fmla="*/ 2580788 h 4841875"/>
              <a:gd name="connsiteX122" fmla="*/ 3254811 w 6561736"/>
              <a:gd name="connsiteY122" fmla="*/ 2575709 h 4841875"/>
              <a:gd name="connsiteX123" fmla="*/ 3252138 w 6561736"/>
              <a:gd name="connsiteY123" fmla="*/ 2569994 h 4841875"/>
              <a:gd name="connsiteX124" fmla="*/ 3249466 w 6561736"/>
              <a:gd name="connsiteY124" fmla="*/ 2564597 h 4841875"/>
              <a:gd name="connsiteX125" fmla="*/ 3247461 w 6561736"/>
              <a:gd name="connsiteY125" fmla="*/ 2558882 h 4841875"/>
              <a:gd name="connsiteX126" fmla="*/ 3245791 w 6561736"/>
              <a:gd name="connsiteY126" fmla="*/ 2553168 h 4841875"/>
              <a:gd name="connsiteX127" fmla="*/ 3244121 w 6561736"/>
              <a:gd name="connsiteY127" fmla="*/ 2547453 h 4841875"/>
              <a:gd name="connsiteX128" fmla="*/ 3242785 w 6561736"/>
              <a:gd name="connsiteY128" fmla="*/ 2541738 h 4841875"/>
              <a:gd name="connsiteX129" fmla="*/ 3241782 w 6561736"/>
              <a:gd name="connsiteY129" fmla="*/ 2536024 h 4841875"/>
              <a:gd name="connsiteX130" fmla="*/ 3241114 w 6561736"/>
              <a:gd name="connsiteY130" fmla="*/ 2529992 h 4841875"/>
              <a:gd name="connsiteX131" fmla="*/ 3240780 w 6561736"/>
              <a:gd name="connsiteY131" fmla="*/ 2524277 h 4841875"/>
              <a:gd name="connsiteX132" fmla="*/ 3240780 w 6561736"/>
              <a:gd name="connsiteY132" fmla="*/ 2518245 h 4841875"/>
              <a:gd name="connsiteX133" fmla="*/ 3240780 w 6561736"/>
              <a:gd name="connsiteY133" fmla="*/ 2512213 h 4841875"/>
              <a:gd name="connsiteX134" fmla="*/ 3241114 w 6561736"/>
              <a:gd name="connsiteY134" fmla="*/ 2506498 h 4841875"/>
              <a:gd name="connsiteX135" fmla="*/ 3241782 w 6561736"/>
              <a:gd name="connsiteY135" fmla="*/ 2500784 h 4841875"/>
              <a:gd name="connsiteX136" fmla="*/ 3242785 w 6561736"/>
              <a:gd name="connsiteY136" fmla="*/ 2494752 h 4841875"/>
              <a:gd name="connsiteX137" fmla="*/ 3244121 w 6561736"/>
              <a:gd name="connsiteY137" fmla="*/ 2489037 h 4841875"/>
              <a:gd name="connsiteX138" fmla="*/ 3245791 w 6561736"/>
              <a:gd name="connsiteY138" fmla="*/ 2483322 h 4841875"/>
              <a:gd name="connsiteX139" fmla="*/ 3247461 w 6561736"/>
              <a:gd name="connsiteY139" fmla="*/ 2477290 h 4841875"/>
              <a:gd name="connsiteX140" fmla="*/ 3249466 w 6561736"/>
              <a:gd name="connsiteY140" fmla="*/ 2471893 h 4841875"/>
              <a:gd name="connsiteX141" fmla="*/ 3252138 w 6561736"/>
              <a:gd name="connsiteY141" fmla="*/ 2466496 h 4841875"/>
              <a:gd name="connsiteX142" fmla="*/ 3254811 w 6561736"/>
              <a:gd name="connsiteY142" fmla="*/ 2461099 h 4841875"/>
              <a:gd name="connsiteX143" fmla="*/ 3257818 w 6561736"/>
              <a:gd name="connsiteY143" fmla="*/ 2455702 h 4841875"/>
              <a:gd name="connsiteX144" fmla="*/ 3260824 w 6561736"/>
              <a:gd name="connsiteY144" fmla="*/ 2450304 h 4841875"/>
              <a:gd name="connsiteX145" fmla="*/ 3264165 w 6561736"/>
              <a:gd name="connsiteY145" fmla="*/ 2445542 h 4841875"/>
              <a:gd name="connsiteX146" fmla="*/ 3268174 w 6561736"/>
              <a:gd name="connsiteY146" fmla="*/ 2440463 h 4841875"/>
              <a:gd name="connsiteX147" fmla="*/ 3272182 w 6561736"/>
              <a:gd name="connsiteY147" fmla="*/ 2435700 h 4841875"/>
              <a:gd name="connsiteX148" fmla="*/ 3276525 w 6561736"/>
              <a:gd name="connsiteY148" fmla="*/ 2431256 h 4841875"/>
              <a:gd name="connsiteX149" fmla="*/ 3281536 w 6561736"/>
              <a:gd name="connsiteY149" fmla="*/ 2426811 h 4841875"/>
              <a:gd name="connsiteX150" fmla="*/ 3285879 w 6561736"/>
              <a:gd name="connsiteY150" fmla="*/ 2422684 h 4841875"/>
              <a:gd name="connsiteX151" fmla="*/ 3290890 w 6561736"/>
              <a:gd name="connsiteY151" fmla="*/ 2418874 h 4841875"/>
              <a:gd name="connsiteX152" fmla="*/ 3296235 w 6561736"/>
              <a:gd name="connsiteY152" fmla="*/ 2415382 h 4841875"/>
              <a:gd name="connsiteX153" fmla="*/ 3301246 w 6561736"/>
              <a:gd name="connsiteY153" fmla="*/ 2412207 h 4841875"/>
              <a:gd name="connsiteX154" fmla="*/ 3306591 w 6561736"/>
              <a:gd name="connsiteY154" fmla="*/ 2409350 h 4841875"/>
              <a:gd name="connsiteX155" fmla="*/ 3311936 w 6561736"/>
              <a:gd name="connsiteY155" fmla="*/ 2406492 h 4841875"/>
              <a:gd name="connsiteX156" fmla="*/ 3317281 w 6561736"/>
              <a:gd name="connsiteY156" fmla="*/ 2404270 h 4841875"/>
              <a:gd name="connsiteX157" fmla="*/ 3323295 w 6561736"/>
              <a:gd name="connsiteY157" fmla="*/ 2402048 h 4841875"/>
              <a:gd name="connsiteX158" fmla="*/ 3328640 w 6561736"/>
              <a:gd name="connsiteY158" fmla="*/ 2400143 h 4841875"/>
              <a:gd name="connsiteX159" fmla="*/ 3334653 w 6561736"/>
              <a:gd name="connsiteY159" fmla="*/ 2398873 h 4841875"/>
              <a:gd name="connsiteX160" fmla="*/ 3340332 w 6561736"/>
              <a:gd name="connsiteY160" fmla="*/ 2397285 h 4841875"/>
              <a:gd name="connsiteX161" fmla="*/ 3346011 w 6561736"/>
              <a:gd name="connsiteY161" fmla="*/ 2396333 h 4841875"/>
              <a:gd name="connsiteX162" fmla="*/ 3352024 w 6561736"/>
              <a:gd name="connsiteY162" fmla="*/ 2395698 h 4841875"/>
              <a:gd name="connsiteX163" fmla="*/ 3357703 w 6561736"/>
              <a:gd name="connsiteY163" fmla="*/ 2395381 h 4841875"/>
              <a:gd name="connsiteX164" fmla="*/ 3364051 w 6561736"/>
              <a:gd name="connsiteY164" fmla="*/ 2395381 h 4841875"/>
              <a:gd name="connsiteX165" fmla="*/ 3369730 w 6561736"/>
              <a:gd name="connsiteY165" fmla="*/ 2395381 h 4841875"/>
              <a:gd name="connsiteX166" fmla="*/ 3375743 w 6561736"/>
              <a:gd name="connsiteY166" fmla="*/ 2395698 h 4841875"/>
              <a:gd name="connsiteX167" fmla="*/ 3381422 w 6561736"/>
              <a:gd name="connsiteY167" fmla="*/ 2396333 h 4841875"/>
              <a:gd name="connsiteX168" fmla="*/ 3387101 w 6561736"/>
              <a:gd name="connsiteY168" fmla="*/ 2397285 h 4841875"/>
              <a:gd name="connsiteX169" fmla="*/ 3393114 w 6561736"/>
              <a:gd name="connsiteY169" fmla="*/ 2398873 h 4841875"/>
              <a:gd name="connsiteX170" fmla="*/ 3398794 w 6561736"/>
              <a:gd name="connsiteY170" fmla="*/ 2400143 h 4841875"/>
              <a:gd name="connsiteX171" fmla="*/ 3404807 w 6561736"/>
              <a:gd name="connsiteY171" fmla="*/ 2402048 h 4841875"/>
              <a:gd name="connsiteX172" fmla="*/ 3410152 w 6561736"/>
              <a:gd name="connsiteY172" fmla="*/ 2404270 h 4841875"/>
              <a:gd name="connsiteX173" fmla="*/ 3415831 w 6561736"/>
              <a:gd name="connsiteY173" fmla="*/ 2406492 h 4841875"/>
              <a:gd name="connsiteX174" fmla="*/ 3421176 w 6561736"/>
              <a:gd name="connsiteY174" fmla="*/ 2409350 h 4841875"/>
              <a:gd name="connsiteX175" fmla="*/ 3426187 w 6561736"/>
              <a:gd name="connsiteY175" fmla="*/ 2412207 h 4841875"/>
              <a:gd name="connsiteX176" fmla="*/ 3431866 w 6561736"/>
              <a:gd name="connsiteY176" fmla="*/ 2415382 h 4841875"/>
              <a:gd name="connsiteX177" fmla="*/ 3436543 w 6561736"/>
              <a:gd name="connsiteY177" fmla="*/ 2418874 h 4841875"/>
              <a:gd name="connsiteX178" fmla="*/ 3441554 w 6561736"/>
              <a:gd name="connsiteY178" fmla="*/ 2422684 h 4841875"/>
              <a:gd name="connsiteX179" fmla="*/ 3446565 w 6561736"/>
              <a:gd name="connsiteY179" fmla="*/ 2426811 h 4841875"/>
              <a:gd name="connsiteX180" fmla="*/ 3450908 w 6561736"/>
              <a:gd name="connsiteY180" fmla="*/ 2431256 h 4841875"/>
              <a:gd name="connsiteX181" fmla="*/ 4169819 w 6561736"/>
              <a:gd name="connsiteY181" fmla="*/ 3149076 h 4841875"/>
              <a:gd name="connsiteX182" fmla="*/ 4174496 w 6561736"/>
              <a:gd name="connsiteY182" fmla="*/ 3153521 h 4841875"/>
              <a:gd name="connsiteX183" fmla="*/ 4179173 w 6561736"/>
              <a:gd name="connsiteY183" fmla="*/ 3157648 h 4841875"/>
              <a:gd name="connsiteX184" fmla="*/ 4184184 w 6561736"/>
              <a:gd name="connsiteY184" fmla="*/ 3161458 h 4841875"/>
              <a:gd name="connsiteX185" fmla="*/ 4189195 w 6561736"/>
              <a:gd name="connsiteY185" fmla="*/ 3164950 h 4841875"/>
              <a:gd name="connsiteX186" fmla="*/ 4194540 w 6561736"/>
              <a:gd name="connsiteY186" fmla="*/ 3168442 h 4841875"/>
              <a:gd name="connsiteX187" fmla="*/ 4199551 w 6561736"/>
              <a:gd name="connsiteY187" fmla="*/ 3170982 h 4841875"/>
              <a:gd name="connsiteX188" fmla="*/ 4204896 w 6561736"/>
              <a:gd name="connsiteY188" fmla="*/ 3173840 h 4841875"/>
              <a:gd name="connsiteX189" fmla="*/ 4210576 w 6561736"/>
              <a:gd name="connsiteY189" fmla="*/ 3176062 h 4841875"/>
              <a:gd name="connsiteX190" fmla="*/ 4216255 w 6561736"/>
              <a:gd name="connsiteY190" fmla="*/ 3178284 h 4841875"/>
              <a:gd name="connsiteX191" fmla="*/ 4221934 w 6561736"/>
              <a:gd name="connsiteY191" fmla="*/ 3180189 h 4841875"/>
              <a:gd name="connsiteX192" fmla="*/ 4227613 w 6561736"/>
              <a:gd name="connsiteY192" fmla="*/ 3181776 h 4841875"/>
              <a:gd name="connsiteX193" fmla="*/ 4233292 w 6561736"/>
              <a:gd name="connsiteY193" fmla="*/ 3183046 h 4841875"/>
              <a:gd name="connsiteX194" fmla="*/ 4239305 w 6561736"/>
              <a:gd name="connsiteY194" fmla="*/ 3183999 h 4841875"/>
              <a:gd name="connsiteX195" fmla="*/ 4244984 w 6561736"/>
              <a:gd name="connsiteY195" fmla="*/ 3184634 h 4841875"/>
              <a:gd name="connsiteX196" fmla="*/ 4250998 w 6561736"/>
              <a:gd name="connsiteY196" fmla="*/ 3184951 h 4841875"/>
              <a:gd name="connsiteX197" fmla="*/ 4257011 w 6561736"/>
              <a:gd name="connsiteY197" fmla="*/ 3185269 h 4841875"/>
              <a:gd name="connsiteX198" fmla="*/ 4263024 w 6561736"/>
              <a:gd name="connsiteY198" fmla="*/ 3184951 h 4841875"/>
              <a:gd name="connsiteX199" fmla="*/ 4268703 w 6561736"/>
              <a:gd name="connsiteY199" fmla="*/ 3184634 h 4841875"/>
              <a:gd name="connsiteX200" fmla="*/ 4274382 w 6561736"/>
              <a:gd name="connsiteY200" fmla="*/ 3183999 h 4841875"/>
              <a:gd name="connsiteX201" fmla="*/ 4280395 w 6561736"/>
              <a:gd name="connsiteY201" fmla="*/ 3183046 h 4841875"/>
              <a:gd name="connsiteX202" fmla="*/ 4286075 w 6561736"/>
              <a:gd name="connsiteY202" fmla="*/ 3181776 h 4841875"/>
              <a:gd name="connsiteX203" fmla="*/ 4292088 w 6561736"/>
              <a:gd name="connsiteY203" fmla="*/ 3180189 h 4841875"/>
              <a:gd name="connsiteX204" fmla="*/ 4297767 w 6561736"/>
              <a:gd name="connsiteY204" fmla="*/ 3178284 h 4841875"/>
              <a:gd name="connsiteX205" fmla="*/ 4303446 w 6561736"/>
              <a:gd name="connsiteY205" fmla="*/ 3176062 h 4841875"/>
              <a:gd name="connsiteX206" fmla="*/ 4308791 w 6561736"/>
              <a:gd name="connsiteY206" fmla="*/ 3173840 h 4841875"/>
              <a:gd name="connsiteX207" fmla="*/ 4314136 w 6561736"/>
              <a:gd name="connsiteY207" fmla="*/ 3170982 h 4841875"/>
              <a:gd name="connsiteX208" fmla="*/ 4319815 w 6561736"/>
              <a:gd name="connsiteY208" fmla="*/ 3168442 h 4841875"/>
              <a:gd name="connsiteX209" fmla="*/ 4324826 w 6561736"/>
              <a:gd name="connsiteY209" fmla="*/ 3164950 h 4841875"/>
              <a:gd name="connsiteX210" fmla="*/ 4329503 w 6561736"/>
              <a:gd name="connsiteY210" fmla="*/ 3161458 h 4841875"/>
              <a:gd name="connsiteX211" fmla="*/ 4334848 w 6561736"/>
              <a:gd name="connsiteY211" fmla="*/ 3157648 h 4841875"/>
              <a:gd name="connsiteX212" fmla="*/ 4339525 w 6561736"/>
              <a:gd name="connsiteY212" fmla="*/ 3153521 h 4841875"/>
              <a:gd name="connsiteX213" fmla="*/ 4344202 w 6561736"/>
              <a:gd name="connsiteY213" fmla="*/ 3149076 h 4841875"/>
              <a:gd name="connsiteX214" fmla="*/ 4348545 w 6561736"/>
              <a:gd name="connsiteY214" fmla="*/ 3144631 h 4841875"/>
              <a:gd name="connsiteX215" fmla="*/ 4352554 w 6561736"/>
              <a:gd name="connsiteY215" fmla="*/ 3139869 h 4841875"/>
              <a:gd name="connsiteX216" fmla="*/ 4356228 w 6561736"/>
              <a:gd name="connsiteY216" fmla="*/ 3134790 h 4841875"/>
              <a:gd name="connsiteX217" fmla="*/ 4359903 w 6561736"/>
              <a:gd name="connsiteY217" fmla="*/ 3130027 h 4841875"/>
              <a:gd name="connsiteX218" fmla="*/ 4363244 w 6561736"/>
              <a:gd name="connsiteY218" fmla="*/ 3124948 h 4841875"/>
              <a:gd name="connsiteX219" fmla="*/ 4365916 w 6561736"/>
              <a:gd name="connsiteY219" fmla="*/ 3119551 h 4841875"/>
              <a:gd name="connsiteX220" fmla="*/ 4368589 w 6561736"/>
              <a:gd name="connsiteY220" fmla="*/ 3113836 h 4841875"/>
              <a:gd name="connsiteX221" fmla="*/ 4371261 w 6561736"/>
              <a:gd name="connsiteY221" fmla="*/ 3108439 h 4841875"/>
              <a:gd name="connsiteX222" fmla="*/ 4373266 w 6561736"/>
              <a:gd name="connsiteY222" fmla="*/ 3103042 h 4841875"/>
              <a:gd name="connsiteX223" fmla="*/ 4375270 w 6561736"/>
              <a:gd name="connsiteY223" fmla="*/ 3097010 h 4841875"/>
              <a:gd name="connsiteX224" fmla="*/ 4376606 w 6561736"/>
              <a:gd name="connsiteY224" fmla="*/ 3091295 h 4841875"/>
              <a:gd name="connsiteX225" fmla="*/ 4377943 w 6561736"/>
              <a:gd name="connsiteY225" fmla="*/ 3085580 h 4841875"/>
              <a:gd name="connsiteX226" fmla="*/ 4378945 w 6561736"/>
              <a:gd name="connsiteY226" fmla="*/ 3079866 h 4841875"/>
              <a:gd name="connsiteX227" fmla="*/ 4379613 w 6561736"/>
              <a:gd name="connsiteY227" fmla="*/ 3073834 h 4841875"/>
              <a:gd name="connsiteX228" fmla="*/ 4379947 w 6561736"/>
              <a:gd name="connsiteY228" fmla="*/ 3068119 h 4841875"/>
              <a:gd name="connsiteX229" fmla="*/ 4380281 w 6561736"/>
              <a:gd name="connsiteY229" fmla="*/ 3062404 h 4841875"/>
              <a:gd name="connsiteX230" fmla="*/ 4379947 w 6561736"/>
              <a:gd name="connsiteY230" fmla="*/ 3056055 h 4841875"/>
              <a:gd name="connsiteX231" fmla="*/ 4379613 w 6561736"/>
              <a:gd name="connsiteY231" fmla="*/ 3050340 h 4841875"/>
              <a:gd name="connsiteX232" fmla="*/ 4378945 w 6561736"/>
              <a:gd name="connsiteY232" fmla="*/ 3044625 h 4841875"/>
              <a:gd name="connsiteX233" fmla="*/ 4377943 w 6561736"/>
              <a:gd name="connsiteY233" fmla="*/ 3038593 h 4841875"/>
              <a:gd name="connsiteX234" fmla="*/ 4376606 w 6561736"/>
              <a:gd name="connsiteY234" fmla="*/ 3032879 h 4841875"/>
              <a:gd name="connsiteX235" fmla="*/ 4375270 w 6561736"/>
              <a:gd name="connsiteY235" fmla="*/ 3027164 h 4841875"/>
              <a:gd name="connsiteX236" fmla="*/ 4373266 w 6561736"/>
              <a:gd name="connsiteY236" fmla="*/ 3021449 h 4841875"/>
              <a:gd name="connsiteX237" fmla="*/ 4371261 w 6561736"/>
              <a:gd name="connsiteY237" fmla="*/ 3015735 h 4841875"/>
              <a:gd name="connsiteX238" fmla="*/ 4368589 w 6561736"/>
              <a:gd name="connsiteY238" fmla="*/ 3010338 h 4841875"/>
              <a:gd name="connsiteX239" fmla="*/ 4365916 w 6561736"/>
              <a:gd name="connsiteY239" fmla="*/ 3004941 h 4841875"/>
              <a:gd name="connsiteX240" fmla="*/ 4363244 w 6561736"/>
              <a:gd name="connsiteY240" fmla="*/ 2999543 h 4841875"/>
              <a:gd name="connsiteX241" fmla="*/ 4359903 w 6561736"/>
              <a:gd name="connsiteY241" fmla="*/ 2994464 h 4841875"/>
              <a:gd name="connsiteX242" fmla="*/ 4356228 w 6561736"/>
              <a:gd name="connsiteY242" fmla="*/ 2989384 h 4841875"/>
              <a:gd name="connsiteX243" fmla="*/ 4352554 w 6561736"/>
              <a:gd name="connsiteY243" fmla="*/ 2984622 h 4841875"/>
              <a:gd name="connsiteX244" fmla="*/ 4348545 w 6561736"/>
              <a:gd name="connsiteY244" fmla="*/ 2979860 h 4841875"/>
              <a:gd name="connsiteX245" fmla="*/ 4344202 w 6561736"/>
              <a:gd name="connsiteY245" fmla="*/ 2975098 h 4841875"/>
              <a:gd name="connsiteX246" fmla="*/ 4244650 w 6561736"/>
              <a:gd name="connsiteY246" fmla="*/ 2875727 h 4841875"/>
              <a:gd name="connsiteX247" fmla="*/ 3995771 w 6561736"/>
              <a:gd name="connsiteY247" fmla="*/ 2627140 h 4841875"/>
              <a:gd name="connsiteX248" fmla="*/ 3991428 w 6561736"/>
              <a:gd name="connsiteY248" fmla="*/ 2622696 h 4841875"/>
              <a:gd name="connsiteX249" fmla="*/ 3987419 w 6561736"/>
              <a:gd name="connsiteY249" fmla="*/ 2617933 h 4841875"/>
              <a:gd name="connsiteX250" fmla="*/ 3983410 w 6561736"/>
              <a:gd name="connsiteY250" fmla="*/ 2613171 h 4841875"/>
              <a:gd name="connsiteX251" fmla="*/ 3980070 w 6561736"/>
              <a:gd name="connsiteY251" fmla="*/ 2608092 h 4841875"/>
              <a:gd name="connsiteX252" fmla="*/ 3977063 w 6561736"/>
              <a:gd name="connsiteY252" fmla="*/ 2603012 h 4841875"/>
              <a:gd name="connsiteX253" fmla="*/ 3973722 w 6561736"/>
              <a:gd name="connsiteY253" fmla="*/ 2597297 h 4841875"/>
              <a:gd name="connsiteX254" fmla="*/ 3971050 w 6561736"/>
              <a:gd name="connsiteY254" fmla="*/ 2591900 h 4841875"/>
              <a:gd name="connsiteX255" fmla="*/ 3968711 w 6561736"/>
              <a:gd name="connsiteY255" fmla="*/ 2586503 h 4841875"/>
              <a:gd name="connsiteX256" fmla="*/ 3966707 w 6561736"/>
              <a:gd name="connsiteY256" fmla="*/ 2581106 h 4841875"/>
              <a:gd name="connsiteX257" fmla="*/ 3965037 w 6561736"/>
              <a:gd name="connsiteY257" fmla="*/ 2575074 h 4841875"/>
              <a:gd name="connsiteX258" fmla="*/ 3963366 w 6561736"/>
              <a:gd name="connsiteY258" fmla="*/ 2569677 h 4841875"/>
              <a:gd name="connsiteX259" fmla="*/ 3962030 w 6561736"/>
              <a:gd name="connsiteY259" fmla="*/ 2563962 h 4841875"/>
              <a:gd name="connsiteX260" fmla="*/ 3961028 w 6561736"/>
              <a:gd name="connsiteY260" fmla="*/ 2558247 h 4841875"/>
              <a:gd name="connsiteX261" fmla="*/ 3960026 w 6561736"/>
              <a:gd name="connsiteY261" fmla="*/ 2551898 h 4841875"/>
              <a:gd name="connsiteX262" fmla="*/ 3959691 w 6561736"/>
              <a:gd name="connsiteY262" fmla="*/ 2546183 h 4841875"/>
              <a:gd name="connsiteX263" fmla="*/ 3959691 w 6561736"/>
              <a:gd name="connsiteY263" fmla="*/ 2540469 h 4841875"/>
              <a:gd name="connsiteX264" fmla="*/ 3959691 w 6561736"/>
              <a:gd name="connsiteY264" fmla="*/ 2534436 h 4841875"/>
              <a:gd name="connsiteX265" fmla="*/ 3960026 w 6561736"/>
              <a:gd name="connsiteY265" fmla="*/ 2528404 h 4841875"/>
              <a:gd name="connsiteX266" fmla="*/ 3961028 w 6561736"/>
              <a:gd name="connsiteY266" fmla="*/ 2522690 h 4841875"/>
              <a:gd name="connsiteX267" fmla="*/ 3962030 w 6561736"/>
              <a:gd name="connsiteY267" fmla="*/ 2516658 h 4841875"/>
              <a:gd name="connsiteX268" fmla="*/ 3963366 w 6561736"/>
              <a:gd name="connsiteY268" fmla="*/ 2510943 h 4841875"/>
              <a:gd name="connsiteX269" fmla="*/ 3965037 w 6561736"/>
              <a:gd name="connsiteY269" fmla="*/ 2505228 h 4841875"/>
              <a:gd name="connsiteX270" fmla="*/ 3966707 w 6561736"/>
              <a:gd name="connsiteY270" fmla="*/ 2499514 h 4841875"/>
              <a:gd name="connsiteX271" fmla="*/ 3968711 w 6561736"/>
              <a:gd name="connsiteY271" fmla="*/ 2494117 h 4841875"/>
              <a:gd name="connsiteX272" fmla="*/ 3971050 w 6561736"/>
              <a:gd name="connsiteY272" fmla="*/ 2488402 h 4841875"/>
              <a:gd name="connsiteX273" fmla="*/ 3973722 w 6561736"/>
              <a:gd name="connsiteY273" fmla="*/ 2483322 h 4841875"/>
              <a:gd name="connsiteX274" fmla="*/ 3977063 w 6561736"/>
              <a:gd name="connsiteY274" fmla="*/ 2477608 h 4841875"/>
              <a:gd name="connsiteX275" fmla="*/ 3980070 w 6561736"/>
              <a:gd name="connsiteY275" fmla="*/ 2472528 h 4841875"/>
              <a:gd name="connsiteX276" fmla="*/ 3983410 w 6561736"/>
              <a:gd name="connsiteY276" fmla="*/ 2467448 h 4841875"/>
              <a:gd name="connsiteX277" fmla="*/ 3987419 w 6561736"/>
              <a:gd name="connsiteY277" fmla="*/ 2462686 h 4841875"/>
              <a:gd name="connsiteX278" fmla="*/ 3991428 w 6561736"/>
              <a:gd name="connsiteY278" fmla="*/ 2457924 h 4841875"/>
              <a:gd name="connsiteX279" fmla="*/ 3995771 w 6561736"/>
              <a:gd name="connsiteY279" fmla="*/ 2453162 h 4841875"/>
              <a:gd name="connsiteX280" fmla="*/ 4000448 w 6561736"/>
              <a:gd name="connsiteY280" fmla="*/ 2449035 h 4841875"/>
              <a:gd name="connsiteX281" fmla="*/ 4005459 w 6561736"/>
              <a:gd name="connsiteY281" fmla="*/ 2444907 h 4841875"/>
              <a:gd name="connsiteX282" fmla="*/ 4010135 w 6561736"/>
              <a:gd name="connsiteY282" fmla="*/ 2441098 h 4841875"/>
              <a:gd name="connsiteX283" fmla="*/ 4015146 w 6561736"/>
              <a:gd name="connsiteY283" fmla="*/ 2437288 h 4841875"/>
              <a:gd name="connsiteX284" fmla="*/ 4020492 w 6561736"/>
              <a:gd name="connsiteY284" fmla="*/ 2434430 h 4841875"/>
              <a:gd name="connsiteX285" fmla="*/ 4025503 w 6561736"/>
              <a:gd name="connsiteY285" fmla="*/ 2431256 h 4841875"/>
              <a:gd name="connsiteX286" fmla="*/ 4031182 w 6561736"/>
              <a:gd name="connsiteY286" fmla="*/ 2428398 h 4841875"/>
              <a:gd name="connsiteX287" fmla="*/ 4036527 w 6561736"/>
              <a:gd name="connsiteY287" fmla="*/ 2426176 h 4841875"/>
              <a:gd name="connsiteX288" fmla="*/ 4042206 w 6561736"/>
              <a:gd name="connsiteY288" fmla="*/ 2423954 h 4841875"/>
              <a:gd name="connsiteX289" fmla="*/ 4047885 w 6561736"/>
              <a:gd name="connsiteY289" fmla="*/ 2422366 h 4841875"/>
              <a:gd name="connsiteX290" fmla="*/ 4053564 w 6561736"/>
              <a:gd name="connsiteY290" fmla="*/ 2420461 h 4841875"/>
              <a:gd name="connsiteX291" fmla="*/ 4059577 w 6561736"/>
              <a:gd name="connsiteY291" fmla="*/ 2419509 h 4841875"/>
              <a:gd name="connsiteX292" fmla="*/ 4065256 w 6561736"/>
              <a:gd name="connsiteY292" fmla="*/ 2418557 h 4841875"/>
              <a:gd name="connsiteX293" fmla="*/ 4071270 w 6561736"/>
              <a:gd name="connsiteY293" fmla="*/ 2417922 h 4841875"/>
              <a:gd name="connsiteX294" fmla="*/ 4076949 w 6561736"/>
              <a:gd name="connsiteY294" fmla="*/ 2417287 h 4841875"/>
              <a:gd name="connsiteX295" fmla="*/ 4082962 w 6561736"/>
              <a:gd name="connsiteY295" fmla="*/ 2417287 h 4841875"/>
              <a:gd name="connsiteX296" fmla="*/ 4088975 w 6561736"/>
              <a:gd name="connsiteY296" fmla="*/ 2417287 h 4841875"/>
              <a:gd name="connsiteX297" fmla="*/ 4094654 w 6561736"/>
              <a:gd name="connsiteY297" fmla="*/ 2417922 h 4841875"/>
              <a:gd name="connsiteX298" fmla="*/ 4100668 w 6561736"/>
              <a:gd name="connsiteY298" fmla="*/ 2418557 h 4841875"/>
              <a:gd name="connsiteX299" fmla="*/ 4106347 w 6561736"/>
              <a:gd name="connsiteY299" fmla="*/ 2419509 h 4841875"/>
              <a:gd name="connsiteX300" fmla="*/ 4112360 w 6561736"/>
              <a:gd name="connsiteY300" fmla="*/ 2420461 h 4841875"/>
              <a:gd name="connsiteX301" fmla="*/ 4118039 w 6561736"/>
              <a:gd name="connsiteY301" fmla="*/ 2422366 h 4841875"/>
              <a:gd name="connsiteX302" fmla="*/ 4123718 w 6561736"/>
              <a:gd name="connsiteY302" fmla="*/ 2423954 h 4841875"/>
              <a:gd name="connsiteX303" fmla="*/ 4129397 w 6561736"/>
              <a:gd name="connsiteY303" fmla="*/ 2426176 h 4841875"/>
              <a:gd name="connsiteX304" fmla="*/ 4134742 w 6561736"/>
              <a:gd name="connsiteY304" fmla="*/ 2428398 h 4841875"/>
              <a:gd name="connsiteX305" fmla="*/ 4140421 w 6561736"/>
              <a:gd name="connsiteY305" fmla="*/ 2431256 h 4841875"/>
              <a:gd name="connsiteX306" fmla="*/ 4145767 w 6561736"/>
              <a:gd name="connsiteY306" fmla="*/ 2434430 h 4841875"/>
              <a:gd name="connsiteX307" fmla="*/ 4150778 w 6561736"/>
              <a:gd name="connsiteY307" fmla="*/ 2437288 h 4841875"/>
              <a:gd name="connsiteX308" fmla="*/ 4155789 w 6561736"/>
              <a:gd name="connsiteY308" fmla="*/ 2441098 h 4841875"/>
              <a:gd name="connsiteX309" fmla="*/ 4160800 w 6561736"/>
              <a:gd name="connsiteY309" fmla="*/ 2444907 h 4841875"/>
              <a:gd name="connsiteX310" fmla="*/ 4165476 w 6561736"/>
              <a:gd name="connsiteY310" fmla="*/ 2449035 h 4841875"/>
              <a:gd name="connsiteX311" fmla="*/ 4170153 w 6561736"/>
              <a:gd name="connsiteY311" fmla="*/ 2453162 h 4841875"/>
              <a:gd name="connsiteX312" fmla="*/ 4969908 w 6561736"/>
              <a:gd name="connsiteY312" fmla="*/ 3252257 h 4841875"/>
              <a:gd name="connsiteX313" fmla="*/ 6561736 w 6561736"/>
              <a:gd name="connsiteY313" fmla="*/ 4841875 h 4841875"/>
              <a:gd name="connsiteX314" fmla="*/ 6561736 w 6561736"/>
              <a:gd name="connsiteY314" fmla="*/ 0 h 484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</a:cxnLst>
            <a:rect l="l" t="t" r="r" b="b"/>
            <a:pathLst>
              <a:path w="6561736" h="4841875">
                <a:moveTo>
                  <a:pt x="6561736" y="0"/>
                </a:moveTo>
                <a:lnTo>
                  <a:pt x="0" y="0"/>
                </a:lnTo>
                <a:lnTo>
                  <a:pt x="2696252" y="2688414"/>
                </a:lnTo>
                <a:cubicBezTo>
                  <a:pt x="2695918" y="2685874"/>
                  <a:pt x="2695918" y="2683652"/>
                  <a:pt x="2695583" y="2681112"/>
                </a:cubicBezTo>
                <a:cubicBezTo>
                  <a:pt x="2695249" y="2678889"/>
                  <a:pt x="2695249" y="2676350"/>
                  <a:pt x="2694915" y="2674127"/>
                </a:cubicBezTo>
                <a:lnTo>
                  <a:pt x="2694915" y="2667143"/>
                </a:lnTo>
                <a:cubicBezTo>
                  <a:pt x="2694915" y="2664920"/>
                  <a:pt x="2695249" y="2662381"/>
                  <a:pt x="2695249" y="2660158"/>
                </a:cubicBezTo>
                <a:cubicBezTo>
                  <a:pt x="2695583" y="2657618"/>
                  <a:pt x="2695583" y="2655396"/>
                  <a:pt x="2695918" y="2652856"/>
                </a:cubicBezTo>
                <a:cubicBezTo>
                  <a:pt x="2696252" y="2650634"/>
                  <a:pt x="2696586" y="2648094"/>
                  <a:pt x="2696920" y="2645872"/>
                </a:cubicBezTo>
                <a:cubicBezTo>
                  <a:pt x="2697588" y="2643649"/>
                  <a:pt x="2697922" y="2641109"/>
                  <a:pt x="2698590" y="2638887"/>
                </a:cubicBezTo>
                <a:cubicBezTo>
                  <a:pt x="2699258" y="2636665"/>
                  <a:pt x="2699592" y="2634125"/>
                  <a:pt x="2700260" y="2631903"/>
                </a:cubicBezTo>
                <a:cubicBezTo>
                  <a:pt x="2700929" y="2629680"/>
                  <a:pt x="2701931" y="2627458"/>
                  <a:pt x="2702599" y="2625235"/>
                </a:cubicBezTo>
                <a:lnTo>
                  <a:pt x="2705605" y="2618568"/>
                </a:lnTo>
                <a:cubicBezTo>
                  <a:pt x="2706608" y="2616346"/>
                  <a:pt x="2707944" y="2614441"/>
                  <a:pt x="2708946" y="2612219"/>
                </a:cubicBezTo>
                <a:cubicBezTo>
                  <a:pt x="2709948" y="2609996"/>
                  <a:pt x="2711285" y="2607774"/>
                  <a:pt x="2712287" y="2605552"/>
                </a:cubicBezTo>
                <a:cubicBezTo>
                  <a:pt x="2713623" y="2603647"/>
                  <a:pt x="2714959" y="2601425"/>
                  <a:pt x="2716296" y="2599520"/>
                </a:cubicBezTo>
                <a:cubicBezTo>
                  <a:pt x="2717966" y="2597615"/>
                  <a:pt x="2719302" y="2595392"/>
                  <a:pt x="2720973" y="2593488"/>
                </a:cubicBezTo>
                <a:cubicBezTo>
                  <a:pt x="2722643" y="2591583"/>
                  <a:pt x="2723979" y="2589678"/>
                  <a:pt x="2725649" y="2587773"/>
                </a:cubicBezTo>
                <a:lnTo>
                  <a:pt x="2730660" y="2582058"/>
                </a:lnTo>
                <a:cubicBezTo>
                  <a:pt x="2732331" y="2580788"/>
                  <a:pt x="2733667" y="2579201"/>
                  <a:pt x="2735337" y="2577931"/>
                </a:cubicBezTo>
                <a:cubicBezTo>
                  <a:pt x="2737008" y="2576661"/>
                  <a:pt x="2738344" y="2575074"/>
                  <a:pt x="2740014" y="2573804"/>
                </a:cubicBezTo>
                <a:lnTo>
                  <a:pt x="2745025" y="2569994"/>
                </a:lnTo>
                <a:lnTo>
                  <a:pt x="2750036" y="2566184"/>
                </a:lnTo>
                <a:cubicBezTo>
                  <a:pt x="2751707" y="2565232"/>
                  <a:pt x="2753711" y="2564279"/>
                  <a:pt x="2755381" y="2563327"/>
                </a:cubicBezTo>
                <a:cubicBezTo>
                  <a:pt x="2757052" y="2562375"/>
                  <a:pt x="2759056" y="2561105"/>
                  <a:pt x="2760726" y="2560152"/>
                </a:cubicBezTo>
                <a:cubicBezTo>
                  <a:pt x="2762397" y="2559200"/>
                  <a:pt x="2764401" y="2558247"/>
                  <a:pt x="2766072" y="2557295"/>
                </a:cubicBezTo>
                <a:cubicBezTo>
                  <a:pt x="2767742" y="2556660"/>
                  <a:pt x="2769746" y="2555708"/>
                  <a:pt x="2771417" y="2555073"/>
                </a:cubicBezTo>
                <a:cubicBezTo>
                  <a:pt x="2773421" y="2554438"/>
                  <a:pt x="2775091" y="2553485"/>
                  <a:pt x="2777096" y="2552850"/>
                </a:cubicBezTo>
                <a:cubicBezTo>
                  <a:pt x="2779100" y="2552215"/>
                  <a:pt x="2780770" y="2551898"/>
                  <a:pt x="2782775" y="2551263"/>
                </a:cubicBezTo>
                <a:cubicBezTo>
                  <a:pt x="2784779" y="2550628"/>
                  <a:pt x="2786784" y="2550310"/>
                  <a:pt x="2788788" y="2549675"/>
                </a:cubicBezTo>
                <a:cubicBezTo>
                  <a:pt x="2790792" y="2549358"/>
                  <a:pt x="2792463" y="2548723"/>
                  <a:pt x="2794467" y="2548406"/>
                </a:cubicBezTo>
                <a:lnTo>
                  <a:pt x="2800146" y="2547453"/>
                </a:lnTo>
                <a:cubicBezTo>
                  <a:pt x="2802151" y="2547136"/>
                  <a:pt x="2804155" y="2547136"/>
                  <a:pt x="2806159" y="2546818"/>
                </a:cubicBezTo>
                <a:cubicBezTo>
                  <a:pt x="2808164" y="2546501"/>
                  <a:pt x="2809834" y="2546501"/>
                  <a:pt x="2811839" y="2546183"/>
                </a:cubicBezTo>
                <a:lnTo>
                  <a:pt x="2817852" y="2546183"/>
                </a:lnTo>
                <a:lnTo>
                  <a:pt x="2823865" y="2546183"/>
                </a:lnTo>
                <a:cubicBezTo>
                  <a:pt x="2825869" y="2546501"/>
                  <a:pt x="2827874" y="2546501"/>
                  <a:pt x="2829878" y="2546818"/>
                </a:cubicBezTo>
                <a:cubicBezTo>
                  <a:pt x="2831883" y="2547136"/>
                  <a:pt x="2833553" y="2547136"/>
                  <a:pt x="2835557" y="2547453"/>
                </a:cubicBezTo>
                <a:lnTo>
                  <a:pt x="2841236" y="2548406"/>
                </a:lnTo>
                <a:cubicBezTo>
                  <a:pt x="2843241" y="2548723"/>
                  <a:pt x="2845245" y="2549358"/>
                  <a:pt x="2847250" y="2549675"/>
                </a:cubicBezTo>
                <a:cubicBezTo>
                  <a:pt x="2849254" y="2550310"/>
                  <a:pt x="2850924" y="2550628"/>
                  <a:pt x="2852929" y="2551263"/>
                </a:cubicBezTo>
                <a:cubicBezTo>
                  <a:pt x="2854933" y="2551898"/>
                  <a:pt x="2856604" y="2552215"/>
                  <a:pt x="2858608" y="2552850"/>
                </a:cubicBezTo>
                <a:cubicBezTo>
                  <a:pt x="2860612" y="2553485"/>
                  <a:pt x="2862283" y="2554438"/>
                  <a:pt x="2864287" y="2555073"/>
                </a:cubicBezTo>
                <a:cubicBezTo>
                  <a:pt x="2866291" y="2555708"/>
                  <a:pt x="2867962" y="2556660"/>
                  <a:pt x="2869966" y="2557295"/>
                </a:cubicBezTo>
                <a:cubicBezTo>
                  <a:pt x="2871637" y="2558247"/>
                  <a:pt x="2873641" y="2559200"/>
                  <a:pt x="2875311" y="2560152"/>
                </a:cubicBezTo>
                <a:cubicBezTo>
                  <a:pt x="2876982" y="2561105"/>
                  <a:pt x="2878652" y="2562375"/>
                  <a:pt x="2880322" y="2563327"/>
                </a:cubicBezTo>
                <a:cubicBezTo>
                  <a:pt x="2881993" y="2564279"/>
                  <a:pt x="2883997" y="2565232"/>
                  <a:pt x="2885667" y="2566184"/>
                </a:cubicBezTo>
                <a:lnTo>
                  <a:pt x="2890678" y="2569994"/>
                </a:lnTo>
                <a:lnTo>
                  <a:pt x="2895689" y="2573804"/>
                </a:lnTo>
                <a:cubicBezTo>
                  <a:pt x="2897360" y="2575074"/>
                  <a:pt x="2898696" y="2576661"/>
                  <a:pt x="2900366" y="2577931"/>
                </a:cubicBezTo>
                <a:cubicBezTo>
                  <a:pt x="2902037" y="2579201"/>
                  <a:pt x="2903373" y="2580788"/>
                  <a:pt x="2905043" y="2582058"/>
                </a:cubicBezTo>
                <a:lnTo>
                  <a:pt x="4398989" y="4073893"/>
                </a:lnTo>
                <a:cubicBezTo>
                  <a:pt x="4400325" y="4075480"/>
                  <a:pt x="4401995" y="4076750"/>
                  <a:pt x="4403332" y="4078338"/>
                </a:cubicBezTo>
                <a:cubicBezTo>
                  <a:pt x="4405002" y="4079608"/>
                  <a:pt x="4406338" y="4081195"/>
                  <a:pt x="4408009" y="4082465"/>
                </a:cubicBezTo>
                <a:lnTo>
                  <a:pt x="4413020" y="4086275"/>
                </a:lnTo>
                <a:cubicBezTo>
                  <a:pt x="4414690" y="4087545"/>
                  <a:pt x="4416360" y="4088497"/>
                  <a:pt x="4418031" y="4089767"/>
                </a:cubicBezTo>
                <a:cubicBezTo>
                  <a:pt x="4419701" y="4091037"/>
                  <a:pt x="4421372" y="4091989"/>
                  <a:pt x="4423042" y="4093259"/>
                </a:cubicBezTo>
                <a:cubicBezTo>
                  <a:pt x="4425046" y="4094212"/>
                  <a:pt x="4426716" y="4094847"/>
                  <a:pt x="4428721" y="4095799"/>
                </a:cubicBezTo>
                <a:lnTo>
                  <a:pt x="4433732" y="4098656"/>
                </a:lnTo>
                <a:cubicBezTo>
                  <a:pt x="4435736" y="4099609"/>
                  <a:pt x="4437741" y="4100244"/>
                  <a:pt x="4439745" y="4101196"/>
                </a:cubicBezTo>
                <a:cubicBezTo>
                  <a:pt x="4441416" y="4101831"/>
                  <a:pt x="4443420" y="4102466"/>
                  <a:pt x="4445090" y="4103101"/>
                </a:cubicBezTo>
                <a:cubicBezTo>
                  <a:pt x="4447094" y="4103736"/>
                  <a:pt x="4448765" y="4104371"/>
                  <a:pt x="4450769" y="4105006"/>
                </a:cubicBezTo>
                <a:cubicBezTo>
                  <a:pt x="4452774" y="4105641"/>
                  <a:pt x="4454444" y="4105958"/>
                  <a:pt x="4456449" y="4106593"/>
                </a:cubicBezTo>
                <a:cubicBezTo>
                  <a:pt x="4458453" y="4106911"/>
                  <a:pt x="4460123" y="4107546"/>
                  <a:pt x="4462127" y="4107863"/>
                </a:cubicBezTo>
                <a:lnTo>
                  <a:pt x="4468140" y="4108816"/>
                </a:lnTo>
                <a:cubicBezTo>
                  <a:pt x="4470145" y="4109133"/>
                  <a:pt x="4472149" y="4109133"/>
                  <a:pt x="4474154" y="4109451"/>
                </a:cubicBezTo>
                <a:cubicBezTo>
                  <a:pt x="4476158" y="4109768"/>
                  <a:pt x="4478162" y="4109768"/>
                  <a:pt x="4480167" y="4110086"/>
                </a:cubicBezTo>
                <a:lnTo>
                  <a:pt x="4485846" y="4110086"/>
                </a:lnTo>
                <a:lnTo>
                  <a:pt x="4491526" y="4110086"/>
                </a:lnTo>
                <a:cubicBezTo>
                  <a:pt x="4493529" y="4109768"/>
                  <a:pt x="4495534" y="4109768"/>
                  <a:pt x="4497538" y="4109451"/>
                </a:cubicBezTo>
                <a:cubicBezTo>
                  <a:pt x="4499543" y="4109133"/>
                  <a:pt x="4501547" y="4109133"/>
                  <a:pt x="4503551" y="4108816"/>
                </a:cubicBezTo>
                <a:lnTo>
                  <a:pt x="4509565" y="4107863"/>
                </a:lnTo>
                <a:cubicBezTo>
                  <a:pt x="4511569" y="4107546"/>
                  <a:pt x="4513239" y="4106911"/>
                  <a:pt x="4515244" y="4106593"/>
                </a:cubicBezTo>
                <a:cubicBezTo>
                  <a:pt x="4516915" y="4105958"/>
                  <a:pt x="4518919" y="4105641"/>
                  <a:pt x="4520589" y="4105006"/>
                </a:cubicBezTo>
                <a:lnTo>
                  <a:pt x="4526602" y="4103101"/>
                </a:lnTo>
                <a:cubicBezTo>
                  <a:pt x="4528272" y="4102466"/>
                  <a:pt x="4530277" y="4101831"/>
                  <a:pt x="4531948" y="4101196"/>
                </a:cubicBezTo>
                <a:cubicBezTo>
                  <a:pt x="4533952" y="4100244"/>
                  <a:pt x="4535956" y="4099609"/>
                  <a:pt x="4537960" y="4098656"/>
                </a:cubicBezTo>
                <a:lnTo>
                  <a:pt x="4542971" y="4095799"/>
                </a:lnTo>
                <a:cubicBezTo>
                  <a:pt x="4544976" y="4094847"/>
                  <a:pt x="4546646" y="4094212"/>
                  <a:pt x="4548650" y="4093259"/>
                </a:cubicBezTo>
                <a:cubicBezTo>
                  <a:pt x="4550321" y="4091989"/>
                  <a:pt x="4551991" y="4091037"/>
                  <a:pt x="4553661" y="4089767"/>
                </a:cubicBezTo>
                <a:cubicBezTo>
                  <a:pt x="4555332" y="4088497"/>
                  <a:pt x="4557002" y="4087545"/>
                  <a:pt x="4558672" y="4086275"/>
                </a:cubicBezTo>
                <a:lnTo>
                  <a:pt x="4563683" y="4082465"/>
                </a:lnTo>
                <a:cubicBezTo>
                  <a:pt x="4565354" y="4081195"/>
                  <a:pt x="4566690" y="4079608"/>
                  <a:pt x="4568360" y="4078338"/>
                </a:cubicBezTo>
                <a:cubicBezTo>
                  <a:pt x="4569697" y="4076750"/>
                  <a:pt x="4571367" y="4075480"/>
                  <a:pt x="4572704" y="4073893"/>
                </a:cubicBezTo>
                <a:lnTo>
                  <a:pt x="4577381" y="4069448"/>
                </a:lnTo>
                <a:lnTo>
                  <a:pt x="4581389" y="4064686"/>
                </a:lnTo>
                <a:cubicBezTo>
                  <a:pt x="4582726" y="4063099"/>
                  <a:pt x="4583727" y="4061194"/>
                  <a:pt x="4585064" y="4059606"/>
                </a:cubicBezTo>
                <a:cubicBezTo>
                  <a:pt x="4586400" y="4058019"/>
                  <a:pt x="4587403" y="4056432"/>
                  <a:pt x="4588738" y="4054844"/>
                </a:cubicBezTo>
                <a:cubicBezTo>
                  <a:pt x="4589741" y="4052939"/>
                  <a:pt x="4591077" y="4051352"/>
                  <a:pt x="4592079" y="4049447"/>
                </a:cubicBezTo>
                <a:cubicBezTo>
                  <a:pt x="4593081" y="4047860"/>
                  <a:pt x="4594084" y="4045955"/>
                  <a:pt x="4595086" y="4044367"/>
                </a:cubicBezTo>
                <a:cubicBezTo>
                  <a:pt x="4595754" y="4042463"/>
                  <a:pt x="4596756" y="4040558"/>
                  <a:pt x="4597424" y="4038653"/>
                </a:cubicBezTo>
                <a:cubicBezTo>
                  <a:pt x="4598092" y="4036748"/>
                  <a:pt x="4599095" y="4035161"/>
                  <a:pt x="4599763" y="4033256"/>
                </a:cubicBezTo>
                <a:cubicBezTo>
                  <a:pt x="4600431" y="4031351"/>
                  <a:pt x="4601433" y="4029763"/>
                  <a:pt x="4602101" y="4027859"/>
                </a:cubicBezTo>
                <a:lnTo>
                  <a:pt x="4604106" y="4022144"/>
                </a:lnTo>
                <a:cubicBezTo>
                  <a:pt x="4604774" y="4020239"/>
                  <a:pt x="4605108" y="4018017"/>
                  <a:pt x="4605776" y="4016112"/>
                </a:cubicBezTo>
                <a:lnTo>
                  <a:pt x="4606778" y="4010397"/>
                </a:lnTo>
                <a:lnTo>
                  <a:pt x="4607781" y="4004683"/>
                </a:lnTo>
                <a:cubicBezTo>
                  <a:pt x="4608115" y="4002778"/>
                  <a:pt x="4608115" y="4000555"/>
                  <a:pt x="4608448" y="3998650"/>
                </a:cubicBezTo>
                <a:cubicBezTo>
                  <a:pt x="4608448" y="3996746"/>
                  <a:pt x="4608782" y="3994841"/>
                  <a:pt x="4608782" y="3992936"/>
                </a:cubicBezTo>
                <a:cubicBezTo>
                  <a:pt x="4608782" y="3991031"/>
                  <a:pt x="4609117" y="3989126"/>
                  <a:pt x="4609117" y="3987221"/>
                </a:cubicBezTo>
                <a:cubicBezTo>
                  <a:pt x="4609117" y="3984999"/>
                  <a:pt x="4608782" y="3983094"/>
                  <a:pt x="4608782" y="3980872"/>
                </a:cubicBezTo>
                <a:cubicBezTo>
                  <a:pt x="4608782" y="3978967"/>
                  <a:pt x="4608448" y="3977062"/>
                  <a:pt x="4608448" y="3975157"/>
                </a:cubicBezTo>
                <a:cubicBezTo>
                  <a:pt x="4608115" y="3973252"/>
                  <a:pt x="4608115" y="3971347"/>
                  <a:pt x="4607781" y="3969442"/>
                </a:cubicBezTo>
                <a:cubicBezTo>
                  <a:pt x="4607446" y="3967537"/>
                  <a:pt x="4607112" y="3965315"/>
                  <a:pt x="4606778" y="3963410"/>
                </a:cubicBezTo>
                <a:lnTo>
                  <a:pt x="4605776" y="3957696"/>
                </a:lnTo>
                <a:cubicBezTo>
                  <a:pt x="4605108" y="3955791"/>
                  <a:pt x="4604774" y="3953886"/>
                  <a:pt x="4604106" y="3951981"/>
                </a:cubicBezTo>
                <a:cubicBezTo>
                  <a:pt x="4603437" y="3950076"/>
                  <a:pt x="4602770" y="3948489"/>
                  <a:pt x="4602101" y="3946584"/>
                </a:cubicBezTo>
                <a:cubicBezTo>
                  <a:pt x="4601433" y="3944679"/>
                  <a:pt x="4600431" y="3942457"/>
                  <a:pt x="4599763" y="3940552"/>
                </a:cubicBezTo>
                <a:cubicBezTo>
                  <a:pt x="4599095" y="3938647"/>
                  <a:pt x="4598092" y="3937059"/>
                  <a:pt x="4597424" y="3935155"/>
                </a:cubicBezTo>
                <a:cubicBezTo>
                  <a:pt x="4596756" y="3933250"/>
                  <a:pt x="4595754" y="3931662"/>
                  <a:pt x="4595086" y="3929757"/>
                </a:cubicBezTo>
                <a:cubicBezTo>
                  <a:pt x="4594084" y="3928170"/>
                  <a:pt x="4593081" y="3926265"/>
                  <a:pt x="4592079" y="3924678"/>
                </a:cubicBezTo>
                <a:cubicBezTo>
                  <a:pt x="4591077" y="3922773"/>
                  <a:pt x="4589741" y="3921185"/>
                  <a:pt x="4588738" y="3919281"/>
                </a:cubicBezTo>
                <a:cubicBezTo>
                  <a:pt x="4587403" y="3917693"/>
                  <a:pt x="4586400" y="3915788"/>
                  <a:pt x="4585064" y="3914201"/>
                </a:cubicBezTo>
                <a:cubicBezTo>
                  <a:pt x="4583727" y="3912614"/>
                  <a:pt x="4582726" y="3910709"/>
                  <a:pt x="4581389" y="3909121"/>
                </a:cubicBezTo>
                <a:cubicBezTo>
                  <a:pt x="4580053" y="3907534"/>
                  <a:pt x="4578716" y="3906264"/>
                  <a:pt x="4577381" y="3904677"/>
                </a:cubicBezTo>
                <a:cubicBezTo>
                  <a:pt x="4575710" y="3903089"/>
                  <a:pt x="4574374" y="3901502"/>
                  <a:pt x="4572704" y="3899914"/>
                </a:cubicBezTo>
                <a:lnTo>
                  <a:pt x="3276525" y="2605234"/>
                </a:lnTo>
                <a:cubicBezTo>
                  <a:pt x="3275189" y="2603647"/>
                  <a:pt x="3273519" y="2602059"/>
                  <a:pt x="3272182" y="2600472"/>
                </a:cubicBezTo>
                <a:cubicBezTo>
                  <a:pt x="3270846" y="2598885"/>
                  <a:pt x="3269510" y="2597615"/>
                  <a:pt x="3268174" y="2596027"/>
                </a:cubicBezTo>
                <a:cubicBezTo>
                  <a:pt x="3266837" y="2594440"/>
                  <a:pt x="3265501" y="2592535"/>
                  <a:pt x="3264165" y="2590948"/>
                </a:cubicBezTo>
                <a:cubicBezTo>
                  <a:pt x="3263163" y="2589360"/>
                  <a:pt x="3261826" y="2587455"/>
                  <a:pt x="3260824" y="2585868"/>
                </a:cubicBezTo>
                <a:cubicBezTo>
                  <a:pt x="3259822" y="2584281"/>
                  <a:pt x="3258820" y="2582376"/>
                  <a:pt x="3257818" y="2580788"/>
                </a:cubicBezTo>
                <a:cubicBezTo>
                  <a:pt x="3256815" y="2579201"/>
                  <a:pt x="3255813" y="2577296"/>
                  <a:pt x="3254811" y="2575709"/>
                </a:cubicBezTo>
                <a:cubicBezTo>
                  <a:pt x="3253809" y="2573804"/>
                  <a:pt x="3253141" y="2571899"/>
                  <a:pt x="3252138" y="2569994"/>
                </a:cubicBezTo>
                <a:cubicBezTo>
                  <a:pt x="3251136" y="2568089"/>
                  <a:pt x="3250468" y="2566502"/>
                  <a:pt x="3249466" y="2564597"/>
                </a:cubicBezTo>
                <a:lnTo>
                  <a:pt x="3247461" y="2558882"/>
                </a:lnTo>
                <a:cubicBezTo>
                  <a:pt x="3246793" y="2556977"/>
                  <a:pt x="3246459" y="2555073"/>
                  <a:pt x="3245791" y="2553168"/>
                </a:cubicBezTo>
                <a:cubicBezTo>
                  <a:pt x="3245123" y="2551263"/>
                  <a:pt x="3244789" y="2549358"/>
                  <a:pt x="3244121" y="2547453"/>
                </a:cubicBezTo>
                <a:cubicBezTo>
                  <a:pt x="3243787" y="2545548"/>
                  <a:pt x="3243119" y="2543643"/>
                  <a:pt x="3242785" y="2541738"/>
                </a:cubicBezTo>
                <a:lnTo>
                  <a:pt x="3241782" y="2536024"/>
                </a:lnTo>
                <a:cubicBezTo>
                  <a:pt x="3241448" y="2534119"/>
                  <a:pt x="3241448" y="2531897"/>
                  <a:pt x="3241114" y="2529992"/>
                </a:cubicBezTo>
                <a:cubicBezTo>
                  <a:pt x="3241114" y="2528087"/>
                  <a:pt x="3240780" y="2526182"/>
                  <a:pt x="3240780" y="2524277"/>
                </a:cubicBezTo>
                <a:lnTo>
                  <a:pt x="3240780" y="2518245"/>
                </a:lnTo>
                <a:lnTo>
                  <a:pt x="3240780" y="2512213"/>
                </a:lnTo>
                <a:cubicBezTo>
                  <a:pt x="3240780" y="2510308"/>
                  <a:pt x="3241114" y="2508403"/>
                  <a:pt x="3241114" y="2506498"/>
                </a:cubicBezTo>
                <a:cubicBezTo>
                  <a:pt x="3241448" y="2504593"/>
                  <a:pt x="3241448" y="2502689"/>
                  <a:pt x="3241782" y="2500784"/>
                </a:cubicBezTo>
                <a:cubicBezTo>
                  <a:pt x="3242116" y="2498879"/>
                  <a:pt x="3242450" y="2496656"/>
                  <a:pt x="3242785" y="2494752"/>
                </a:cubicBezTo>
                <a:cubicBezTo>
                  <a:pt x="3243119" y="2492847"/>
                  <a:pt x="3243787" y="2490942"/>
                  <a:pt x="3244121" y="2489037"/>
                </a:cubicBezTo>
                <a:cubicBezTo>
                  <a:pt x="3244789" y="2487132"/>
                  <a:pt x="3245123" y="2485227"/>
                  <a:pt x="3245791" y="2483322"/>
                </a:cubicBezTo>
                <a:cubicBezTo>
                  <a:pt x="3246459" y="2481417"/>
                  <a:pt x="3246793" y="2479195"/>
                  <a:pt x="3247461" y="2477290"/>
                </a:cubicBezTo>
                <a:cubicBezTo>
                  <a:pt x="3248130" y="2475385"/>
                  <a:pt x="3248798" y="2473798"/>
                  <a:pt x="3249466" y="2471893"/>
                </a:cubicBezTo>
                <a:cubicBezTo>
                  <a:pt x="3250468" y="2469988"/>
                  <a:pt x="3251136" y="2468401"/>
                  <a:pt x="3252138" y="2466496"/>
                </a:cubicBezTo>
                <a:cubicBezTo>
                  <a:pt x="3253141" y="2464591"/>
                  <a:pt x="3253809" y="2463004"/>
                  <a:pt x="3254811" y="2461099"/>
                </a:cubicBezTo>
                <a:cubicBezTo>
                  <a:pt x="3255813" y="2459194"/>
                  <a:pt x="3256815" y="2457606"/>
                  <a:pt x="3257818" y="2455702"/>
                </a:cubicBezTo>
                <a:cubicBezTo>
                  <a:pt x="3258820" y="2453797"/>
                  <a:pt x="3259822" y="2452209"/>
                  <a:pt x="3260824" y="2450304"/>
                </a:cubicBezTo>
                <a:cubicBezTo>
                  <a:pt x="3261826" y="2448717"/>
                  <a:pt x="3263163" y="2447130"/>
                  <a:pt x="3264165" y="2445542"/>
                </a:cubicBezTo>
                <a:cubicBezTo>
                  <a:pt x="3265501" y="2443955"/>
                  <a:pt x="3266837" y="2442050"/>
                  <a:pt x="3268174" y="2440463"/>
                </a:cubicBezTo>
                <a:lnTo>
                  <a:pt x="3272182" y="2435700"/>
                </a:lnTo>
                <a:cubicBezTo>
                  <a:pt x="3273519" y="2434113"/>
                  <a:pt x="3275189" y="2432843"/>
                  <a:pt x="3276525" y="2431256"/>
                </a:cubicBezTo>
                <a:cubicBezTo>
                  <a:pt x="3278196" y="2429668"/>
                  <a:pt x="3279866" y="2428398"/>
                  <a:pt x="3281536" y="2426811"/>
                </a:cubicBezTo>
                <a:lnTo>
                  <a:pt x="3285879" y="2422684"/>
                </a:lnTo>
                <a:lnTo>
                  <a:pt x="3290890" y="2418874"/>
                </a:lnTo>
                <a:cubicBezTo>
                  <a:pt x="3292560" y="2417604"/>
                  <a:pt x="3294565" y="2416652"/>
                  <a:pt x="3296235" y="2415382"/>
                </a:cubicBezTo>
                <a:cubicBezTo>
                  <a:pt x="3297906" y="2414429"/>
                  <a:pt x="3299576" y="2413159"/>
                  <a:pt x="3301246" y="2412207"/>
                </a:cubicBezTo>
                <a:cubicBezTo>
                  <a:pt x="3302917" y="2411255"/>
                  <a:pt x="3304921" y="2410302"/>
                  <a:pt x="3306591" y="2409350"/>
                </a:cubicBezTo>
                <a:cubicBezTo>
                  <a:pt x="3308262" y="2408397"/>
                  <a:pt x="3310266" y="2407445"/>
                  <a:pt x="3311936" y="2406492"/>
                </a:cubicBezTo>
                <a:cubicBezTo>
                  <a:pt x="3313607" y="2405857"/>
                  <a:pt x="3315611" y="2404905"/>
                  <a:pt x="3317281" y="2404270"/>
                </a:cubicBezTo>
                <a:cubicBezTo>
                  <a:pt x="3319286" y="2403635"/>
                  <a:pt x="3321290" y="2402683"/>
                  <a:pt x="3323295" y="2402048"/>
                </a:cubicBezTo>
                <a:cubicBezTo>
                  <a:pt x="3324965" y="2401413"/>
                  <a:pt x="3326969" y="2400778"/>
                  <a:pt x="3328640" y="2400143"/>
                </a:cubicBezTo>
                <a:cubicBezTo>
                  <a:pt x="3330644" y="2399825"/>
                  <a:pt x="3332648" y="2399190"/>
                  <a:pt x="3334653" y="2398873"/>
                </a:cubicBezTo>
                <a:cubicBezTo>
                  <a:pt x="3336657" y="2398238"/>
                  <a:pt x="3338328" y="2397920"/>
                  <a:pt x="3340332" y="2397285"/>
                </a:cubicBezTo>
                <a:lnTo>
                  <a:pt x="3346011" y="2396333"/>
                </a:lnTo>
                <a:cubicBezTo>
                  <a:pt x="3348016" y="2396016"/>
                  <a:pt x="3350020" y="2396016"/>
                  <a:pt x="3352024" y="2395698"/>
                </a:cubicBezTo>
                <a:cubicBezTo>
                  <a:pt x="3354029" y="2395698"/>
                  <a:pt x="3355699" y="2395381"/>
                  <a:pt x="3357703" y="2395381"/>
                </a:cubicBezTo>
                <a:lnTo>
                  <a:pt x="3364051" y="2395381"/>
                </a:lnTo>
                <a:lnTo>
                  <a:pt x="3369730" y="2395381"/>
                </a:lnTo>
                <a:cubicBezTo>
                  <a:pt x="3371734" y="2395381"/>
                  <a:pt x="3373739" y="2395698"/>
                  <a:pt x="3375743" y="2395698"/>
                </a:cubicBezTo>
                <a:cubicBezTo>
                  <a:pt x="3377747" y="2396016"/>
                  <a:pt x="3379418" y="2396016"/>
                  <a:pt x="3381422" y="2396333"/>
                </a:cubicBezTo>
                <a:lnTo>
                  <a:pt x="3387101" y="2397285"/>
                </a:lnTo>
                <a:cubicBezTo>
                  <a:pt x="3389106" y="2397920"/>
                  <a:pt x="3391110" y="2398238"/>
                  <a:pt x="3393114" y="2398873"/>
                </a:cubicBezTo>
                <a:cubicBezTo>
                  <a:pt x="3395119" y="2399190"/>
                  <a:pt x="3396789" y="2399825"/>
                  <a:pt x="3398794" y="2400143"/>
                </a:cubicBezTo>
                <a:lnTo>
                  <a:pt x="3404807" y="2402048"/>
                </a:lnTo>
                <a:cubicBezTo>
                  <a:pt x="3406477" y="2402683"/>
                  <a:pt x="3408482" y="2403635"/>
                  <a:pt x="3410152" y="2404270"/>
                </a:cubicBezTo>
                <a:cubicBezTo>
                  <a:pt x="3412156" y="2404905"/>
                  <a:pt x="3413827" y="2405857"/>
                  <a:pt x="3415831" y="2406492"/>
                </a:cubicBezTo>
                <a:cubicBezTo>
                  <a:pt x="3417501" y="2407445"/>
                  <a:pt x="3419506" y="2408397"/>
                  <a:pt x="3421176" y="2409350"/>
                </a:cubicBezTo>
                <a:lnTo>
                  <a:pt x="3426187" y="2412207"/>
                </a:lnTo>
                <a:cubicBezTo>
                  <a:pt x="3428191" y="2413159"/>
                  <a:pt x="3429862" y="2414429"/>
                  <a:pt x="3431866" y="2415382"/>
                </a:cubicBezTo>
                <a:cubicBezTo>
                  <a:pt x="3433537" y="2416652"/>
                  <a:pt x="3434873" y="2417604"/>
                  <a:pt x="3436543" y="2418874"/>
                </a:cubicBezTo>
                <a:lnTo>
                  <a:pt x="3441554" y="2422684"/>
                </a:lnTo>
                <a:cubicBezTo>
                  <a:pt x="3443224" y="2423954"/>
                  <a:pt x="3444895" y="2425541"/>
                  <a:pt x="3446565" y="2426811"/>
                </a:cubicBezTo>
                <a:cubicBezTo>
                  <a:pt x="3447901" y="2428398"/>
                  <a:pt x="3449572" y="2429668"/>
                  <a:pt x="3450908" y="2431256"/>
                </a:cubicBezTo>
                <a:lnTo>
                  <a:pt x="4169819" y="3149076"/>
                </a:lnTo>
                <a:lnTo>
                  <a:pt x="4174496" y="3153521"/>
                </a:lnTo>
                <a:cubicBezTo>
                  <a:pt x="4176167" y="3154791"/>
                  <a:pt x="4177503" y="3156378"/>
                  <a:pt x="4179173" y="3157648"/>
                </a:cubicBezTo>
                <a:lnTo>
                  <a:pt x="4184184" y="3161458"/>
                </a:lnTo>
                <a:cubicBezTo>
                  <a:pt x="4185855" y="3162728"/>
                  <a:pt x="4187525" y="3163680"/>
                  <a:pt x="4189195" y="3164950"/>
                </a:cubicBezTo>
                <a:cubicBezTo>
                  <a:pt x="4190866" y="3166220"/>
                  <a:pt x="4192870" y="3167172"/>
                  <a:pt x="4194540" y="3168442"/>
                </a:cubicBezTo>
                <a:cubicBezTo>
                  <a:pt x="4196211" y="3169395"/>
                  <a:pt x="4197881" y="3170030"/>
                  <a:pt x="4199551" y="3170982"/>
                </a:cubicBezTo>
                <a:cubicBezTo>
                  <a:pt x="4201222" y="3171935"/>
                  <a:pt x="4203226" y="3172887"/>
                  <a:pt x="4204896" y="3173840"/>
                </a:cubicBezTo>
                <a:cubicBezTo>
                  <a:pt x="4206901" y="3174474"/>
                  <a:pt x="4208571" y="3175427"/>
                  <a:pt x="4210576" y="3176062"/>
                </a:cubicBezTo>
                <a:cubicBezTo>
                  <a:pt x="4212580" y="3176697"/>
                  <a:pt x="4214250" y="3177649"/>
                  <a:pt x="4216255" y="3178284"/>
                </a:cubicBezTo>
                <a:cubicBezTo>
                  <a:pt x="4218259" y="3178919"/>
                  <a:pt x="4219929" y="3179554"/>
                  <a:pt x="4221934" y="3180189"/>
                </a:cubicBezTo>
                <a:cubicBezTo>
                  <a:pt x="4223938" y="3180824"/>
                  <a:pt x="4225609" y="3181142"/>
                  <a:pt x="4227613" y="3181776"/>
                </a:cubicBezTo>
                <a:cubicBezTo>
                  <a:pt x="4229617" y="3182094"/>
                  <a:pt x="4231288" y="3182729"/>
                  <a:pt x="4233292" y="3183046"/>
                </a:cubicBezTo>
                <a:lnTo>
                  <a:pt x="4239305" y="3183999"/>
                </a:lnTo>
                <a:cubicBezTo>
                  <a:pt x="4241310" y="3184316"/>
                  <a:pt x="4242980" y="3184316"/>
                  <a:pt x="4244984" y="3184634"/>
                </a:cubicBezTo>
                <a:cubicBezTo>
                  <a:pt x="4246989" y="3184634"/>
                  <a:pt x="4248993" y="3184951"/>
                  <a:pt x="4250998" y="3184951"/>
                </a:cubicBezTo>
                <a:cubicBezTo>
                  <a:pt x="4253002" y="3184951"/>
                  <a:pt x="4255006" y="3185269"/>
                  <a:pt x="4257011" y="3185269"/>
                </a:cubicBezTo>
                <a:cubicBezTo>
                  <a:pt x="4259015" y="3185269"/>
                  <a:pt x="4261020" y="3184951"/>
                  <a:pt x="4263024" y="3184951"/>
                </a:cubicBezTo>
                <a:cubicBezTo>
                  <a:pt x="4265028" y="3184951"/>
                  <a:pt x="4266699" y="3184634"/>
                  <a:pt x="4268703" y="3184634"/>
                </a:cubicBezTo>
                <a:cubicBezTo>
                  <a:pt x="4270707" y="3184316"/>
                  <a:pt x="4272378" y="3184316"/>
                  <a:pt x="4274382" y="3183999"/>
                </a:cubicBezTo>
                <a:lnTo>
                  <a:pt x="4280395" y="3183046"/>
                </a:lnTo>
                <a:cubicBezTo>
                  <a:pt x="4282400" y="3182729"/>
                  <a:pt x="4284070" y="3182094"/>
                  <a:pt x="4286075" y="3181776"/>
                </a:cubicBezTo>
                <a:cubicBezTo>
                  <a:pt x="4288079" y="3181142"/>
                  <a:pt x="4290083" y="3180824"/>
                  <a:pt x="4292088" y="3180189"/>
                </a:cubicBezTo>
                <a:cubicBezTo>
                  <a:pt x="4294092" y="3179554"/>
                  <a:pt x="4295762" y="3178919"/>
                  <a:pt x="4297767" y="3178284"/>
                </a:cubicBezTo>
                <a:cubicBezTo>
                  <a:pt x="4299771" y="3177649"/>
                  <a:pt x="4301442" y="3176697"/>
                  <a:pt x="4303446" y="3176062"/>
                </a:cubicBezTo>
                <a:cubicBezTo>
                  <a:pt x="4305116" y="3175427"/>
                  <a:pt x="4307121" y="3174474"/>
                  <a:pt x="4308791" y="3173840"/>
                </a:cubicBezTo>
                <a:cubicBezTo>
                  <a:pt x="4310461" y="3172887"/>
                  <a:pt x="4312466" y="3171935"/>
                  <a:pt x="4314136" y="3170982"/>
                </a:cubicBezTo>
                <a:cubicBezTo>
                  <a:pt x="4316140" y="3170030"/>
                  <a:pt x="4317811" y="3169395"/>
                  <a:pt x="4319815" y="3168442"/>
                </a:cubicBezTo>
                <a:cubicBezTo>
                  <a:pt x="4321486" y="3167172"/>
                  <a:pt x="4323156" y="3166220"/>
                  <a:pt x="4324826" y="3164950"/>
                </a:cubicBezTo>
                <a:cubicBezTo>
                  <a:pt x="4326497" y="3163680"/>
                  <a:pt x="4327833" y="3162728"/>
                  <a:pt x="4329503" y="3161458"/>
                </a:cubicBezTo>
                <a:cubicBezTo>
                  <a:pt x="4331173" y="3160188"/>
                  <a:pt x="4333178" y="3158918"/>
                  <a:pt x="4334848" y="3157648"/>
                </a:cubicBezTo>
                <a:cubicBezTo>
                  <a:pt x="4336519" y="3156378"/>
                  <a:pt x="4337855" y="3154791"/>
                  <a:pt x="4339525" y="3153521"/>
                </a:cubicBezTo>
                <a:lnTo>
                  <a:pt x="4344202" y="3149076"/>
                </a:lnTo>
                <a:cubicBezTo>
                  <a:pt x="4345538" y="3147489"/>
                  <a:pt x="4347209" y="3146219"/>
                  <a:pt x="4348545" y="3144631"/>
                </a:cubicBezTo>
                <a:lnTo>
                  <a:pt x="4352554" y="3139869"/>
                </a:lnTo>
                <a:cubicBezTo>
                  <a:pt x="4353890" y="3138282"/>
                  <a:pt x="4354892" y="3136377"/>
                  <a:pt x="4356228" y="3134790"/>
                </a:cubicBezTo>
                <a:cubicBezTo>
                  <a:pt x="4357565" y="3133202"/>
                  <a:pt x="4358567" y="3131615"/>
                  <a:pt x="4359903" y="3130027"/>
                </a:cubicBezTo>
                <a:cubicBezTo>
                  <a:pt x="4360905" y="3128440"/>
                  <a:pt x="4362242" y="3126535"/>
                  <a:pt x="4363244" y="3124948"/>
                </a:cubicBezTo>
                <a:cubicBezTo>
                  <a:pt x="4364246" y="3123043"/>
                  <a:pt x="4364914" y="3121455"/>
                  <a:pt x="4365916" y="3119551"/>
                </a:cubicBezTo>
                <a:cubicBezTo>
                  <a:pt x="4366919" y="3117646"/>
                  <a:pt x="4367587" y="3115741"/>
                  <a:pt x="4368589" y="3113836"/>
                </a:cubicBezTo>
                <a:cubicBezTo>
                  <a:pt x="4369591" y="3111931"/>
                  <a:pt x="4370259" y="3110344"/>
                  <a:pt x="4371261" y="3108439"/>
                </a:cubicBezTo>
                <a:cubicBezTo>
                  <a:pt x="4371930" y="3106534"/>
                  <a:pt x="4372598" y="3104947"/>
                  <a:pt x="4373266" y="3103042"/>
                </a:cubicBezTo>
                <a:cubicBezTo>
                  <a:pt x="4373934" y="3101137"/>
                  <a:pt x="4374602" y="3098914"/>
                  <a:pt x="4375270" y="3097010"/>
                </a:cubicBezTo>
                <a:cubicBezTo>
                  <a:pt x="4375604" y="3095105"/>
                  <a:pt x="4376272" y="3093200"/>
                  <a:pt x="4376606" y="3091295"/>
                </a:cubicBezTo>
                <a:cubicBezTo>
                  <a:pt x="4376941" y="3089390"/>
                  <a:pt x="4377609" y="3087485"/>
                  <a:pt x="4377943" y="3085580"/>
                </a:cubicBezTo>
                <a:lnTo>
                  <a:pt x="4378945" y="3079866"/>
                </a:lnTo>
                <a:cubicBezTo>
                  <a:pt x="4379279" y="3077961"/>
                  <a:pt x="4379279" y="3075738"/>
                  <a:pt x="4379613" y="3073834"/>
                </a:cubicBezTo>
                <a:cubicBezTo>
                  <a:pt x="4379613" y="3071929"/>
                  <a:pt x="4379947" y="3070024"/>
                  <a:pt x="4379947" y="3068119"/>
                </a:cubicBezTo>
                <a:cubicBezTo>
                  <a:pt x="4379947" y="3066214"/>
                  <a:pt x="4380281" y="3064309"/>
                  <a:pt x="4380281" y="3062404"/>
                </a:cubicBezTo>
                <a:cubicBezTo>
                  <a:pt x="4380281" y="3060182"/>
                  <a:pt x="4379947" y="3058277"/>
                  <a:pt x="4379947" y="3056055"/>
                </a:cubicBezTo>
                <a:cubicBezTo>
                  <a:pt x="4379947" y="3054150"/>
                  <a:pt x="4379613" y="3052245"/>
                  <a:pt x="4379613" y="3050340"/>
                </a:cubicBezTo>
                <a:cubicBezTo>
                  <a:pt x="4379279" y="3048435"/>
                  <a:pt x="4379279" y="3046530"/>
                  <a:pt x="4378945" y="3044625"/>
                </a:cubicBezTo>
                <a:cubicBezTo>
                  <a:pt x="4378611" y="3042721"/>
                  <a:pt x="4378277" y="3040498"/>
                  <a:pt x="4377943" y="3038593"/>
                </a:cubicBezTo>
                <a:cubicBezTo>
                  <a:pt x="4377609" y="3036688"/>
                  <a:pt x="4376941" y="3034784"/>
                  <a:pt x="4376606" y="3032879"/>
                </a:cubicBezTo>
                <a:cubicBezTo>
                  <a:pt x="4376272" y="3030974"/>
                  <a:pt x="4375604" y="3029069"/>
                  <a:pt x="4375270" y="3027164"/>
                </a:cubicBezTo>
                <a:lnTo>
                  <a:pt x="4373266" y="3021449"/>
                </a:lnTo>
                <a:lnTo>
                  <a:pt x="4371261" y="3015735"/>
                </a:lnTo>
                <a:cubicBezTo>
                  <a:pt x="4370259" y="3013830"/>
                  <a:pt x="4369591" y="3012243"/>
                  <a:pt x="4368589" y="3010338"/>
                </a:cubicBezTo>
                <a:cubicBezTo>
                  <a:pt x="4367587" y="3008433"/>
                  <a:pt x="4366919" y="3006845"/>
                  <a:pt x="4365916" y="3004941"/>
                </a:cubicBezTo>
                <a:cubicBezTo>
                  <a:pt x="4364914" y="3003036"/>
                  <a:pt x="4364246" y="3001448"/>
                  <a:pt x="4363244" y="2999543"/>
                </a:cubicBezTo>
                <a:cubicBezTo>
                  <a:pt x="4362242" y="2997956"/>
                  <a:pt x="4360905" y="2996051"/>
                  <a:pt x="4359903" y="2994464"/>
                </a:cubicBezTo>
                <a:cubicBezTo>
                  <a:pt x="4358567" y="2992876"/>
                  <a:pt x="4357565" y="2990971"/>
                  <a:pt x="4356228" y="2989384"/>
                </a:cubicBezTo>
                <a:cubicBezTo>
                  <a:pt x="4354892" y="2987797"/>
                  <a:pt x="4353890" y="2986209"/>
                  <a:pt x="4352554" y="2984622"/>
                </a:cubicBezTo>
                <a:lnTo>
                  <a:pt x="4348545" y="2979860"/>
                </a:lnTo>
                <a:cubicBezTo>
                  <a:pt x="4347209" y="2978272"/>
                  <a:pt x="4345538" y="2976685"/>
                  <a:pt x="4344202" y="2975098"/>
                </a:cubicBezTo>
                <a:lnTo>
                  <a:pt x="4244650" y="2875727"/>
                </a:lnTo>
                <a:lnTo>
                  <a:pt x="3995771" y="2627140"/>
                </a:lnTo>
                <a:cubicBezTo>
                  <a:pt x="3994434" y="2625553"/>
                  <a:pt x="3992764" y="2624283"/>
                  <a:pt x="3991428" y="2622696"/>
                </a:cubicBezTo>
                <a:lnTo>
                  <a:pt x="3987419" y="2617933"/>
                </a:lnTo>
                <a:lnTo>
                  <a:pt x="3983410" y="2613171"/>
                </a:lnTo>
                <a:cubicBezTo>
                  <a:pt x="3982408" y="2611584"/>
                  <a:pt x="3981072" y="2609679"/>
                  <a:pt x="3980070" y="2608092"/>
                </a:cubicBezTo>
                <a:cubicBezTo>
                  <a:pt x="3979067" y="2606504"/>
                  <a:pt x="3978065" y="2604599"/>
                  <a:pt x="3977063" y="2603012"/>
                </a:cubicBezTo>
                <a:cubicBezTo>
                  <a:pt x="3976061" y="2601107"/>
                  <a:pt x="3974724" y="2599202"/>
                  <a:pt x="3973722" y="2597297"/>
                </a:cubicBezTo>
                <a:cubicBezTo>
                  <a:pt x="3972720" y="2595392"/>
                  <a:pt x="3972052" y="2593805"/>
                  <a:pt x="3971050" y="2591900"/>
                </a:cubicBezTo>
                <a:cubicBezTo>
                  <a:pt x="3970382" y="2589995"/>
                  <a:pt x="3969379" y="2588408"/>
                  <a:pt x="3968711" y="2586503"/>
                </a:cubicBezTo>
                <a:cubicBezTo>
                  <a:pt x="3968043" y="2584598"/>
                  <a:pt x="3967375" y="2583011"/>
                  <a:pt x="3966707" y="2581106"/>
                </a:cubicBezTo>
                <a:cubicBezTo>
                  <a:pt x="3966039" y="2579201"/>
                  <a:pt x="3965705" y="2576979"/>
                  <a:pt x="3965037" y="2575074"/>
                </a:cubicBezTo>
                <a:cubicBezTo>
                  <a:pt x="3964368" y="2573169"/>
                  <a:pt x="3964034" y="2571581"/>
                  <a:pt x="3963366" y="2569677"/>
                </a:cubicBezTo>
                <a:cubicBezTo>
                  <a:pt x="3963032" y="2567772"/>
                  <a:pt x="3962364" y="2565867"/>
                  <a:pt x="3962030" y="2563962"/>
                </a:cubicBezTo>
                <a:lnTo>
                  <a:pt x="3961028" y="2558247"/>
                </a:lnTo>
                <a:cubicBezTo>
                  <a:pt x="3960694" y="2556025"/>
                  <a:pt x="3960360" y="2554120"/>
                  <a:pt x="3960026" y="2551898"/>
                </a:cubicBezTo>
                <a:cubicBezTo>
                  <a:pt x="3960026" y="2549993"/>
                  <a:pt x="3959691" y="2548088"/>
                  <a:pt x="3959691" y="2546183"/>
                </a:cubicBezTo>
                <a:lnTo>
                  <a:pt x="3959691" y="2540469"/>
                </a:lnTo>
                <a:lnTo>
                  <a:pt x="3959691" y="2534436"/>
                </a:lnTo>
                <a:cubicBezTo>
                  <a:pt x="3959691" y="2532532"/>
                  <a:pt x="3960026" y="2530309"/>
                  <a:pt x="3960026" y="2528404"/>
                </a:cubicBezTo>
                <a:lnTo>
                  <a:pt x="3961028" y="2522690"/>
                </a:lnTo>
                <a:cubicBezTo>
                  <a:pt x="3961362" y="2520785"/>
                  <a:pt x="3961696" y="2518562"/>
                  <a:pt x="3962030" y="2516658"/>
                </a:cubicBezTo>
                <a:cubicBezTo>
                  <a:pt x="3962364" y="2514753"/>
                  <a:pt x="3963032" y="2512848"/>
                  <a:pt x="3963366" y="2510943"/>
                </a:cubicBezTo>
                <a:cubicBezTo>
                  <a:pt x="3964034" y="2509038"/>
                  <a:pt x="3964368" y="2507133"/>
                  <a:pt x="3965037" y="2505228"/>
                </a:cubicBezTo>
                <a:cubicBezTo>
                  <a:pt x="3965705" y="2503323"/>
                  <a:pt x="3966039" y="2501419"/>
                  <a:pt x="3966707" y="2499514"/>
                </a:cubicBezTo>
                <a:cubicBezTo>
                  <a:pt x="3967375" y="2497609"/>
                  <a:pt x="3968043" y="2496021"/>
                  <a:pt x="3968711" y="2494117"/>
                </a:cubicBezTo>
                <a:cubicBezTo>
                  <a:pt x="3969379" y="2492212"/>
                  <a:pt x="3970382" y="2490307"/>
                  <a:pt x="3971050" y="2488402"/>
                </a:cubicBezTo>
                <a:cubicBezTo>
                  <a:pt x="3972052" y="2486815"/>
                  <a:pt x="3972720" y="2484910"/>
                  <a:pt x="3973722" y="2483322"/>
                </a:cubicBezTo>
                <a:cubicBezTo>
                  <a:pt x="3974724" y="2481417"/>
                  <a:pt x="3976061" y="2479513"/>
                  <a:pt x="3977063" y="2477608"/>
                </a:cubicBezTo>
                <a:cubicBezTo>
                  <a:pt x="3978065" y="2476020"/>
                  <a:pt x="3979067" y="2474115"/>
                  <a:pt x="3980070" y="2472528"/>
                </a:cubicBezTo>
                <a:cubicBezTo>
                  <a:pt x="3981072" y="2470941"/>
                  <a:pt x="3982408" y="2469036"/>
                  <a:pt x="3983410" y="2467448"/>
                </a:cubicBezTo>
                <a:lnTo>
                  <a:pt x="3987419" y="2462686"/>
                </a:lnTo>
                <a:lnTo>
                  <a:pt x="3991428" y="2457924"/>
                </a:lnTo>
                <a:cubicBezTo>
                  <a:pt x="3992764" y="2456337"/>
                  <a:pt x="3994434" y="2454749"/>
                  <a:pt x="3995771" y="2453162"/>
                </a:cubicBezTo>
                <a:cubicBezTo>
                  <a:pt x="3997441" y="2451892"/>
                  <a:pt x="3998777" y="2450304"/>
                  <a:pt x="4000448" y="2449035"/>
                </a:cubicBezTo>
                <a:cubicBezTo>
                  <a:pt x="4002118" y="2447765"/>
                  <a:pt x="4003788" y="2446177"/>
                  <a:pt x="4005459" y="2444907"/>
                </a:cubicBezTo>
                <a:cubicBezTo>
                  <a:pt x="4007129" y="2443637"/>
                  <a:pt x="4008465" y="2442367"/>
                  <a:pt x="4010135" y="2441098"/>
                </a:cubicBezTo>
                <a:lnTo>
                  <a:pt x="4015146" y="2437288"/>
                </a:lnTo>
                <a:cubicBezTo>
                  <a:pt x="4016817" y="2436335"/>
                  <a:pt x="4018821" y="2435383"/>
                  <a:pt x="4020492" y="2434430"/>
                </a:cubicBezTo>
                <a:cubicBezTo>
                  <a:pt x="4022162" y="2433478"/>
                  <a:pt x="4023832" y="2432208"/>
                  <a:pt x="4025503" y="2431256"/>
                </a:cubicBezTo>
                <a:cubicBezTo>
                  <a:pt x="4027507" y="2430303"/>
                  <a:pt x="4029177" y="2429351"/>
                  <a:pt x="4031182" y="2428398"/>
                </a:cubicBezTo>
                <a:cubicBezTo>
                  <a:pt x="4032852" y="2427763"/>
                  <a:pt x="4034856" y="2426811"/>
                  <a:pt x="4036527" y="2426176"/>
                </a:cubicBezTo>
                <a:cubicBezTo>
                  <a:pt x="4038531" y="2425541"/>
                  <a:pt x="4040201" y="2424589"/>
                  <a:pt x="4042206" y="2423954"/>
                </a:cubicBezTo>
                <a:cubicBezTo>
                  <a:pt x="4044210" y="2423319"/>
                  <a:pt x="4045881" y="2423001"/>
                  <a:pt x="4047885" y="2422366"/>
                </a:cubicBezTo>
                <a:cubicBezTo>
                  <a:pt x="4049889" y="2421731"/>
                  <a:pt x="4051560" y="2421096"/>
                  <a:pt x="4053564" y="2420461"/>
                </a:cubicBezTo>
                <a:lnTo>
                  <a:pt x="4059577" y="2419509"/>
                </a:lnTo>
                <a:lnTo>
                  <a:pt x="4065256" y="2418557"/>
                </a:lnTo>
                <a:cubicBezTo>
                  <a:pt x="4067261" y="2418239"/>
                  <a:pt x="4069265" y="2418239"/>
                  <a:pt x="4071270" y="2417922"/>
                </a:cubicBezTo>
                <a:cubicBezTo>
                  <a:pt x="4073274" y="2417604"/>
                  <a:pt x="4074944" y="2417604"/>
                  <a:pt x="4076949" y="2417287"/>
                </a:cubicBezTo>
                <a:lnTo>
                  <a:pt x="4082962" y="2417287"/>
                </a:lnTo>
                <a:lnTo>
                  <a:pt x="4088975" y="2417287"/>
                </a:lnTo>
                <a:cubicBezTo>
                  <a:pt x="4090980" y="2417604"/>
                  <a:pt x="4092650" y="2417604"/>
                  <a:pt x="4094654" y="2417922"/>
                </a:cubicBezTo>
                <a:cubicBezTo>
                  <a:pt x="4096659" y="2418239"/>
                  <a:pt x="4098663" y="2418239"/>
                  <a:pt x="4100668" y="2418557"/>
                </a:cubicBezTo>
                <a:lnTo>
                  <a:pt x="4106347" y="2419509"/>
                </a:lnTo>
                <a:lnTo>
                  <a:pt x="4112360" y="2420461"/>
                </a:lnTo>
                <a:cubicBezTo>
                  <a:pt x="4114364" y="2421096"/>
                  <a:pt x="4116035" y="2421731"/>
                  <a:pt x="4118039" y="2422366"/>
                </a:cubicBezTo>
                <a:cubicBezTo>
                  <a:pt x="4120043" y="2423001"/>
                  <a:pt x="4121714" y="2423319"/>
                  <a:pt x="4123718" y="2423954"/>
                </a:cubicBezTo>
                <a:cubicBezTo>
                  <a:pt x="4125723" y="2424589"/>
                  <a:pt x="4127393" y="2425541"/>
                  <a:pt x="4129397" y="2426176"/>
                </a:cubicBezTo>
                <a:cubicBezTo>
                  <a:pt x="4131068" y="2426811"/>
                  <a:pt x="4133072" y="2427763"/>
                  <a:pt x="4134742" y="2428398"/>
                </a:cubicBezTo>
                <a:cubicBezTo>
                  <a:pt x="4136747" y="2429351"/>
                  <a:pt x="4138417" y="2430303"/>
                  <a:pt x="4140421" y="2431256"/>
                </a:cubicBezTo>
                <a:cubicBezTo>
                  <a:pt x="4142092" y="2432208"/>
                  <a:pt x="4144096" y="2433478"/>
                  <a:pt x="4145767" y="2434430"/>
                </a:cubicBezTo>
                <a:lnTo>
                  <a:pt x="4150778" y="2437288"/>
                </a:lnTo>
                <a:lnTo>
                  <a:pt x="4155789" y="2441098"/>
                </a:lnTo>
                <a:lnTo>
                  <a:pt x="4160800" y="2444907"/>
                </a:lnTo>
                <a:cubicBezTo>
                  <a:pt x="4162470" y="2446177"/>
                  <a:pt x="4163806" y="2447765"/>
                  <a:pt x="4165476" y="2449035"/>
                </a:cubicBezTo>
                <a:cubicBezTo>
                  <a:pt x="4167147" y="2450304"/>
                  <a:pt x="4168483" y="2451892"/>
                  <a:pt x="4170153" y="2453162"/>
                </a:cubicBezTo>
                <a:lnTo>
                  <a:pt x="4969908" y="3252257"/>
                </a:lnTo>
                <a:lnTo>
                  <a:pt x="6561736" y="4841875"/>
                </a:lnTo>
                <a:lnTo>
                  <a:pt x="6561736" y="0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AB80B2B9-9F81-4D56-9298-6261630E1C6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2686050"/>
            <a:ext cx="1651793" cy="1827213"/>
          </a:xfrm>
          <a:custGeom>
            <a:avLst/>
            <a:gdLst>
              <a:gd name="T0" fmla="*/ 110 w 4944"/>
              <a:gd name="T1" fmla="*/ 115 h 5753"/>
              <a:gd name="T2" fmla="*/ 137 w 4944"/>
              <a:gd name="T3" fmla="*/ 88 h 5753"/>
              <a:gd name="T4" fmla="*/ 168 w 4944"/>
              <a:gd name="T5" fmla="*/ 64 h 5753"/>
              <a:gd name="T6" fmla="*/ 200 w 4944"/>
              <a:gd name="T7" fmla="*/ 45 h 5753"/>
              <a:gd name="T8" fmla="*/ 233 w 4944"/>
              <a:gd name="T9" fmla="*/ 29 h 5753"/>
              <a:gd name="T10" fmla="*/ 268 w 4944"/>
              <a:gd name="T11" fmla="*/ 16 h 5753"/>
              <a:gd name="T12" fmla="*/ 302 w 4944"/>
              <a:gd name="T13" fmla="*/ 7 h 5753"/>
              <a:gd name="T14" fmla="*/ 338 w 4944"/>
              <a:gd name="T15" fmla="*/ 2 h 5753"/>
              <a:gd name="T16" fmla="*/ 374 w 4944"/>
              <a:gd name="T17" fmla="*/ 0 h 5753"/>
              <a:gd name="T18" fmla="*/ 410 w 4944"/>
              <a:gd name="T19" fmla="*/ 2 h 5753"/>
              <a:gd name="T20" fmla="*/ 445 w 4944"/>
              <a:gd name="T21" fmla="*/ 7 h 5753"/>
              <a:gd name="T22" fmla="*/ 481 w 4944"/>
              <a:gd name="T23" fmla="*/ 16 h 5753"/>
              <a:gd name="T24" fmla="*/ 515 w 4944"/>
              <a:gd name="T25" fmla="*/ 29 h 5753"/>
              <a:gd name="T26" fmla="*/ 548 w 4944"/>
              <a:gd name="T27" fmla="*/ 45 h 5753"/>
              <a:gd name="T28" fmla="*/ 580 w 4944"/>
              <a:gd name="T29" fmla="*/ 64 h 5753"/>
              <a:gd name="T30" fmla="*/ 610 w 4944"/>
              <a:gd name="T31" fmla="*/ 88 h 5753"/>
              <a:gd name="T32" fmla="*/ 639 w 4944"/>
              <a:gd name="T33" fmla="*/ 115 h 5753"/>
              <a:gd name="T34" fmla="*/ 4944 w 4944"/>
              <a:gd name="T35" fmla="*/ 5753 h 5753"/>
              <a:gd name="T36" fmla="*/ 110 w 4944"/>
              <a:gd name="T37" fmla="*/ 672 h 5753"/>
              <a:gd name="T38" fmla="*/ 84 w 4944"/>
              <a:gd name="T39" fmla="*/ 642 h 5753"/>
              <a:gd name="T40" fmla="*/ 62 w 4944"/>
              <a:gd name="T41" fmla="*/ 609 h 5753"/>
              <a:gd name="T42" fmla="*/ 42 w 4944"/>
              <a:gd name="T43" fmla="*/ 576 h 5753"/>
              <a:gd name="T44" fmla="*/ 27 w 4944"/>
              <a:gd name="T45" fmla="*/ 541 h 5753"/>
              <a:gd name="T46" fmla="*/ 15 w 4944"/>
              <a:gd name="T47" fmla="*/ 505 h 5753"/>
              <a:gd name="T48" fmla="*/ 6 w 4944"/>
              <a:gd name="T49" fmla="*/ 468 h 5753"/>
              <a:gd name="T50" fmla="*/ 1 w 4944"/>
              <a:gd name="T51" fmla="*/ 430 h 5753"/>
              <a:gd name="T52" fmla="*/ 0 w 4944"/>
              <a:gd name="T53" fmla="*/ 393 h 5753"/>
              <a:gd name="T54" fmla="*/ 1 w 4944"/>
              <a:gd name="T55" fmla="*/ 355 h 5753"/>
              <a:gd name="T56" fmla="*/ 6 w 4944"/>
              <a:gd name="T57" fmla="*/ 318 h 5753"/>
              <a:gd name="T58" fmla="*/ 15 w 4944"/>
              <a:gd name="T59" fmla="*/ 281 h 5753"/>
              <a:gd name="T60" fmla="*/ 27 w 4944"/>
              <a:gd name="T61" fmla="*/ 245 h 5753"/>
              <a:gd name="T62" fmla="*/ 42 w 4944"/>
              <a:gd name="T63" fmla="*/ 211 h 5753"/>
              <a:gd name="T64" fmla="*/ 62 w 4944"/>
              <a:gd name="T65" fmla="*/ 176 h 5753"/>
              <a:gd name="T66" fmla="*/ 84 w 4944"/>
              <a:gd name="T67" fmla="*/ 145 h 5753"/>
              <a:gd name="T68" fmla="*/ 110 w 4944"/>
              <a:gd name="T69" fmla="*/ 115 h 5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44" h="5753">
                <a:moveTo>
                  <a:pt x="110" y="115"/>
                </a:moveTo>
                <a:lnTo>
                  <a:pt x="110" y="115"/>
                </a:lnTo>
                <a:lnTo>
                  <a:pt x="123" y="101"/>
                </a:lnTo>
                <a:lnTo>
                  <a:pt x="137" y="88"/>
                </a:lnTo>
                <a:lnTo>
                  <a:pt x="153" y="76"/>
                </a:lnTo>
                <a:lnTo>
                  <a:pt x="168" y="64"/>
                </a:lnTo>
                <a:lnTo>
                  <a:pt x="184" y="54"/>
                </a:lnTo>
                <a:lnTo>
                  <a:pt x="200" y="45"/>
                </a:lnTo>
                <a:lnTo>
                  <a:pt x="216" y="36"/>
                </a:lnTo>
                <a:lnTo>
                  <a:pt x="233" y="29"/>
                </a:lnTo>
                <a:lnTo>
                  <a:pt x="250" y="22"/>
                </a:lnTo>
                <a:lnTo>
                  <a:pt x="268" y="16"/>
                </a:lnTo>
                <a:lnTo>
                  <a:pt x="285" y="11"/>
                </a:lnTo>
                <a:lnTo>
                  <a:pt x="302" y="7"/>
                </a:lnTo>
                <a:lnTo>
                  <a:pt x="320" y="4"/>
                </a:lnTo>
                <a:lnTo>
                  <a:pt x="338" y="2"/>
                </a:lnTo>
                <a:lnTo>
                  <a:pt x="356" y="1"/>
                </a:lnTo>
                <a:lnTo>
                  <a:pt x="374" y="0"/>
                </a:lnTo>
                <a:lnTo>
                  <a:pt x="392" y="1"/>
                </a:lnTo>
                <a:lnTo>
                  <a:pt x="410" y="2"/>
                </a:lnTo>
                <a:lnTo>
                  <a:pt x="427" y="4"/>
                </a:lnTo>
                <a:lnTo>
                  <a:pt x="445" y="7"/>
                </a:lnTo>
                <a:lnTo>
                  <a:pt x="463" y="11"/>
                </a:lnTo>
                <a:lnTo>
                  <a:pt x="481" y="16"/>
                </a:lnTo>
                <a:lnTo>
                  <a:pt x="498" y="22"/>
                </a:lnTo>
                <a:lnTo>
                  <a:pt x="515" y="29"/>
                </a:lnTo>
                <a:lnTo>
                  <a:pt x="531" y="36"/>
                </a:lnTo>
                <a:lnTo>
                  <a:pt x="548" y="45"/>
                </a:lnTo>
                <a:lnTo>
                  <a:pt x="564" y="54"/>
                </a:lnTo>
                <a:lnTo>
                  <a:pt x="580" y="64"/>
                </a:lnTo>
                <a:lnTo>
                  <a:pt x="596" y="76"/>
                </a:lnTo>
                <a:lnTo>
                  <a:pt x="610" y="88"/>
                </a:lnTo>
                <a:lnTo>
                  <a:pt x="624" y="101"/>
                </a:lnTo>
                <a:lnTo>
                  <a:pt x="639" y="115"/>
                </a:lnTo>
                <a:lnTo>
                  <a:pt x="4944" y="4640"/>
                </a:lnTo>
                <a:lnTo>
                  <a:pt x="4944" y="5753"/>
                </a:lnTo>
                <a:lnTo>
                  <a:pt x="110" y="672"/>
                </a:lnTo>
                <a:lnTo>
                  <a:pt x="110" y="672"/>
                </a:lnTo>
                <a:lnTo>
                  <a:pt x="96" y="657"/>
                </a:lnTo>
                <a:lnTo>
                  <a:pt x="84" y="642"/>
                </a:lnTo>
                <a:lnTo>
                  <a:pt x="72" y="625"/>
                </a:lnTo>
                <a:lnTo>
                  <a:pt x="62" y="609"/>
                </a:lnTo>
                <a:lnTo>
                  <a:pt x="51" y="593"/>
                </a:lnTo>
                <a:lnTo>
                  <a:pt x="42" y="576"/>
                </a:lnTo>
                <a:lnTo>
                  <a:pt x="35" y="559"/>
                </a:lnTo>
                <a:lnTo>
                  <a:pt x="27" y="541"/>
                </a:lnTo>
                <a:lnTo>
                  <a:pt x="21" y="523"/>
                </a:lnTo>
                <a:lnTo>
                  <a:pt x="15" y="505"/>
                </a:lnTo>
                <a:lnTo>
                  <a:pt x="10" y="486"/>
                </a:lnTo>
                <a:lnTo>
                  <a:pt x="6" y="468"/>
                </a:lnTo>
                <a:lnTo>
                  <a:pt x="3" y="450"/>
                </a:lnTo>
                <a:lnTo>
                  <a:pt x="1" y="430"/>
                </a:lnTo>
                <a:lnTo>
                  <a:pt x="0" y="412"/>
                </a:lnTo>
                <a:lnTo>
                  <a:pt x="0" y="393"/>
                </a:lnTo>
                <a:lnTo>
                  <a:pt x="0" y="374"/>
                </a:lnTo>
                <a:lnTo>
                  <a:pt x="1" y="355"/>
                </a:lnTo>
                <a:lnTo>
                  <a:pt x="3" y="337"/>
                </a:lnTo>
                <a:lnTo>
                  <a:pt x="6" y="318"/>
                </a:lnTo>
                <a:lnTo>
                  <a:pt x="10" y="299"/>
                </a:lnTo>
                <a:lnTo>
                  <a:pt x="15" y="281"/>
                </a:lnTo>
                <a:lnTo>
                  <a:pt x="21" y="263"/>
                </a:lnTo>
                <a:lnTo>
                  <a:pt x="27" y="245"/>
                </a:lnTo>
                <a:lnTo>
                  <a:pt x="35" y="228"/>
                </a:lnTo>
                <a:lnTo>
                  <a:pt x="42" y="211"/>
                </a:lnTo>
                <a:lnTo>
                  <a:pt x="51" y="193"/>
                </a:lnTo>
                <a:lnTo>
                  <a:pt x="62" y="176"/>
                </a:lnTo>
                <a:lnTo>
                  <a:pt x="72" y="160"/>
                </a:lnTo>
                <a:lnTo>
                  <a:pt x="84" y="145"/>
                </a:lnTo>
                <a:lnTo>
                  <a:pt x="96" y="130"/>
                </a:lnTo>
                <a:lnTo>
                  <a:pt x="110" y="115"/>
                </a:lnTo>
                <a:lnTo>
                  <a:pt x="110" y="115"/>
                </a:lnTo>
                <a:close/>
              </a:path>
            </a:pathLst>
          </a:custGeom>
          <a:solidFill>
            <a:srgbClr val="CBCB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D721C-2764-482F-80B9-D4006AAB6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96" y="365125"/>
            <a:ext cx="4393704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86095-26DC-48B9-BA7B-02E8DFBAC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96" y="1825625"/>
            <a:ext cx="4393704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F12181FB-3D8C-4353-9E65-13EFD3532D4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206995" y="0"/>
            <a:ext cx="3140546" cy="2959100"/>
          </a:xfrm>
          <a:custGeom>
            <a:avLst/>
            <a:gdLst>
              <a:gd name="T0" fmla="*/ 9290 w 9400"/>
              <a:gd name="T1" fmla="*/ 9207 h 9322"/>
              <a:gd name="T2" fmla="*/ 9276 w 9400"/>
              <a:gd name="T3" fmla="*/ 9221 h 9322"/>
              <a:gd name="T4" fmla="*/ 9246 w 9400"/>
              <a:gd name="T5" fmla="*/ 9247 h 9322"/>
              <a:gd name="T6" fmla="*/ 9215 w 9400"/>
              <a:gd name="T7" fmla="*/ 9269 h 9322"/>
              <a:gd name="T8" fmla="*/ 9183 w 9400"/>
              <a:gd name="T9" fmla="*/ 9287 h 9322"/>
              <a:gd name="T10" fmla="*/ 9149 w 9400"/>
              <a:gd name="T11" fmla="*/ 9301 h 9322"/>
              <a:gd name="T12" fmla="*/ 9114 w 9400"/>
              <a:gd name="T13" fmla="*/ 9312 h 9322"/>
              <a:gd name="T14" fmla="*/ 9079 w 9400"/>
              <a:gd name="T15" fmla="*/ 9319 h 9322"/>
              <a:gd name="T16" fmla="*/ 9043 w 9400"/>
              <a:gd name="T17" fmla="*/ 9322 h 9322"/>
              <a:gd name="T18" fmla="*/ 9007 w 9400"/>
              <a:gd name="T19" fmla="*/ 9322 h 9322"/>
              <a:gd name="T20" fmla="*/ 8971 w 9400"/>
              <a:gd name="T21" fmla="*/ 9319 h 9322"/>
              <a:gd name="T22" fmla="*/ 8937 w 9400"/>
              <a:gd name="T23" fmla="*/ 9312 h 9322"/>
              <a:gd name="T24" fmla="*/ 8902 w 9400"/>
              <a:gd name="T25" fmla="*/ 9301 h 9322"/>
              <a:gd name="T26" fmla="*/ 8868 w 9400"/>
              <a:gd name="T27" fmla="*/ 9287 h 9322"/>
              <a:gd name="T28" fmla="*/ 8835 w 9400"/>
              <a:gd name="T29" fmla="*/ 9269 h 9322"/>
              <a:gd name="T30" fmla="*/ 8804 w 9400"/>
              <a:gd name="T31" fmla="*/ 9247 h 9322"/>
              <a:gd name="T32" fmla="*/ 8775 w 9400"/>
              <a:gd name="T33" fmla="*/ 9221 h 9322"/>
              <a:gd name="T34" fmla="*/ 0 w 9400"/>
              <a:gd name="T35" fmla="*/ 0 h 9322"/>
              <a:gd name="T36" fmla="*/ 9290 w 9400"/>
              <a:gd name="T37" fmla="*/ 8651 h 9322"/>
              <a:gd name="T38" fmla="*/ 9303 w 9400"/>
              <a:gd name="T39" fmla="*/ 8666 h 9322"/>
              <a:gd name="T40" fmla="*/ 9327 w 9400"/>
              <a:gd name="T41" fmla="*/ 8696 h 9322"/>
              <a:gd name="T42" fmla="*/ 9348 w 9400"/>
              <a:gd name="T43" fmla="*/ 8730 h 9322"/>
              <a:gd name="T44" fmla="*/ 9365 w 9400"/>
              <a:gd name="T45" fmla="*/ 8764 h 9322"/>
              <a:gd name="T46" fmla="*/ 9378 w 9400"/>
              <a:gd name="T47" fmla="*/ 8800 h 9322"/>
              <a:gd name="T48" fmla="*/ 9389 w 9400"/>
              <a:gd name="T49" fmla="*/ 8835 h 9322"/>
              <a:gd name="T50" fmla="*/ 9396 w 9400"/>
              <a:gd name="T51" fmla="*/ 8873 h 9322"/>
              <a:gd name="T52" fmla="*/ 9399 w 9400"/>
              <a:gd name="T53" fmla="*/ 8911 h 9322"/>
              <a:gd name="T54" fmla="*/ 9399 w 9400"/>
              <a:gd name="T55" fmla="*/ 8949 h 9322"/>
              <a:gd name="T56" fmla="*/ 9396 w 9400"/>
              <a:gd name="T57" fmla="*/ 8986 h 9322"/>
              <a:gd name="T58" fmla="*/ 9389 w 9400"/>
              <a:gd name="T59" fmla="*/ 9023 h 9322"/>
              <a:gd name="T60" fmla="*/ 9378 w 9400"/>
              <a:gd name="T61" fmla="*/ 9060 h 9322"/>
              <a:gd name="T62" fmla="*/ 9365 w 9400"/>
              <a:gd name="T63" fmla="*/ 9095 h 9322"/>
              <a:gd name="T64" fmla="*/ 9348 w 9400"/>
              <a:gd name="T65" fmla="*/ 9130 h 9322"/>
              <a:gd name="T66" fmla="*/ 9327 w 9400"/>
              <a:gd name="T67" fmla="*/ 9162 h 9322"/>
              <a:gd name="T68" fmla="*/ 9303 w 9400"/>
              <a:gd name="T69" fmla="*/ 9193 h 9322"/>
              <a:gd name="T70" fmla="*/ 9290 w 9400"/>
              <a:gd name="T71" fmla="*/ 9207 h 9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00" h="9322">
                <a:moveTo>
                  <a:pt x="9290" y="9207"/>
                </a:moveTo>
                <a:lnTo>
                  <a:pt x="9290" y="9207"/>
                </a:lnTo>
                <a:lnTo>
                  <a:pt x="9290" y="9207"/>
                </a:lnTo>
                <a:lnTo>
                  <a:pt x="9276" y="9221"/>
                </a:lnTo>
                <a:lnTo>
                  <a:pt x="9261" y="9235"/>
                </a:lnTo>
                <a:lnTo>
                  <a:pt x="9246" y="9247"/>
                </a:lnTo>
                <a:lnTo>
                  <a:pt x="9231" y="9258"/>
                </a:lnTo>
                <a:lnTo>
                  <a:pt x="9215" y="9269"/>
                </a:lnTo>
                <a:lnTo>
                  <a:pt x="9199" y="9278"/>
                </a:lnTo>
                <a:lnTo>
                  <a:pt x="9183" y="9287"/>
                </a:lnTo>
                <a:lnTo>
                  <a:pt x="9166" y="9294"/>
                </a:lnTo>
                <a:lnTo>
                  <a:pt x="9149" y="9301"/>
                </a:lnTo>
                <a:lnTo>
                  <a:pt x="9131" y="9306"/>
                </a:lnTo>
                <a:lnTo>
                  <a:pt x="9114" y="9312"/>
                </a:lnTo>
                <a:lnTo>
                  <a:pt x="9096" y="9316"/>
                </a:lnTo>
                <a:lnTo>
                  <a:pt x="9079" y="9319"/>
                </a:lnTo>
                <a:lnTo>
                  <a:pt x="9061" y="9321"/>
                </a:lnTo>
                <a:lnTo>
                  <a:pt x="9043" y="9322"/>
                </a:lnTo>
                <a:lnTo>
                  <a:pt x="9025" y="9322"/>
                </a:lnTo>
                <a:lnTo>
                  <a:pt x="9007" y="9322"/>
                </a:lnTo>
                <a:lnTo>
                  <a:pt x="8989" y="9321"/>
                </a:lnTo>
                <a:lnTo>
                  <a:pt x="8971" y="9319"/>
                </a:lnTo>
                <a:lnTo>
                  <a:pt x="8954" y="9316"/>
                </a:lnTo>
                <a:lnTo>
                  <a:pt x="8937" y="9312"/>
                </a:lnTo>
                <a:lnTo>
                  <a:pt x="8919" y="9306"/>
                </a:lnTo>
                <a:lnTo>
                  <a:pt x="8902" y="9301"/>
                </a:lnTo>
                <a:lnTo>
                  <a:pt x="8884" y="9294"/>
                </a:lnTo>
                <a:lnTo>
                  <a:pt x="8868" y="9287"/>
                </a:lnTo>
                <a:lnTo>
                  <a:pt x="8851" y="9278"/>
                </a:lnTo>
                <a:lnTo>
                  <a:pt x="8835" y="9269"/>
                </a:lnTo>
                <a:lnTo>
                  <a:pt x="8820" y="9258"/>
                </a:lnTo>
                <a:lnTo>
                  <a:pt x="8804" y="9247"/>
                </a:lnTo>
                <a:lnTo>
                  <a:pt x="8789" y="9235"/>
                </a:lnTo>
                <a:lnTo>
                  <a:pt x="8775" y="9221"/>
                </a:lnTo>
                <a:lnTo>
                  <a:pt x="8760" y="9207"/>
                </a:lnTo>
                <a:lnTo>
                  <a:pt x="0" y="0"/>
                </a:lnTo>
                <a:lnTo>
                  <a:pt x="1059" y="0"/>
                </a:lnTo>
                <a:lnTo>
                  <a:pt x="9290" y="8651"/>
                </a:lnTo>
                <a:lnTo>
                  <a:pt x="9290" y="8651"/>
                </a:lnTo>
                <a:lnTo>
                  <a:pt x="9303" y="8666"/>
                </a:lnTo>
                <a:lnTo>
                  <a:pt x="9316" y="8681"/>
                </a:lnTo>
                <a:lnTo>
                  <a:pt x="9327" y="8696"/>
                </a:lnTo>
                <a:lnTo>
                  <a:pt x="9337" y="8713"/>
                </a:lnTo>
                <a:lnTo>
                  <a:pt x="9348" y="8730"/>
                </a:lnTo>
                <a:lnTo>
                  <a:pt x="9357" y="8747"/>
                </a:lnTo>
                <a:lnTo>
                  <a:pt x="9365" y="8764"/>
                </a:lnTo>
                <a:lnTo>
                  <a:pt x="9372" y="8782"/>
                </a:lnTo>
                <a:lnTo>
                  <a:pt x="9378" y="8800"/>
                </a:lnTo>
                <a:lnTo>
                  <a:pt x="9384" y="8817"/>
                </a:lnTo>
                <a:lnTo>
                  <a:pt x="9389" y="8835"/>
                </a:lnTo>
                <a:lnTo>
                  <a:pt x="9393" y="8855"/>
                </a:lnTo>
                <a:lnTo>
                  <a:pt x="9396" y="8873"/>
                </a:lnTo>
                <a:lnTo>
                  <a:pt x="9398" y="8891"/>
                </a:lnTo>
                <a:lnTo>
                  <a:pt x="9399" y="8911"/>
                </a:lnTo>
                <a:lnTo>
                  <a:pt x="9400" y="8929"/>
                </a:lnTo>
                <a:lnTo>
                  <a:pt x="9399" y="8949"/>
                </a:lnTo>
                <a:lnTo>
                  <a:pt x="9398" y="8967"/>
                </a:lnTo>
                <a:lnTo>
                  <a:pt x="9396" y="8986"/>
                </a:lnTo>
                <a:lnTo>
                  <a:pt x="9393" y="9005"/>
                </a:lnTo>
                <a:lnTo>
                  <a:pt x="9389" y="9023"/>
                </a:lnTo>
                <a:lnTo>
                  <a:pt x="9384" y="9041"/>
                </a:lnTo>
                <a:lnTo>
                  <a:pt x="9378" y="9060"/>
                </a:lnTo>
                <a:lnTo>
                  <a:pt x="9372" y="9078"/>
                </a:lnTo>
                <a:lnTo>
                  <a:pt x="9365" y="9095"/>
                </a:lnTo>
                <a:lnTo>
                  <a:pt x="9357" y="9112"/>
                </a:lnTo>
                <a:lnTo>
                  <a:pt x="9348" y="9130"/>
                </a:lnTo>
                <a:lnTo>
                  <a:pt x="9337" y="9146"/>
                </a:lnTo>
                <a:lnTo>
                  <a:pt x="9327" y="9162"/>
                </a:lnTo>
                <a:lnTo>
                  <a:pt x="9316" y="9178"/>
                </a:lnTo>
                <a:lnTo>
                  <a:pt x="9303" y="9193"/>
                </a:lnTo>
                <a:lnTo>
                  <a:pt x="9290" y="9207"/>
                </a:lnTo>
                <a:lnTo>
                  <a:pt x="9290" y="9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4592E37-7D59-48AC-91D1-5F4FF210F19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689213" y="5729288"/>
            <a:ext cx="1317693" cy="1128713"/>
          </a:xfrm>
          <a:custGeom>
            <a:avLst/>
            <a:gdLst>
              <a:gd name="T0" fmla="*/ 107 w 3945"/>
              <a:gd name="T1" fmla="*/ 113 h 3556"/>
              <a:gd name="T2" fmla="*/ 135 w 3945"/>
              <a:gd name="T3" fmla="*/ 86 h 3556"/>
              <a:gd name="T4" fmla="*/ 165 w 3945"/>
              <a:gd name="T5" fmla="*/ 63 h 3556"/>
              <a:gd name="T6" fmla="*/ 197 w 3945"/>
              <a:gd name="T7" fmla="*/ 44 h 3556"/>
              <a:gd name="T8" fmla="*/ 229 w 3945"/>
              <a:gd name="T9" fmla="*/ 28 h 3556"/>
              <a:gd name="T10" fmla="*/ 263 w 3945"/>
              <a:gd name="T11" fmla="*/ 15 h 3556"/>
              <a:gd name="T12" fmla="*/ 298 w 3945"/>
              <a:gd name="T13" fmla="*/ 6 h 3556"/>
              <a:gd name="T14" fmla="*/ 333 w 3945"/>
              <a:gd name="T15" fmla="*/ 1 h 3556"/>
              <a:gd name="T16" fmla="*/ 368 w 3945"/>
              <a:gd name="T17" fmla="*/ 0 h 3556"/>
              <a:gd name="T18" fmla="*/ 404 w 3945"/>
              <a:gd name="T19" fmla="*/ 1 h 3556"/>
              <a:gd name="T20" fmla="*/ 438 w 3945"/>
              <a:gd name="T21" fmla="*/ 6 h 3556"/>
              <a:gd name="T22" fmla="*/ 473 w 3945"/>
              <a:gd name="T23" fmla="*/ 15 h 3556"/>
              <a:gd name="T24" fmla="*/ 507 w 3945"/>
              <a:gd name="T25" fmla="*/ 28 h 3556"/>
              <a:gd name="T26" fmla="*/ 540 w 3945"/>
              <a:gd name="T27" fmla="*/ 44 h 3556"/>
              <a:gd name="T28" fmla="*/ 571 w 3945"/>
              <a:gd name="T29" fmla="*/ 63 h 3556"/>
              <a:gd name="T30" fmla="*/ 601 w 3945"/>
              <a:gd name="T31" fmla="*/ 86 h 3556"/>
              <a:gd name="T32" fmla="*/ 629 w 3945"/>
              <a:gd name="T33" fmla="*/ 113 h 3556"/>
              <a:gd name="T34" fmla="*/ 2863 w 3945"/>
              <a:gd name="T35" fmla="*/ 3556 h 3556"/>
              <a:gd name="T36" fmla="*/ 107 w 3945"/>
              <a:gd name="T37" fmla="*/ 661 h 3556"/>
              <a:gd name="T38" fmla="*/ 82 w 3945"/>
              <a:gd name="T39" fmla="*/ 632 h 3556"/>
              <a:gd name="T40" fmla="*/ 60 w 3945"/>
              <a:gd name="T41" fmla="*/ 600 h 3556"/>
              <a:gd name="T42" fmla="*/ 42 w 3945"/>
              <a:gd name="T43" fmla="*/ 567 h 3556"/>
              <a:gd name="T44" fmla="*/ 26 w 3945"/>
              <a:gd name="T45" fmla="*/ 533 h 3556"/>
              <a:gd name="T46" fmla="*/ 14 w 3945"/>
              <a:gd name="T47" fmla="*/ 497 h 3556"/>
              <a:gd name="T48" fmla="*/ 6 w 3945"/>
              <a:gd name="T49" fmla="*/ 461 h 3556"/>
              <a:gd name="T50" fmla="*/ 1 w 3945"/>
              <a:gd name="T51" fmla="*/ 424 h 3556"/>
              <a:gd name="T52" fmla="*/ 0 w 3945"/>
              <a:gd name="T53" fmla="*/ 386 h 3556"/>
              <a:gd name="T54" fmla="*/ 1 w 3945"/>
              <a:gd name="T55" fmla="*/ 350 h 3556"/>
              <a:gd name="T56" fmla="*/ 6 w 3945"/>
              <a:gd name="T57" fmla="*/ 313 h 3556"/>
              <a:gd name="T58" fmla="*/ 14 w 3945"/>
              <a:gd name="T59" fmla="*/ 277 h 3556"/>
              <a:gd name="T60" fmla="*/ 26 w 3945"/>
              <a:gd name="T61" fmla="*/ 241 h 3556"/>
              <a:gd name="T62" fmla="*/ 42 w 3945"/>
              <a:gd name="T63" fmla="*/ 206 h 3556"/>
              <a:gd name="T64" fmla="*/ 60 w 3945"/>
              <a:gd name="T65" fmla="*/ 173 h 3556"/>
              <a:gd name="T66" fmla="*/ 82 w 3945"/>
              <a:gd name="T67" fmla="*/ 142 h 3556"/>
              <a:gd name="T68" fmla="*/ 107 w 3945"/>
              <a:gd name="T69" fmla="*/ 113 h 3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45" h="3556">
                <a:moveTo>
                  <a:pt x="107" y="113"/>
                </a:moveTo>
                <a:lnTo>
                  <a:pt x="107" y="113"/>
                </a:lnTo>
                <a:lnTo>
                  <a:pt x="121" y="99"/>
                </a:lnTo>
                <a:lnTo>
                  <a:pt x="135" y="86"/>
                </a:lnTo>
                <a:lnTo>
                  <a:pt x="150" y="74"/>
                </a:lnTo>
                <a:lnTo>
                  <a:pt x="165" y="63"/>
                </a:lnTo>
                <a:lnTo>
                  <a:pt x="181" y="52"/>
                </a:lnTo>
                <a:lnTo>
                  <a:pt x="197" y="44"/>
                </a:lnTo>
                <a:lnTo>
                  <a:pt x="213" y="35"/>
                </a:lnTo>
                <a:lnTo>
                  <a:pt x="229" y="28"/>
                </a:lnTo>
                <a:lnTo>
                  <a:pt x="246" y="21"/>
                </a:lnTo>
                <a:lnTo>
                  <a:pt x="263" y="15"/>
                </a:lnTo>
                <a:lnTo>
                  <a:pt x="281" y="10"/>
                </a:lnTo>
                <a:lnTo>
                  <a:pt x="298" y="6"/>
                </a:lnTo>
                <a:lnTo>
                  <a:pt x="315" y="3"/>
                </a:lnTo>
                <a:lnTo>
                  <a:pt x="333" y="1"/>
                </a:lnTo>
                <a:lnTo>
                  <a:pt x="350" y="0"/>
                </a:lnTo>
                <a:lnTo>
                  <a:pt x="368" y="0"/>
                </a:lnTo>
                <a:lnTo>
                  <a:pt x="386" y="0"/>
                </a:lnTo>
                <a:lnTo>
                  <a:pt x="404" y="1"/>
                </a:lnTo>
                <a:lnTo>
                  <a:pt x="421" y="3"/>
                </a:lnTo>
                <a:lnTo>
                  <a:pt x="438" y="6"/>
                </a:lnTo>
                <a:lnTo>
                  <a:pt x="456" y="10"/>
                </a:lnTo>
                <a:lnTo>
                  <a:pt x="473" y="15"/>
                </a:lnTo>
                <a:lnTo>
                  <a:pt x="490" y="21"/>
                </a:lnTo>
                <a:lnTo>
                  <a:pt x="507" y="28"/>
                </a:lnTo>
                <a:lnTo>
                  <a:pt x="524" y="35"/>
                </a:lnTo>
                <a:lnTo>
                  <a:pt x="540" y="44"/>
                </a:lnTo>
                <a:lnTo>
                  <a:pt x="555" y="52"/>
                </a:lnTo>
                <a:lnTo>
                  <a:pt x="571" y="63"/>
                </a:lnTo>
                <a:lnTo>
                  <a:pt x="586" y="74"/>
                </a:lnTo>
                <a:lnTo>
                  <a:pt x="601" y="86"/>
                </a:lnTo>
                <a:lnTo>
                  <a:pt x="615" y="99"/>
                </a:lnTo>
                <a:lnTo>
                  <a:pt x="629" y="113"/>
                </a:lnTo>
                <a:lnTo>
                  <a:pt x="3945" y="3556"/>
                </a:lnTo>
                <a:lnTo>
                  <a:pt x="2863" y="3556"/>
                </a:lnTo>
                <a:lnTo>
                  <a:pt x="107" y="661"/>
                </a:lnTo>
                <a:lnTo>
                  <a:pt x="107" y="661"/>
                </a:lnTo>
                <a:lnTo>
                  <a:pt x="94" y="646"/>
                </a:lnTo>
                <a:lnTo>
                  <a:pt x="82" y="632"/>
                </a:lnTo>
                <a:lnTo>
                  <a:pt x="70" y="616"/>
                </a:lnTo>
                <a:lnTo>
                  <a:pt x="60" y="600"/>
                </a:lnTo>
                <a:lnTo>
                  <a:pt x="50" y="584"/>
                </a:lnTo>
                <a:lnTo>
                  <a:pt x="42" y="567"/>
                </a:lnTo>
                <a:lnTo>
                  <a:pt x="34" y="550"/>
                </a:lnTo>
                <a:lnTo>
                  <a:pt x="26" y="533"/>
                </a:lnTo>
                <a:lnTo>
                  <a:pt x="20" y="515"/>
                </a:lnTo>
                <a:lnTo>
                  <a:pt x="14" y="497"/>
                </a:lnTo>
                <a:lnTo>
                  <a:pt x="10" y="479"/>
                </a:lnTo>
                <a:lnTo>
                  <a:pt x="6" y="461"/>
                </a:lnTo>
                <a:lnTo>
                  <a:pt x="3" y="442"/>
                </a:lnTo>
                <a:lnTo>
                  <a:pt x="1" y="424"/>
                </a:lnTo>
                <a:lnTo>
                  <a:pt x="0" y="406"/>
                </a:lnTo>
                <a:lnTo>
                  <a:pt x="0" y="386"/>
                </a:lnTo>
                <a:lnTo>
                  <a:pt x="0" y="368"/>
                </a:lnTo>
                <a:lnTo>
                  <a:pt x="1" y="350"/>
                </a:lnTo>
                <a:lnTo>
                  <a:pt x="3" y="331"/>
                </a:lnTo>
                <a:lnTo>
                  <a:pt x="6" y="313"/>
                </a:lnTo>
                <a:lnTo>
                  <a:pt x="10" y="295"/>
                </a:lnTo>
                <a:lnTo>
                  <a:pt x="14" y="277"/>
                </a:lnTo>
                <a:lnTo>
                  <a:pt x="20" y="258"/>
                </a:lnTo>
                <a:lnTo>
                  <a:pt x="26" y="241"/>
                </a:lnTo>
                <a:lnTo>
                  <a:pt x="34" y="224"/>
                </a:lnTo>
                <a:lnTo>
                  <a:pt x="42" y="206"/>
                </a:lnTo>
                <a:lnTo>
                  <a:pt x="50" y="190"/>
                </a:lnTo>
                <a:lnTo>
                  <a:pt x="60" y="173"/>
                </a:lnTo>
                <a:lnTo>
                  <a:pt x="70" y="158"/>
                </a:lnTo>
                <a:lnTo>
                  <a:pt x="82" y="142"/>
                </a:lnTo>
                <a:lnTo>
                  <a:pt x="94" y="127"/>
                </a:lnTo>
                <a:lnTo>
                  <a:pt x="107" y="113"/>
                </a:lnTo>
                <a:lnTo>
                  <a:pt x="107" y="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1B7339E0-122E-4CDF-A79B-4E777801EE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9616" y="6356350"/>
            <a:ext cx="1188720" cy="365125"/>
          </a:xfrm>
        </p:spPr>
        <p:txBody>
          <a:bodyPr/>
          <a:lstStyle>
            <a:lvl1pPr algn="r">
              <a:defRPr/>
            </a:lvl1pPr>
          </a:lstStyle>
          <a:p>
            <a:pPr algn="l"/>
            <a:r>
              <a:rPr lang="en-US"/>
              <a:t>DATE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833EEDD-44FF-412E-B0DC-8B3969D1A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80384" y="6356350"/>
            <a:ext cx="583264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C0FB5D8E-C878-4339-8FB9-DBBA40938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5080" y="6356350"/>
            <a:ext cx="1188720" cy="365125"/>
          </a:xfrm>
        </p:spPr>
        <p:txBody>
          <a:bodyPr/>
          <a:lstStyle/>
          <a:p>
            <a:fld id="{1513E0AC-52E7-4010-9D37-41BE99808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16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57F70C82-1B0A-3F61-0844-340F2F083CE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95"/>
          <a:stretch/>
        </p:blipFill>
        <p:spPr bwMode="auto">
          <a:xfrm>
            <a:off x="5394549" y="0"/>
            <a:ext cx="6797452" cy="609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1992BF9-578B-42D9-9A30-49D45648F2C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5618594" y="1728789"/>
            <a:ext cx="6573406" cy="5129212"/>
          </a:xfrm>
          <a:custGeom>
            <a:avLst/>
            <a:gdLst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467649 h 5129212"/>
              <a:gd name="connsiteX3" fmla="*/ 0 w 6573406"/>
              <a:gd name="connsiteY3" fmla="*/ 820687 h 5129212"/>
              <a:gd name="connsiteX4" fmla="*/ 0 w 6573406"/>
              <a:gd name="connsiteY4" fmla="*/ 825553 h 5129212"/>
              <a:gd name="connsiteX5" fmla="*/ 0 w 6573406"/>
              <a:gd name="connsiteY5" fmla="*/ 5129212 h 5129212"/>
              <a:gd name="connsiteX6" fmla="*/ 6573406 w 6573406"/>
              <a:gd name="connsiteY6" fmla="*/ 5129212 h 5129212"/>
              <a:gd name="connsiteX7" fmla="*/ 3968474 w 6573406"/>
              <a:gd name="connsiteY7" fmla="*/ 2531906 h 5129212"/>
              <a:gd name="connsiteX8" fmla="*/ 3962541 w 6573406"/>
              <a:gd name="connsiteY8" fmla="*/ 2531906 h 5129212"/>
              <a:gd name="connsiteX9" fmla="*/ 3956259 w 6573406"/>
              <a:gd name="connsiteY9" fmla="*/ 2531588 h 5129212"/>
              <a:gd name="connsiteX10" fmla="*/ 3950326 w 6573406"/>
              <a:gd name="connsiteY10" fmla="*/ 2530953 h 5129212"/>
              <a:gd name="connsiteX11" fmla="*/ 3944393 w 6573406"/>
              <a:gd name="connsiteY11" fmla="*/ 2530001 h 5129212"/>
              <a:gd name="connsiteX12" fmla="*/ 3938460 w 6573406"/>
              <a:gd name="connsiteY12" fmla="*/ 2528731 h 5129212"/>
              <a:gd name="connsiteX13" fmla="*/ 3932527 w 6573406"/>
              <a:gd name="connsiteY13" fmla="*/ 2527143 h 5129212"/>
              <a:gd name="connsiteX14" fmla="*/ 3926943 w 6573406"/>
              <a:gd name="connsiteY14" fmla="*/ 2525239 h 5129212"/>
              <a:gd name="connsiteX15" fmla="*/ 3921010 w 6573406"/>
              <a:gd name="connsiteY15" fmla="*/ 2523334 h 5129212"/>
              <a:gd name="connsiteX16" fmla="*/ 3915426 w 6573406"/>
              <a:gd name="connsiteY16" fmla="*/ 2520794 h 5129212"/>
              <a:gd name="connsiteX17" fmla="*/ 3909842 w 6573406"/>
              <a:gd name="connsiteY17" fmla="*/ 2517937 h 5129212"/>
              <a:gd name="connsiteX18" fmla="*/ 3904258 w 6573406"/>
              <a:gd name="connsiteY18" fmla="*/ 2515079 h 5129212"/>
              <a:gd name="connsiteX19" fmla="*/ 3899023 w 6573406"/>
              <a:gd name="connsiteY19" fmla="*/ 2511587 h 5129212"/>
              <a:gd name="connsiteX20" fmla="*/ 3893788 w 6573406"/>
              <a:gd name="connsiteY20" fmla="*/ 2508095 h 5129212"/>
              <a:gd name="connsiteX21" fmla="*/ 3888902 w 6573406"/>
              <a:gd name="connsiteY21" fmla="*/ 2504285 h 5129212"/>
              <a:gd name="connsiteX22" fmla="*/ 3884016 w 6573406"/>
              <a:gd name="connsiteY22" fmla="*/ 2500158 h 5129212"/>
              <a:gd name="connsiteX23" fmla="*/ 3879130 w 6573406"/>
              <a:gd name="connsiteY23" fmla="*/ 2495713 h 5129212"/>
              <a:gd name="connsiteX24" fmla="*/ 3266286 w 6573406"/>
              <a:gd name="connsiteY24" fmla="*/ 1883611 h 5129212"/>
              <a:gd name="connsiteX25" fmla="*/ 3261400 w 6573406"/>
              <a:gd name="connsiteY25" fmla="*/ 1879484 h 5129212"/>
              <a:gd name="connsiteX26" fmla="*/ 3256864 w 6573406"/>
              <a:gd name="connsiteY26" fmla="*/ 1875356 h 5129212"/>
              <a:gd name="connsiteX27" fmla="*/ 3251628 w 6573406"/>
              <a:gd name="connsiteY27" fmla="*/ 1871547 h 5129212"/>
              <a:gd name="connsiteX28" fmla="*/ 3246742 w 6573406"/>
              <a:gd name="connsiteY28" fmla="*/ 1868054 h 5129212"/>
              <a:gd name="connsiteX29" fmla="*/ 3241508 w 6573406"/>
              <a:gd name="connsiteY29" fmla="*/ 1864562 h 5129212"/>
              <a:gd name="connsiteX30" fmla="*/ 3235924 w 6573406"/>
              <a:gd name="connsiteY30" fmla="*/ 1861705 h 5129212"/>
              <a:gd name="connsiteX31" fmla="*/ 3230688 w 6573406"/>
              <a:gd name="connsiteY31" fmla="*/ 1858847 h 5129212"/>
              <a:gd name="connsiteX32" fmla="*/ 3225104 w 6573406"/>
              <a:gd name="connsiteY32" fmla="*/ 1856308 h 5129212"/>
              <a:gd name="connsiteX33" fmla="*/ 3219172 w 6573406"/>
              <a:gd name="connsiteY33" fmla="*/ 1854403 h 5129212"/>
              <a:gd name="connsiteX34" fmla="*/ 3213588 w 6573406"/>
              <a:gd name="connsiteY34" fmla="*/ 1852180 h 5129212"/>
              <a:gd name="connsiteX35" fmla="*/ 3207654 w 6573406"/>
              <a:gd name="connsiteY35" fmla="*/ 1850910 h 5129212"/>
              <a:gd name="connsiteX36" fmla="*/ 3202070 w 6573406"/>
              <a:gd name="connsiteY36" fmla="*/ 1849323 h 5129212"/>
              <a:gd name="connsiteX37" fmla="*/ 3196138 w 6573406"/>
              <a:gd name="connsiteY37" fmla="*/ 1848371 h 5129212"/>
              <a:gd name="connsiteX38" fmla="*/ 3190205 w 6573406"/>
              <a:gd name="connsiteY38" fmla="*/ 1847736 h 5129212"/>
              <a:gd name="connsiteX39" fmla="*/ 3184272 w 6573406"/>
              <a:gd name="connsiteY39" fmla="*/ 1847418 h 5129212"/>
              <a:gd name="connsiteX40" fmla="*/ 3177990 w 6573406"/>
              <a:gd name="connsiteY40" fmla="*/ 1847418 h 5129212"/>
              <a:gd name="connsiteX41" fmla="*/ 3172057 w 6573406"/>
              <a:gd name="connsiteY41" fmla="*/ 1847418 h 5129212"/>
              <a:gd name="connsiteX42" fmla="*/ 3166124 w 6573406"/>
              <a:gd name="connsiteY42" fmla="*/ 1847736 h 5129212"/>
              <a:gd name="connsiteX43" fmla="*/ 3160191 w 6573406"/>
              <a:gd name="connsiteY43" fmla="*/ 1848371 h 5129212"/>
              <a:gd name="connsiteX44" fmla="*/ 3154258 w 6573406"/>
              <a:gd name="connsiteY44" fmla="*/ 1849323 h 5129212"/>
              <a:gd name="connsiteX45" fmla="*/ 3148325 w 6573406"/>
              <a:gd name="connsiteY45" fmla="*/ 1850910 h 5129212"/>
              <a:gd name="connsiteX46" fmla="*/ 3142741 w 6573406"/>
              <a:gd name="connsiteY46" fmla="*/ 1852180 h 5129212"/>
              <a:gd name="connsiteX47" fmla="*/ 3136808 w 6573406"/>
              <a:gd name="connsiteY47" fmla="*/ 1854403 h 5129212"/>
              <a:gd name="connsiteX48" fmla="*/ 3131224 w 6573406"/>
              <a:gd name="connsiteY48" fmla="*/ 1856308 h 5129212"/>
              <a:gd name="connsiteX49" fmla="*/ 3125640 w 6573406"/>
              <a:gd name="connsiteY49" fmla="*/ 1858847 h 5129212"/>
              <a:gd name="connsiteX50" fmla="*/ 3120405 w 6573406"/>
              <a:gd name="connsiteY50" fmla="*/ 1861705 h 5129212"/>
              <a:gd name="connsiteX51" fmla="*/ 3114821 w 6573406"/>
              <a:gd name="connsiteY51" fmla="*/ 1864562 h 5129212"/>
              <a:gd name="connsiteX52" fmla="*/ 3109586 w 6573406"/>
              <a:gd name="connsiteY52" fmla="*/ 1868054 h 5129212"/>
              <a:gd name="connsiteX53" fmla="*/ 3104351 w 6573406"/>
              <a:gd name="connsiteY53" fmla="*/ 1871547 h 5129212"/>
              <a:gd name="connsiteX54" fmla="*/ 3099465 w 6573406"/>
              <a:gd name="connsiteY54" fmla="*/ 1875356 h 5129212"/>
              <a:gd name="connsiteX55" fmla="*/ 3094579 w 6573406"/>
              <a:gd name="connsiteY55" fmla="*/ 1879484 h 5129212"/>
              <a:gd name="connsiteX56" fmla="*/ 3090042 w 6573406"/>
              <a:gd name="connsiteY56" fmla="*/ 1883611 h 5129212"/>
              <a:gd name="connsiteX57" fmla="*/ 3085505 w 6573406"/>
              <a:gd name="connsiteY57" fmla="*/ 1888373 h 5129212"/>
              <a:gd name="connsiteX58" fmla="*/ 3081666 w 6573406"/>
              <a:gd name="connsiteY58" fmla="*/ 1893135 h 5129212"/>
              <a:gd name="connsiteX59" fmla="*/ 3077827 w 6573406"/>
              <a:gd name="connsiteY59" fmla="*/ 1898215 h 5129212"/>
              <a:gd name="connsiteX60" fmla="*/ 3073988 w 6573406"/>
              <a:gd name="connsiteY60" fmla="*/ 1903295 h 5129212"/>
              <a:gd name="connsiteX61" fmla="*/ 3070847 w 6573406"/>
              <a:gd name="connsiteY61" fmla="*/ 1908374 h 5129212"/>
              <a:gd name="connsiteX62" fmla="*/ 3067706 w 6573406"/>
              <a:gd name="connsiteY62" fmla="*/ 1914089 h 5129212"/>
              <a:gd name="connsiteX63" fmla="*/ 3065263 w 6573406"/>
              <a:gd name="connsiteY63" fmla="*/ 1919169 h 5129212"/>
              <a:gd name="connsiteX64" fmla="*/ 3062820 w 6573406"/>
              <a:gd name="connsiteY64" fmla="*/ 1924883 h 5129212"/>
              <a:gd name="connsiteX65" fmla="*/ 3060726 w 6573406"/>
              <a:gd name="connsiteY65" fmla="*/ 1930281 h 5129212"/>
              <a:gd name="connsiteX66" fmla="*/ 3058632 w 6573406"/>
              <a:gd name="connsiteY66" fmla="*/ 1936313 h 5129212"/>
              <a:gd name="connsiteX67" fmla="*/ 3057236 w 6573406"/>
              <a:gd name="connsiteY67" fmla="*/ 1942345 h 5129212"/>
              <a:gd name="connsiteX68" fmla="*/ 3055840 w 6573406"/>
              <a:gd name="connsiteY68" fmla="*/ 1947742 h 5129212"/>
              <a:gd name="connsiteX69" fmla="*/ 3054793 w 6573406"/>
              <a:gd name="connsiteY69" fmla="*/ 1953774 h 5129212"/>
              <a:gd name="connsiteX70" fmla="*/ 3054095 w 6573406"/>
              <a:gd name="connsiteY70" fmla="*/ 1959806 h 5129212"/>
              <a:gd name="connsiteX71" fmla="*/ 3053746 w 6573406"/>
              <a:gd name="connsiteY71" fmla="*/ 1965521 h 5129212"/>
              <a:gd name="connsiteX72" fmla="*/ 3053746 w 6573406"/>
              <a:gd name="connsiteY72" fmla="*/ 1971870 h 5129212"/>
              <a:gd name="connsiteX73" fmla="*/ 3053746 w 6573406"/>
              <a:gd name="connsiteY73" fmla="*/ 1977903 h 5129212"/>
              <a:gd name="connsiteX74" fmla="*/ 3054095 w 6573406"/>
              <a:gd name="connsiteY74" fmla="*/ 1983617 h 5129212"/>
              <a:gd name="connsiteX75" fmla="*/ 3054793 w 6573406"/>
              <a:gd name="connsiteY75" fmla="*/ 1989649 h 5129212"/>
              <a:gd name="connsiteX76" fmla="*/ 3055840 w 6573406"/>
              <a:gd name="connsiteY76" fmla="*/ 1995681 h 5129212"/>
              <a:gd name="connsiteX77" fmla="*/ 3057236 w 6573406"/>
              <a:gd name="connsiteY77" fmla="*/ 2001079 h 5129212"/>
              <a:gd name="connsiteX78" fmla="*/ 3058632 w 6573406"/>
              <a:gd name="connsiteY78" fmla="*/ 2007111 h 5129212"/>
              <a:gd name="connsiteX79" fmla="*/ 3060726 w 6573406"/>
              <a:gd name="connsiteY79" fmla="*/ 2013143 h 5129212"/>
              <a:gd name="connsiteX80" fmla="*/ 3062820 w 6573406"/>
              <a:gd name="connsiteY80" fmla="*/ 2018540 h 5129212"/>
              <a:gd name="connsiteX81" fmla="*/ 3065263 w 6573406"/>
              <a:gd name="connsiteY81" fmla="*/ 2024255 h 5129212"/>
              <a:gd name="connsiteX82" fmla="*/ 3067706 w 6573406"/>
              <a:gd name="connsiteY82" fmla="*/ 2029334 h 5129212"/>
              <a:gd name="connsiteX83" fmla="*/ 3070847 w 6573406"/>
              <a:gd name="connsiteY83" fmla="*/ 2035049 h 5129212"/>
              <a:gd name="connsiteX84" fmla="*/ 3073988 w 6573406"/>
              <a:gd name="connsiteY84" fmla="*/ 2040446 h 5129212"/>
              <a:gd name="connsiteX85" fmla="*/ 3077827 w 6573406"/>
              <a:gd name="connsiteY85" fmla="*/ 2045208 h 5129212"/>
              <a:gd name="connsiteX86" fmla="*/ 3081666 w 6573406"/>
              <a:gd name="connsiteY86" fmla="*/ 2050288 h 5129212"/>
              <a:gd name="connsiteX87" fmla="*/ 3085505 w 6573406"/>
              <a:gd name="connsiteY87" fmla="*/ 2055368 h 5129212"/>
              <a:gd name="connsiteX88" fmla="*/ 3090042 w 6573406"/>
              <a:gd name="connsiteY88" fmla="*/ 2059812 h 5129212"/>
              <a:gd name="connsiteX89" fmla="*/ 3916473 w 6573406"/>
              <a:gd name="connsiteY89" fmla="*/ 2884626 h 5129212"/>
              <a:gd name="connsiteX90" fmla="*/ 3920661 w 6573406"/>
              <a:gd name="connsiteY90" fmla="*/ 2889706 h 5129212"/>
              <a:gd name="connsiteX91" fmla="*/ 3924849 w 6573406"/>
              <a:gd name="connsiteY91" fmla="*/ 2894151 h 5129212"/>
              <a:gd name="connsiteX92" fmla="*/ 3928688 w 6573406"/>
              <a:gd name="connsiteY92" fmla="*/ 2899548 h 5129212"/>
              <a:gd name="connsiteX93" fmla="*/ 3932178 w 6573406"/>
              <a:gd name="connsiteY93" fmla="*/ 2904310 h 5129212"/>
              <a:gd name="connsiteX94" fmla="*/ 3935668 w 6573406"/>
              <a:gd name="connsiteY94" fmla="*/ 2909390 h 5129212"/>
              <a:gd name="connsiteX95" fmla="*/ 3938460 w 6573406"/>
              <a:gd name="connsiteY95" fmla="*/ 2915104 h 5129212"/>
              <a:gd name="connsiteX96" fmla="*/ 3941252 w 6573406"/>
              <a:gd name="connsiteY96" fmla="*/ 2920502 h 5129212"/>
              <a:gd name="connsiteX97" fmla="*/ 3943695 w 6573406"/>
              <a:gd name="connsiteY97" fmla="*/ 2925899 h 5129212"/>
              <a:gd name="connsiteX98" fmla="*/ 3945789 w 6573406"/>
              <a:gd name="connsiteY98" fmla="*/ 2931613 h 5129212"/>
              <a:gd name="connsiteX99" fmla="*/ 3947534 w 6573406"/>
              <a:gd name="connsiteY99" fmla="*/ 2937328 h 5129212"/>
              <a:gd name="connsiteX100" fmla="*/ 3949279 w 6573406"/>
              <a:gd name="connsiteY100" fmla="*/ 2943360 h 5129212"/>
              <a:gd name="connsiteX101" fmla="*/ 3950675 w 6573406"/>
              <a:gd name="connsiteY101" fmla="*/ 2949075 h 5129212"/>
              <a:gd name="connsiteX102" fmla="*/ 3951373 w 6573406"/>
              <a:gd name="connsiteY102" fmla="*/ 2954789 h 5129212"/>
              <a:gd name="connsiteX103" fmla="*/ 3952071 w 6573406"/>
              <a:gd name="connsiteY103" fmla="*/ 2960822 h 5129212"/>
              <a:gd name="connsiteX104" fmla="*/ 3952769 w 6573406"/>
              <a:gd name="connsiteY104" fmla="*/ 2966854 h 5129212"/>
              <a:gd name="connsiteX105" fmla="*/ 3952769 w 6573406"/>
              <a:gd name="connsiteY105" fmla="*/ 2973203 h 5129212"/>
              <a:gd name="connsiteX106" fmla="*/ 3952769 w 6573406"/>
              <a:gd name="connsiteY106" fmla="*/ 2978918 h 5129212"/>
              <a:gd name="connsiteX107" fmla="*/ 3952071 w 6573406"/>
              <a:gd name="connsiteY107" fmla="*/ 2984950 h 5129212"/>
              <a:gd name="connsiteX108" fmla="*/ 3951373 w 6573406"/>
              <a:gd name="connsiteY108" fmla="*/ 2990982 h 5129212"/>
              <a:gd name="connsiteX109" fmla="*/ 3950675 w 6573406"/>
              <a:gd name="connsiteY109" fmla="*/ 2996697 h 5129212"/>
              <a:gd name="connsiteX110" fmla="*/ 3949279 w 6573406"/>
              <a:gd name="connsiteY110" fmla="*/ 3002411 h 5129212"/>
              <a:gd name="connsiteX111" fmla="*/ 3947534 w 6573406"/>
              <a:gd name="connsiteY111" fmla="*/ 3008444 h 5129212"/>
              <a:gd name="connsiteX112" fmla="*/ 3945789 w 6573406"/>
              <a:gd name="connsiteY112" fmla="*/ 3014158 h 5129212"/>
              <a:gd name="connsiteX113" fmla="*/ 3943695 w 6573406"/>
              <a:gd name="connsiteY113" fmla="*/ 3019873 h 5129212"/>
              <a:gd name="connsiteX114" fmla="*/ 3941252 w 6573406"/>
              <a:gd name="connsiteY114" fmla="*/ 3025270 h 5129212"/>
              <a:gd name="connsiteX115" fmla="*/ 3938460 w 6573406"/>
              <a:gd name="connsiteY115" fmla="*/ 3030667 h 5129212"/>
              <a:gd name="connsiteX116" fmla="*/ 3935668 w 6573406"/>
              <a:gd name="connsiteY116" fmla="*/ 3036064 h 5129212"/>
              <a:gd name="connsiteX117" fmla="*/ 3932178 w 6573406"/>
              <a:gd name="connsiteY117" fmla="*/ 3041462 h 5129212"/>
              <a:gd name="connsiteX118" fmla="*/ 3928688 w 6573406"/>
              <a:gd name="connsiteY118" fmla="*/ 3046224 h 5129212"/>
              <a:gd name="connsiteX119" fmla="*/ 3924849 w 6573406"/>
              <a:gd name="connsiteY119" fmla="*/ 3051621 h 5129212"/>
              <a:gd name="connsiteX120" fmla="*/ 3920661 w 6573406"/>
              <a:gd name="connsiteY120" fmla="*/ 3056066 h 5129212"/>
              <a:gd name="connsiteX121" fmla="*/ 3916473 w 6573406"/>
              <a:gd name="connsiteY121" fmla="*/ 3060828 h 5129212"/>
              <a:gd name="connsiteX122" fmla="*/ 3911587 w 6573406"/>
              <a:gd name="connsiteY122" fmla="*/ 3065273 h 5129212"/>
              <a:gd name="connsiteX123" fmla="*/ 3906701 w 6573406"/>
              <a:gd name="connsiteY123" fmla="*/ 3069400 h 5129212"/>
              <a:gd name="connsiteX124" fmla="*/ 3901815 w 6573406"/>
              <a:gd name="connsiteY124" fmla="*/ 3073210 h 5129212"/>
              <a:gd name="connsiteX125" fmla="*/ 3896929 w 6573406"/>
              <a:gd name="connsiteY125" fmla="*/ 3077019 h 5129212"/>
              <a:gd name="connsiteX126" fmla="*/ 3891694 w 6573406"/>
              <a:gd name="connsiteY126" fmla="*/ 3080194 h 5129212"/>
              <a:gd name="connsiteX127" fmla="*/ 3886110 w 6573406"/>
              <a:gd name="connsiteY127" fmla="*/ 3083051 h 5129212"/>
              <a:gd name="connsiteX128" fmla="*/ 3880177 w 6573406"/>
              <a:gd name="connsiteY128" fmla="*/ 3085909 h 5129212"/>
              <a:gd name="connsiteX129" fmla="*/ 3874593 w 6573406"/>
              <a:gd name="connsiteY129" fmla="*/ 3088131 h 5129212"/>
              <a:gd name="connsiteX130" fmla="*/ 3869009 w 6573406"/>
              <a:gd name="connsiteY130" fmla="*/ 3090354 h 5129212"/>
              <a:gd name="connsiteX131" fmla="*/ 3863425 w 6573406"/>
              <a:gd name="connsiteY131" fmla="*/ 3092258 h 5129212"/>
              <a:gd name="connsiteX132" fmla="*/ 3857492 w 6573406"/>
              <a:gd name="connsiteY132" fmla="*/ 3093846 h 5129212"/>
              <a:gd name="connsiteX133" fmla="*/ 3851559 w 6573406"/>
              <a:gd name="connsiteY133" fmla="*/ 3095116 h 5129212"/>
              <a:gd name="connsiteX134" fmla="*/ 3845626 w 6573406"/>
              <a:gd name="connsiteY134" fmla="*/ 3096068 h 5129212"/>
              <a:gd name="connsiteX135" fmla="*/ 3839693 w 6573406"/>
              <a:gd name="connsiteY135" fmla="*/ 3097021 h 5129212"/>
              <a:gd name="connsiteX136" fmla="*/ 3833760 w 6573406"/>
              <a:gd name="connsiteY136" fmla="*/ 3097338 h 5129212"/>
              <a:gd name="connsiteX137" fmla="*/ 3827827 w 6573406"/>
              <a:gd name="connsiteY137" fmla="*/ 3097338 h 5129212"/>
              <a:gd name="connsiteX138" fmla="*/ 3821894 w 6573406"/>
              <a:gd name="connsiteY138" fmla="*/ 3097338 h 5129212"/>
              <a:gd name="connsiteX139" fmla="*/ 3815961 w 6573406"/>
              <a:gd name="connsiteY139" fmla="*/ 3097021 h 5129212"/>
              <a:gd name="connsiteX140" fmla="*/ 3810028 w 6573406"/>
              <a:gd name="connsiteY140" fmla="*/ 3096068 h 5129212"/>
              <a:gd name="connsiteX141" fmla="*/ 3804095 w 6573406"/>
              <a:gd name="connsiteY141" fmla="*/ 3095116 h 5129212"/>
              <a:gd name="connsiteX142" fmla="*/ 3798162 w 6573406"/>
              <a:gd name="connsiteY142" fmla="*/ 3093846 h 5129212"/>
              <a:gd name="connsiteX143" fmla="*/ 3792578 w 6573406"/>
              <a:gd name="connsiteY143" fmla="*/ 3092258 h 5129212"/>
              <a:gd name="connsiteX144" fmla="*/ 3786645 w 6573406"/>
              <a:gd name="connsiteY144" fmla="*/ 3090354 h 5129212"/>
              <a:gd name="connsiteX145" fmla="*/ 3781061 w 6573406"/>
              <a:gd name="connsiteY145" fmla="*/ 3088131 h 5129212"/>
              <a:gd name="connsiteX146" fmla="*/ 3775477 w 6573406"/>
              <a:gd name="connsiteY146" fmla="*/ 3085909 h 5129212"/>
              <a:gd name="connsiteX147" fmla="*/ 3769893 w 6573406"/>
              <a:gd name="connsiteY147" fmla="*/ 3083051 h 5129212"/>
              <a:gd name="connsiteX148" fmla="*/ 3764658 w 6573406"/>
              <a:gd name="connsiteY148" fmla="*/ 3080194 h 5129212"/>
              <a:gd name="connsiteX149" fmla="*/ 3759423 w 6573406"/>
              <a:gd name="connsiteY149" fmla="*/ 3077019 h 5129212"/>
              <a:gd name="connsiteX150" fmla="*/ 3754188 w 6573406"/>
              <a:gd name="connsiteY150" fmla="*/ 3073210 h 5129212"/>
              <a:gd name="connsiteX151" fmla="*/ 3749302 w 6573406"/>
              <a:gd name="connsiteY151" fmla="*/ 3069400 h 5129212"/>
              <a:gd name="connsiteX152" fmla="*/ 3744416 w 6573406"/>
              <a:gd name="connsiteY152" fmla="*/ 3065273 h 5129212"/>
              <a:gd name="connsiteX153" fmla="*/ 3739879 w 6573406"/>
              <a:gd name="connsiteY153" fmla="*/ 3060828 h 5129212"/>
              <a:gd name="connsiteX154" fmla="*/ 3013960 w 6573406"/>
              <a:gd name="connsiteY154" fmla="*/ 2336338 h 5129212"/>
              <a:gd name="connsiteX155" fmla="*/ 3009423 w 6573406"/>
              <a:gd name="connsiteY155" fmla="*/ 2331576 h 5129212"/>
              <a:gd name="connsiteX156" fmla="*/ 3004537 w 6573406"/>
              <a:gd name="connsiteY156" fmla="*/ 2327448 h 5129212"/>
              <a:gd name="connsiteX157" fmla="*/ 2999651 w 6573406"/>
              <a:gd name="connsiteY157" fmla="*/ 2323639 h 5129212"/>
              <a:gd name="connsiteX158" fmla="*/ 2994416 w 6573406"/>
              <a:gd name="connsiteY158" fmla="*/ 2320146 h 5129212"/>
              <a:gd name="connsiteX159" fmla="*/ 2989181 w 6573406"/>
              <a:gd name="connsiteY159" fmla="*/ 2316971 h 5129212"/>
              <a:gd name="connsiteX160" fmla="*/ 2983946 w 6573406"/>
              <a:gd name="connsiteY160" fmla="*/ 2313797 h 5129212"/>
              <a:gd name="connsiteX161" fmla="*/ 2978362 w 6573406"/>
              <a:gd name="connsiteY161" fmla="*/ 2310939 h 5129212"/>
              <a:gd name="connsiteX162" fmla="*/ 2972778 w 6573406"/>
              <a:gd name="connsiteY162" fmla="*/ 2308717 h 5129212"/>
              <a:gd name="connsiteX163" fmla="*/ 2967194 w 6573406"/>
              <a:gd name="connsiteY163" fmla="*/ 2306495 h 5129212"/>
              <a:gd name="connsiteX164" fmla="*/ 2961261 w 6573406"/>
              <a:gd name="connsiteY164" fmla="*/ 2304907 h 5129212"/>
              <a:gd name="connsiteX165" fmla="*/ 2955677 w 6573406"/>
              <a:gd name="connsiteY165" fmla="*/ 2303002 h 5129212"/>
              <a:gd name="connsiteX166" fmla="*/ 2949744 w 6573406"/>
              <a:gd name="connsiteY166" fmla="*/ 2302050 h 5129212"/>
              <a:gd name="connsiteX167" fmla="*/ 2943811 w 6573406"/>
              <a:gd name="connsiteY167" fmla="*/ 2301097 h 5129212"/>
              <a:gd name="connsiteX168" fmla="*/ 2937878 w 6573406"/>
              <a:gd name="connsiteY168" fmla="*/ 2300145 h 5129212"/>
              <a:gd name="connsiteX169" fmla="*/ 2931945 w 6573406"/>
              <a:gd name="connsiteY169" fmla="*/ 2299828 h 5129212"/>
              <a:gd name="connsiteX170" fmla="*/ 2926012 w 6573406"/>
              <a:gd name="connsiteY170" fmla="*/ 2299510 h 5129212"/>
              <a:gd name="connsiteX171" fmla="*/ 2919730 w 6573406"/>
              <a:gd name="connsiteY171" fmla="*/ 2299828 h 5129212"/>
              <a:gd name="connsiteX172" fmla="*/ 2913797 w 6573406"/>
              <a:gd name="connsiteY172" fmla="*/ 2300145 h 5129212"/>
              <a:gd name="connsiteX173" fmla="*/ 2907864 w 6573406"/>
              <a:gd name="connsiteY173" fmla="*/ 2301097 h 5129212"/>
              <a:gd name="connsiteX174" fmla="*/ 2901931 w 6573406"/>
              <a:gd name="connsiteY174" fmla="*/ 2302050 h 5129212"/>
              <a:gd name="connsiteX175" fmla="*/ 2896347 w 6573406"/>
              <a:gd name="connsiteY175" fmla="*/ 2303002 h 5129212"/>
              <a:gd name="connsiteX176" fmla="*/ 2890414 w 6573406"/>
              <a:gd name="connsiteY176" fmla="*/ 2304907 h 5129212"/>
              <a:gd name="connsiteX177" fmla="*/ 2884830 w 6573406"/>
              <a:gd name="connsiteY177" fmla="*/ 2306495 h 5129212"/>
              <a:gd name="connsiteX178" fmla="*/ 2878897 w 6573406"/>
              <a:gd name="connsiteY178" fmla="*/ 2308717 h 5129212"/>
              <a:gd name="connsiteX179" fmla="*/ 2873313 w 6573406"/>
              <a:gd name="connsiteY179" fmla="*/ 2310939 h 5129212"/>
              <a:gd name="connsiteX180" fmla="*/ 2868078 w 6573406"/>
              <a:gd name="connsiteY180" fmla="*/ 2313797 h 5129212"/>
              <a:gd name="connsiteX181" fmla="*/ 2862494 w 6573406"/>
              <a:gd name="connsiteY181" fmla="*/ 2316971 h 5129212"/>
              <a:gd name="connsiteX182" fmla="*/ 2857259 w 6573406"/>
              <a:gd name="connsiteY182" fmla="*/ 2320146 h 5129212"/>
              <a:gd name="connsiteX183" fmla="*/ 2852373 w 6573406"/>
              <a:gd name="connsiteY183" fmla="*/ 2323639 h 5129212"/>
              <a:gd name="connsiteX184" fmla="*/ 2847138 w 6573406"/>
              <a:gd name="connsiteY184" fmla="*/ 2327448 h 5129212"/>
              <a:gd name="connsiteX185" fmla="*/ 2842601 w 6573406"/>
              <a:gd name="connsiteY185" fmla="*/ 2331576 h 5129212"/>
              <a:gd name="connsiteX186" fmla="*/ 2837715 w 6573406"/>
              <a:gd name="connsiteY186" fmla="*/ 2336338 h 5129212"/>
              <a:gd name="connsiteX187" fmla="*/ 2833527 w 6573406"/>
              <a:gd name="connsiteY187" fmla="*/ 2340783 h 5129212"/>
              <a:gd name="connsiteX188" fmla="*/ 2829339 w 6573406"/>
              <a:gd name="connsiteY188" fmla="*/ 2345545 h 5129212"/>
              <a:gd name="connsiteX189" fmla="*/ 2825500 w 6573406"/>
              <a:gd name="connsiteY189" fmla="*/ 2350624 h 5129212"/>
              <a:gd name="connsiteX190" fmla="*/ 2822010 w 6573406"/>
              <a:gd name="connsiteY190" fmla="*/ 2355704 h 5129212"/>
              <a:gd name="connsiteX191" fmla="*/ 2818520 w 6573406"/>
              <a:gd name="connsiteY191" fmla="*/ 2361101 h 5129212"/>
              <a:gd name="connsiteX192" fmla="*/ 2815728 w 6573406"/>
              <a:gd name="connsiteY192" fmla="*/ 2366181 h 5129212"/>
              <a:gd name="connsiteX193" fmla="*/ 2812936 w 6573406"/>
              <a:gd name="connsiteY193" fmla="*/ 2371896 h 5129212"/>
              <a:gd name="connsiteX194" fmla="*/ 2810493 w 6573406"/>
              <a:gd name="connsiteY194" fmla="*/ 2377293 h 5129212"/>
              <a:gd name="connsiteX195" fmla="*/ 2808399 w 6573406"/>
              <a:gd name="connsiteY195" fmla="*/ 2383007 h 5129212"/>
              <a:gd name="connsiteX196" fmla="*/ 2806305 w 6573406"/>
              <a:gd name="connsiteY196" fmla="*/ 2388405 h 5129212"/>
              <a:gd name="connsiteX197" fmla="*/ 2804909 w 6573406"/>
              <a:gd name="connsiteY197" fmla="*/ 2394437 h 5129212"/>
              <a:gd name="connsiteX198" fmla="*/ 2803513 w 6573406"/>
              <a:gd name="connsiteY198" fmla="*/ 2400469 h 5129212"/>
              <a:gd name="connsiteX199" fmla="*/ 2802466 w 6573406"/>
              <a:gd name="connsiteY199" fmla="*/ 2406501 h 5129212"/>
              <a:gd name="connsiteX200" fmla="*/ 2801768 w 6573406"/>
              <a:gd name="connsiteY200" fmla="*/ 2412216 h 5129212"/>
              <a:gd name="connsiteX201" fmla="*/ 2801419 w 6573406"/>
              <a:gd name="connsiteY201" fmla="*/ 2418248 h 5129212"/>
              <a:gd name="connsiteX202" fmla="*/ 2801419 w 6573406"/>
              <a:gd name="connsiteY202" fmla="*/ 2424280 h 5129212"/>
              <a:gd name="connsiteX203" fmla="*/ 2801419 w 6573406"/>
              <a:gd name="connsiteY203" fmla="*/ 2429994 h 5129212"/>
              <a:gd name="connsiteX204" fmla="*/ 2801768 w 6573406"/>
              <a:gd name="connsiteY204" fmla="*/ 2436027 h 5129212"/>
              <a:gd name="connsiteX205" fmla="*/ 2802466 w 6573406"/>
              <a:gd name="connsiteY205" fmla="*/ 2442059 h 5129212"/>
              <a:gd name="connsiteX206" fmla="*/ 2803513 w 6573406"/>
              <a:gd name="connsiteY206" fmla="*/ 2447773 h 5129212"/>
              <a:gd name="connsiteX207" fmla="*/ 2804909 w 6573406"/>
              <a:gd name="connsiteY207" fmla="*/ 2453805 h 5129212"/>
              <a:gd name="connsiteX208" fmla="*/ 2806305 w 6573406"/>
              <a:gd name="connsiteY208" fmla="*/ 2459838 h 5129212"/>
              <a:gd name="connsiteX209" fmla="*/ 2808399 w 6573406"/>
              <a:gd name="connsiteY209" fmla="*/ 2465235 h 5129212"/>
              <a:gd name="connsiteX210" fmla="*/ 2810493 w 6573406"/>
              <a:gd name="connsiteY210" fmla="*/ 2470949 h 5129212"/>
              <a:gd name="connsiteX211" fmla="*/ 2812936 w 6573406"/>
              <a:gd name="connsiteY211" fmla="*/ 2476347 h 5129212"/>
              <a:gd name="connsiteX212" fmla="*/ 2815728 w 6573406"/>
              <a:gd name="connsiteY212" fmla="*/ 2482061 h 5129212"/>
              <a:gd name="connsiteX213" fmla="*/ 2818520 w 6573406"/>
              <a:gd name="connsiteY213" fmla="*/ 2487458 h 5129212"/>
              <a:gd name="connsiteX214" fmla="*/ 2822010 w 6573406"/>
              <a:gd name="connsiteY214" fmla="*/ 2492538 h 5129212"/>
              <a:gd name="connsiteX215" fmla="*/ 2825500 w 6573406"/>
              <a:gd name="connsiteY215" fmla="*/ 2497935 h 5129212"/>
              <a:gd name="connsiteX216" fmla="*/ 2829339 w 6573406"/>
              <a:gd name="connsiteY216" fmla="*/ 2502697 h 5129212"/>
              <a:gd name="connsiteX217" fmla="*/ 2833527 w 6573406"/>
              <a:gd name="connsiteY217" fmla="*/ 2507460 h 5129212"/>
              <a:gd name="connsiteX218" fmla="*/ 2837715 w 6573406"/>
              <a:gd name="connsiteY218" fmla="*/ 2512222 h 5129212"/>
              <a:gd name="connsiteX219" fmla="*/ 4276989 w 6573406"/>
              <a:gd name="connsiteY219" fmla="*/ 3949455 h 5129212"/>
              <a:gd name="connsiteX220" fmla="*/ 4281177 w 6573406"/>
              <a:gd name="connsiteY220" fmla="*/ 3953900 h 5129212"/>
              <a:gd name="connsiteX221" fmla="*/ 4285365 w 6573406"/>
              <a:gd name="connsiteY221" fmla="*/ 3958980 h 5129212"/>
              <a:gd name="connsiteX222" fmla="*/ 4289204 w 6573406"/>
              <a:gd name="connsiteY222" fmla="*/ 3963742 h 5129212"/>
              <a:gd name="connsiteX223" fmla="*/ 4292694 w 6573406"/>
              <a:gd name="connsiteY223" fmla="*/ 3968822 h 5129212"/>
              <a:gd name="connsiteX224" fmla="*/ 4296184 w 6573406"/>
              <a:gd name="connsiteY224" fmla="*/ 3974219 h 5129212"/>
              <a:gd name="connsiteX225" fmla="*/ 4298976 w 6573406"/>
              <a:gd name="connsiteY225" fmla="*/ 3979298 h 5129212"/>
              <a:gd name="connsiteX226" fmla="*/ 4301768 w 6573406"/>
              <a:gd name="connsiteY226" fmla="*/ 3985013 h 5129212"/>
              <a:gd name="connsiteX227" fmla="*/ 4304211 w 6573406"/>
              <a:gd name="connsiteY227" fmla="*/ 3990728 h 5129212"/>
              <a:gd name="connsiteX228" fmla="*/ 4306305 w 6573406"/>
              <a:gd name="connsiteY228" fmla="*/ 3996125 h 5129212"/>
              <a:gd name="connsiteX229" fmla="*/ 4308050 w 6573406"/>
              <a:gd name="connsiteY229" fmla="*/ 4001840 h 5129212"/>
              <a:gd name="connsiteX230" fmla="*/ 4309795 w 6573406"/>
              <a:gd name="connsiteY230" fmla="*/ 4007554 h 5129212"/>
              <a:gd name="connsiteX231" fmla="*/ 4311191 w 6573406"/>
              <a:gd name="connsiteY231" fmla="*/ 4013586 h 5129212"/>
              <a:gd name="connsiteX232" fmla="*/ 4311889 w 6573406"/>
              <a:gd name="connsiteY232" fmla="*/ 4019618 h 5129212"/>
              <a:gd name="connsiteX233" fmla="*/ 4312587 w 6573406"/>
              <a:gd name="connsiteY233" fmla="*/ 4025333 h 5129212"/>
              <a:gd name="connsiteX234" fmla="*/ 4313285 w 6573406"/>
              <a:gd name="connsiteY234" fmla="*/ 4031365 h 5129212"/>
              <a:gd name="connsiteX235" fmla="*/ 4313285 w 6573406"/>
              <a:gd name="connsiteY235" fmla="*/ 4037397 h 5129212"/>
              <a:gd name="connsiteX236" fmla="*/ 4313285 w 6573406"/>
              <a:gd name="connsiteY236" fmla="*/ 4043429 h 5129212"/>
              <a:gd name="connsiteX237" fmla="*/ 4312587 w 6573406"/>
              <a:gd name="connsiteY237" fmla="*/ 4049144 h 5129212"/>
              <a:gd name="connsiteX238" fmla="*/ 4311889 w 6573406"/>
              <a:gd name="connsiteY238" fmla="*/ 4055176 h 5129212"/>
              <a:gd name="connsiteX239" fmla="*/ 4311191 w 6573406"/>
              <a:gd name="connsiteY239" fmla="*/ 4061208 h 5129212"/>
              <a:gd name="connsiteX240" fmla="*/ 4309795 w 6573406"/>
              <a:gd name="connsiteY240" fmla="*/ 4066923 h 5129212"/>
              <a:gd name="connsiteX241" fmla="*/ 4308050 w 6573406"/>
              <a:gd name="connsiteY241" fmla="*/ 4072955 h 5129212"/>
              <a:gd name="connsiteX242" fmla="*/ 4306305 w 6573406"/>
              <a:gd name="connsiteY242" fmla="*/ 4078670 h 5129212"/>
              <a:gd name="connsiteX243" fmla="*/ 4304211 w 6573406"/>
              <a:gd name="connsiteY243" fmla="*/ 4084067 h 5129212"/>
              <a:gd name="connsiteX244" fmla="*/ 4301768 w 6573406"/>
              <a:gd name="connsiteY244" fmla="*/ 4089782 h 5129212"/>
              <a:gd name="connsiteX245" fmla="*/ 4298976 w 6573406"/>
              <a:gd name="connsiteY245" fmla="*/ 4095179 h 5129212"/>
              <a:gd name="connsiteX246" fmla="*/ 4296184 w 6573406"/>
              <a:gd name="connsiteY246" fmla="*/ 4100576 h 5129212"/>
              <a:gd name="connsiteX247" fmla="*/ 4292694 w 6573406"/>
              <a:gd name="connsiteY247" fmla="*/ 4105656 h 5129212"/>
              <a:gd name="connsiteX248" fmla="*/ 4289204 w 6573406"/>
              <a:gd name="connsiteY248" fmla="*/ 4111053 h 5129212"/>
              <a:gd name="connsiteX249" fmla="*/ 4285365 w 6573406"/>
              <a:gd name="connsiteY249" fmla="*/ 4115815 h 5129212"/>
              <a:gd name="connsiteX250" fmla="*/ 4281177 w 6573406"/>
              <a:gd name="connsiteY250" fmla="*/ 4120895 h 5129212"/>
              <a:gd name="connsiteX251" fmla="*/ 4276989 w 6573406"/>
              <a:gd name="connsiteY251" fmla="*/ 4125339 h 5129212"/>
              <a:gd name="connsiteX252" fmla="*/ 4272801 w 6573406"/>
              <a:gd name="connsiteY252" fmla="*/ 4129149 h 5129212"/>
              <a:gd name="connsiteX253" fmla="*/ 4268613 w 6573406"/>
              <a:gd name="connsiteY253" fmla="*/ 4132959 h 5129212"/>
              <a:gd name="connsiteX254" fmla="*/ 4264425 w 6573406"/>
              <a:gd name="connsiteY254" fmla="*/ 4136134 h 5129212"/>
              <a:gd name="connsiteX255" fmla="*/ 4259888 w 6573406"/>
              <a:gd name="connsiteY255" fmla="*/ 4139626 h 5129212"/>
              <a:gd name="connsiteX256" fmla="*/ 4255700 w 6573406"/>
              <a:gd name="connsiteY256" fmla="*/ 4142483 h 5129212"/>
              <a:gd name="connsiteX257" fmla="*/ 4250814 w 6573406"/>
              <a:gd name="connsiteY257" fmla="*/ 4145023 h 5129212"/>
              <a:gd name="connsiteX258" fmla="*/ 4246277 w 6573406"/>
              <a:gd name="connsiteY258" fmla="*/ 4147880 h 5129212"/>
              <a:gd name="connsiteX259" fmla="*/ 4241391 w 6573406"/>
              <a:gd name="connsiteY259" fmla="*/ 4150103 h 5129212"/>
              <a:gd name="connsiteX260" fmla="*/ 4236854 w 6573406"/>
              <a:gd name="connsiteY260" fmla="*/ 4152008 h 5129212"/>
              <a:gd name="connsiteX261" fmla="*/ 4231619 w 6573406"/>
              <a:gd name="connsiteY261" fmla="*/ 4154230 h 5129212"/>
              <a:gd name="connsiteX262" fmla="*/ 4226733 w 6573406"/>
              <a:gd name="connsiteY262" fmla="*/ 4156135 h 5129212"/>
              <a:gd name="connsiteX263" fmla="*/ 4221847 w 6573406"/>
              <a:gd name="connsiteY263" fmla="*/ 4157405 h 5129212"/>
              <a:gd name="connsiteX264" fmla="*/ 4216612 w 6573406"/>
              <a:gd name="connsiteY264" fmla="*/ 4158675 h 5129212"/>
              <a:gd name="connsiteX265" fmla="*/ 4211726 w 6573406"/>
              <a:gd name="connsiteY265" fmla="*/ 4159945 h 5129212"/>
              <a:gd name="connsiteX266" fmla="*/ 4206491 w 6573406"/>
              <a:gd name="connsiteY266" fmla="*/ 4160580 h 5129212"/>
              <a:gd name="connsiteX267" fmla="*/ 4201256 w 6573406"/>
              <a:gd name="connsiteY267" fmla="*/ 4161215 h 5129212"/>
              <a:gd name="connsiteX268" fmla="*/ 4196022 w 6573406"/>
              <a:gd name="connsiteY268" fmla="*/ 4161532 h 5129212"/>
              <a:gd name="connsiteX269" fmla="*/ 4191135 w 6573406"/>
              <a:gd name="connsiteY269" fmla="*/ 4161532 h 5129212"/>
              <a:gd name="connsiteX270" fmla="*/ 4185900 w 6573406"/>
              <a:gd name="connsiteY270" fmla="*/ 4161532 h 5129212"/>
              <a:gd name="connsiteX271" fmla="*/ 4180665 w 6573406"/>
              <a:gd name="connsiteY271" fmla="*/ 4161532 h 5129212"/>
              <a:gd name="connsiteX272" fmla="*/ 4175430 w 6573406"/>
              <a:gd name="connsiteY272" fmla="*/ 4160897 h 5129212"/>
              <a:gd name="connsiteX273" fmla="*/ 4170195 w 6573406"/>
              <a:gd name="connsiteY273" fmla="*/ 4160580 h 5129212"/>
              <a:gd name="connsiteX274" fmla="*/ 4165309 w 6573406"/>
              <a:gd name="connsiteY274" fmla="*/ 4159627 h 5129212"/>
              <a:gd name="connsiteX275" fmla="*/ 4159725 w 6573406"/>
              <a:gd name="connsiteY275" fmla="*/ 4158357 h 5129212"/>
              <a:gd name="connsiteX276" fmla="*/ 4154490 w 6573406"/>
              <a:gd name="connsiteY276" fmla="*/ 4157087 h 5129212"/>
              <a:gd name="connsiteX277" fmla="*/ 4149604 w 6573406"/>
              <a:gd name="connsiteY277" fmla="*/ 4155500 h 5129212"/>
              <a:gd name="connsiteX278" fmla="*/ 4144718 w 6573406"/>
              <a:gd name="connsiteY278" fmla="*/ 4153913 h 5129212"/>
              <a:gd name="connsiteX279" fmla="*/ 4139832 w 6573406"/>
              <a:gd name="connsiteY279" fmla="*/ 4151690 h 5129212"/>
              <a:gd name="connsiteX280" fmla="*/ 4134946 w 6573406"/>
              <a:gd name="connsiteY280" fmla="*/ 4149785 h 5129212"/>
              <a:gd name="connsiteX281" fmla="*/ 4130409 w 6573406"/>
              <a:gd name="connsiteY281" fmla="*/ 4147246 h 5129212"/>
              <a:gd name="connsiteX282" fmla="*/ 4125523 w 6573406"/>
              <a:gd name="connsiteY282" fmla="*/ 4144706 h 5129212"/>
              <a:gd name="connsiteX283" fmla="*/ 4120986 w 6573406"/>
              <a:gd name="connsiteY283" fmla="*/ 4142166 h 5129212"/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467649 h 5129212"/>
              <a:gd name="connsiteX3" fmla="*/ 0 w 6573406"/>
              <a:gd name="connsiteY3" fmla="*/ 820687 h 5129212"/>
              <a:gd name="connsiteX4" fmla="*/ 0 w 6573406"/>
              <a:gd name="connsiteY4" fmla="*/ 5129212 h 5129212"/>
              <a:gd name="connsiteX5" fmla="*/ 6573406 w 6573406"/>
              <a:gd name="connsiteY5" fmla="*/ 5129212 h 5129212"/>
              <a:gd name="connsiteX6" fmla="*/ 3968474 w 6573406"/>
              <a:gd name="connsiteY6" fmla="*/ 2531906 h 5129212"/>
              <a:gd name="connsiteX7" fmla="*/ 3962541 w 6573406"/>
              <a:gd name="connsiteY7" fmla="*/ 2531906 h 5129212"/>
              <a:gd name="connsiteX8" fmla="*/ 3956259 w 6573406"/>
              <a:gd name="connsiteY8" fmla="*/ 2531588 h 5129212"/>
              <a:gd name="connsiteX9" fmla="*/ 3950326 w 6573406"/>
              <a:gd name="connsiteY9" fmla="*/ 2530953 h 5129212"/>
              <a:gd name="connsiteX10" fmla="*/ 3944393 w 6573406"/>
              <a:gd name="connsiteY10" fmla="*/ 2530001 h 5129212"/>
              <a:gd name="connsiteX11" fmla="*/ 3938460 w 6573406"/>
              <a:gd name="connsiteY11" fmla="*/ 2528731 h 5129212"/>
              <a:gd name="connsiteX12" fmla="*/ 3932527 w 6573406"/>
              <a:gd name="connsiteY12" fmla="*/ 2527143 h 5129212"/>
              <a:gd name="connsiteX13" fmla="*/ 3926943 w 6573406"/>
              <a:gd name="connsiteY13" fmla="*/ 2525239 h 5129212"/>
              <a:gd name="connsiteX14" fmla="*/ 3921010 w 6573406"/>
              <a:gd name="connsiteY14" fmla="*/ 2523334 h 5129212"/>
              <a:gd name="connsiteX15" fmla="*/ 3915426 w 6573406"/>
              <a:gd name="connsiteY15" fmla="*/ 2520794 h 5129212"/>
              <a:gd name="connsiteX16" fmla="*/ 3909842 w 6573406"/>
              <a:gd name="connsiteY16" fmla="*/ 2517937 h 5129212"/>
              <a:gd name="connsiteX17" fmla="*/ 3904258 w 6573406"/>
              <a:gd name="connsiteY17" fmla="*/ 2515079 h 5129212"/>
              <a:gd name="connsiteX18" fmla="*/ 3899023 w 6573406"/>
              <a:gd name="connsiteY18" fmla="*/ 2511587 h 5129212"/>
              <a:gd name="connsiteX19" fmla="*/ 3893788 w 6573406"/>
              <a:gd name="connsiteY19" fmla="*/ 2508095 h 5129212"/>
              <a:gd name="connsiteX20" fmla="*/ 3888902 w 6573406"/>
              <a:gd name="connsiteY20" fmla="*/ 2504285 h 5129212"/>
              <a:gd name="connsiteX21" fmla="*/ 3884016 w 6573406"/>
              <a:gd name="connsiteY21" fmla="*/ 2500158 h 5129212"/>
              <a:gd name="connsiteX22" fmla="*/ 3879130 w 6573406"/>
              <a:gd name="connsiteY22" fmla="*/ 2495713 h 5129212"/>
              <a:gd name="connsiteX23" fmla="*/ 3266286 w 6573406"/>
              <a:gd name="connsiteY23" fmla="*/ 1883611 h 5129212"/>
              <a:gd name="connsiteX24" fmla="*/ 3261400 w 6573406"/>
              <a:gd name="connsiteY24" fmla="*/ 1879484 h 5129212"/>
              <a:gd name="connsiteX25" fmla="*/ 3256864 w 6573406"/>
              <a:gd name="connsiteY25" fmla="*/ 1875356 h 5129212"/>
              <a:gd name="connsiteX26" fmla="*/ 3251628 w 6573406"/>
              <a:gd name="connsiteY26" fmla="*/ 1871547 h 5129212"/>
              <a:gd name="connsiteX27" fmla="*/ 3246742 w 6573406"/>
              <a:gd name="connsiteY27" fmla="*/ 1868054 h 5129212"/>
              <a:gd name="connsiteX28" fmla="*/ 3241508 w 6573406"/>
              <a:gd name="connsiteY28" fmla="*/ 1864562 h 5129212"/>
              <a:gd name="connsiteX29" fmla="*/ 3235924 w 6573406"/>
              <a:gd name="connsiteY29" fmla="*/ 1861705 h 5129212"/>
              <a:gd name="connsiteX30" fmla="*/ 3230688 w 6573406"/>
              <a:gd name="connsiteY30" fmla="*/ 1858847 h 5129212"/>
              <a:gd name="connsiteX31" fmla="*/ 3225104 w 6573406"/>
              <a:gd name="connsiteY31" fmla="*/ 1856308 h 5129212"/>
              <a:gd name="connsiteX32" fmla="*/ 3219172 w 6573406"/>
              <a:gd name="connsiteY32" fmla="*/ 1854403 h 5129212"/>
              <a:gd name="connsiteX33" fmla="*/ 3213588 w 6573406"/>
              <a:gd name="connsiteY33" fmla="*/ 1852180 h 5129212"/>
              <a:gd name="connsiteX34" fmla="*/ 3207654 w 6573406"/>
              <a:gd name="connsiteY34" fmla="*/ 1850910 h 5129212"/>
              <a:gd name="connsiteX35" fmla="*/ 3202070 w 6573406"/>
              <a:gd name="connsiteY35" fmla="*/ 1849323 h 5129212"/>
              <a:gd name="connsiteX36" fmla="*/ 3196138 w 6573406"/>
              <a:gd name="connsiteY36" fmla="*/ 1848371 h 5129212"/>
              <a:gd name="connsiteX37" fmla="*/ 3190205 w 6573406"/>
              <a:gd name="connsiteY37" fmla="*/ 1847736 h 5129212"/>
              <a:gd name="connsiteX38" fmla="*/ 3184272 w 6573406"/>
              <a:gd name="connsiteY38" fmla="*/ 1847418 h 5129212"/>
              <a:gd name="connsiteX39" fmla="*/ 3177990 w 6573406"/>
              <a:gd name="connsiteY39" fmla="*/ 1847418 h 5129212"/>
              <a:gd name="connsiteX40" fmla="*/ 3172057 w 6573406"/>
              <a:gd name="connsiteY40" fmla="*/ 1847418 h 5129212"/>
              <a:gd name="connsiteX41" fmla="*/ 3166124 w 6573406"/>
              <a:gd name="connsiteY41" fmla="*/ 1847736 h 5129212"/>
              <a:gd name="connsiteX42" fmla="*/ 3160191 w 6573406"/>
              <a:gd name="connsiteY42" fmla="*/ 1848371 h 5129212"/>
              <a:gd name="connsiteX43" fmla="*/ 3154258 w 6573406"/>
              <a:gd name="connsiteY43" fmla="*/ 1849323 h 5129212"/>
              <a:gd name="connsiteX44" fmla="*/ 3148325 w 6573406"/>
              <a:gd name="connsiteY44" fmla="*/ 1850910 h 5129212"/>
              <a:gd name="connsiteX45" fmla="*/ 3142741 w 6573406"/>
              <a:gd name="connsiteY45" fmla="*/ 1852180 h 5129212"/>
              <a:gd name="connsiteX46" fmla="*/ 3136808 w 6573406"/>
              <a:gd name="connsiteY46" fmla="*/ 1854403 h 5129212"/>
              <a:gd name="connsiteX47" fmla="*/ 3131224 w 6573406"/>
              <a:gd name="connsiteY47" fmla="*/ 1856308 h 5129212"/>
              <a:gd name="connsiteX48" fmla="*/ 3125640 w 6573406"/>
              <a:gd name="connsiteY48" fmla="*/ 1858847 h 5129212"/>
              <a:gd name="connsiteX49" fmla="*/ 3120405 w 6573406"/>
              <a:gd name="connsiteY49" fmla="*/ 1861705 h 5129212"/>
              <a:gd name="connsiteX50" fmla="*/ 3114821 w 6573406"/>
              <a:gd name="connsiteY50" fmla="*/ 1864562 h 5129212"/>
              <a:gd name="connsiteX51" fmla="*/ 3109586 w 6573406"/>
              <a:gd name="connsiteY51" fmla="*/ 1868054 h 5129212"/>
              <a:gd name="connsiteX52" fmla="*/ 3104351 w 6573406"/>
              <a:gd name="connsiteY52" fmla="*/ 1871547 h 5129212"/>
              <a:gd name="connsiteX53" fmla="*/ 3099465 w 6573406"/>
              <a:gd name="connsiteY53" fmla="*/ 1875356 h 5129212"/>
              <a:gd name="connsiteX54" fmla="*/ 3094579 w 6573406"/>
              <a:gd name="connsiteY54" fmla="*/ 1879484 h 5129212"/>
              <a:gd name="connsiteX55" fmla="*/ 3090042 w 6573406"/>
              <a:gd name="connsiteY55" fmla="*/ 1883611 h 5129212"/>
              <a:gd name="connsiteX56" fmla="*/ 3085505 w 6573406"/>
              <a:gd name="connsiteY56" fmla="*/ 1888373 h 5129212"/>
              <a:gd name="connsiteX57" fmla="*/ 3081666 w 6573406"/>
              <a:gd name="connsiteY57" fmla="*/ 1893135 h 5129212"/>
              <a:gd name="connsiteX58" fmla="*/ 3077827 w 6573406"/>
              <a:gd name="connsiteY58" fmla="*/ 1898215 h 5129212"/>
              <a:gd name="connsiteX59" fmla="*/ 3073988 w 6573406"/>
              <a:gd name="connsiteY59" fmla="*/ 1903295 h 5129212"/>
              <a:gd name="connsiteX60" fmla="*/ 3070847 w 6573406"/>
              <a:gd name="connsiteY60" fmla="*/ 1908374 h 5129212"/>
              <a:gd name="connsiteX61" fmla="*/ 3067706 w 6573406"/>
              <a:gd name="connsiteY61" fmla="*/ 1914089 h 5129212"/>
              <a:gd name="connsiteX62" fmla="*/ 3065263 w 6573406"/>
              <a:gd name="connsiteY62" fmla="*/ 1919169 h 5129212"/>
              <a:gd name="connsiteX63" fmla="*/ 3062820 w 6573406"/>
              <a:gd name="connsiteY63" fmla="*/ 1924883 h 5129212"/>
              <a:gd name="connsiteX64" fmla="*/ 3060726 w 6573406"/>
              <a:gd name="connsiteY64" fmla="*/ 1930281 h 5129212"/>
              <a:gd name="connsiteX65" fmla="*/ 3058632 w 6573406"/>
              <a:gd name="connsiteY65" fmla="*/ 1936313 h 5129212"/>
              <a:gd name="connsiteX66" fmla="*/ 3057236 w 6573406"/>
              <a:gd name="connsiteY66" fmla="*/ 1942345 h 5129212"/>
              <a:gd name="connsiteX67" fmla="*/ 3055840 w 6573406"/>
              <a:gd name="connsiteY67" fmla="*/ 1947742 h 5129212"/>
              <a:gd name="connsiteX68" fmla="*/ 3054793 w 6573406"/>
              <a:gd name="connsiteY68" fmla="*/ 1953774 h 5129212"/>
              <a:gd name="connsiteX69" fmla="*/ 3054095 w 6573406"/>
              <a:gd name="connsiteY69" fmla="*/ 1959806 h 5129212"/>
              <a:gd name="connsiteX70" fmla="*/ 3053746 w 6573406"/>
              <a:gd name="connsiteY70" fmla="*/ 1965521 h 5129212"/>
              <a:gd name="connsiteX71" fmla="*/ 3053746 w 6573406"/>
              <a:gd name="connsiteY71" fmla="*/ 1971870 h 5129212"/>
              <a:gd name="connsiteX72" fmla="*/ 3053746 w 6573406"/>
              <a:gd name="connsiteY72" fmla="*/ 1977903 h 5129212"/>
              <a:gd name="connsiteX73" fmla="*/ 3054095 w 6573406"/>
              <a:gd name="connsiteY73" fmla="*/ 1983617 h 5129212"/>
              <a:gd name="connsiteX74" fmla="*/ 3054793 w 6573406"/>
              <a:gd name="connsiteY74" fmla="*/ 1989649 h 5129212"/>
              <a:gd name="connsiteX75" fmla="*/ 3055840 w 6573406"/>
              <a:gd name="connsiteY75" fmla="*/ 1995681 h 5129212"/>
              <a:gd name="connsiteX76" fmla="*/ 3057236 w 6573406"/>
              <a:gd name="connsiteY76" fmla="*/ 2001079 h 5129212"/>
              <a:gd name="connsiteX77" fmla="*/ 3058632 w 6573406"/>
              <a:gd name="connsiteY77" fmla="*/ 2007111 h 5129212"/>
              <a:gd name="connsiteX78" fmla="*/ 3060726 w 6573406"/>
              <a:gd name="connsiteY78" fmla="*/ 2013143 h 5129212"/>
              <a:gd name="connsiteX79" fmla="*/ 3062820 w 6573406"/>
              <a:gd name="connsiteY79" fmla="*/ 2018540 h 5129212"/>
              <a:gd name="connsiteX80" fmla="*/ 3065263 w 6573406"/>
              <a:gd name="connsiteY80" fmla="*/ 2024255 h 5129212"/>
              <a:gd name="connsiteX81" fmla="*/ 3067706 w 6573406"/>
              <a:gd name="connsiteY81" fmla="*/ 2029334 h 5129212"/>
              <a:gd name="connsiteX82" fmla="*/ 3070847 w 6573406"/>
              <a:gd name="connsiteY82" fmla="*/ 2035049 h 5129212"/>
              <a:gd name="connsiteX83" fmla="*/ 3073988 w 6573406"/>
              <a:gd name="connsiteY83" fmla="*/ 2040446 h 5129212"/>
              <a:gd name="connsiteX84" fmla="*/ 3077827 w 6573406"/>
              <a:gd name="connsiteY84" fmla="*/ 2045208 h 5129212"/>
              <a:gd name="connsiteX85" fmla="*/ 3081666 w 6573406"/>
              <a:gd name="connsiteY85" fmla="*/ 2050288 h 5129212"/>
              <a:gd name="connsiteX86" fmla="*/ 3085505 w 6573406"/>
              <a:gd name="connsiteY86" fmla="*/ 2055368 h 5129212"/>
              <a:gd name="connsiteX87" fmla="*/ 3090042 w 6573406"/>
              <a:gd name="connsiteY87" fmla="*/ 2059812 h 5129212"/>
              <a:gd name="connsiteX88" fmla="*/ 3916473 w 6573406"/>
              <a:gd name="connsiteY88" fmla="*/ 2884626 h 5129212"/>
              <a:gd name="connsiteX89" fmla="*/ 3920661 w 6573406"/>
              <a:gd name="connsiteY89" fmla="*/ 2889706 h 5129212"/>
              <a:gd name="connsiteX90" fmla="*/ 3924849 w 6573406"/>
              <a:gd name="connsiteY90" fmla="*/ 2894151 h 5129212"/>
              <a:gd name="connsiteX91" fmla="*/ 3928688 w 6573406"/>
              <a:gd name="connsiteY91" fmla="*/ 2899548 h 5129212"/>
              <a:gd name="connsiteX92" fmla="*/ 3932178 w 6573406"/>
              <a:gd name="connsiteY92" fmla="*/ 2904310 h 5129212"/>
              <a:gd name="connsiteX93" fmla="*/ 3935668 w 6573406"/>
              <a:gd name="connsiteY93" fmla="*/ 2909390 h 5129212"/>
              <a:gd name="connsiteX94" fmla="*/ 3938460 w 6573406"/>
              <a:gd name="connsiteY94" fmla="*/ 2915104 h 5129212"/>
              <a:gd name="connsiteX95" fmla="*/ 3941252 w 6573406"/>
              <a:gd name="connsiteY95" fmla="*/ 2920502 h 5129212"/>
              <a:gd name="connsiteX96" fmla="*/ 3943695 w 6573406"/>
              <a:gd name="connsiteY96" fmla="*/ 2925899 h 5129212"/>
              <a:gd name="connsiteX97" fmla="*/ 3945789 w 6573406"/>
              <a:gd name="connsiteY97" fmla="*/ 2931613 h 5129212"/>
              <a:gd name="connsiteX98" fmla="*/ 3947534 w 6573406"/>
              <a:gd name="connsiteY98" fmla="*/ 2937328 h 5129212"/>
              <a:gd name="connsiteX99" fmla="*/ 3949279 w 6573406"/>
              <a:gd name="connsiteY99" fmla="*/ 2943360 h 5129212"/>
              <a:gd name="connsiteX100" fmla="*/ 3950675 w 6573406"/>
              <a:gd name="connsiteY100" fmla="*/ 2949075 h 5129212"/>
              <a:gd name="connsiteX101" fmla="*/ 3951373 w 6573406"/>
              <a:gd name="connsiteY101" fmla="*/ 2954789 h 5129212"/>
              <a:gd name="connsiteX102" fmla="*/ 3952071 w 6573406"/>
              <a:gd name="connsiteY102" fmla="*/ 2960822 h 5129212"/>
              <a:gd name="connsiteX103" fmla="*/ 3952769 w 6573406"/>
              <a:gd name="connsiteY103" fmla="*/ 2966854 h 5129212"/>
              <a:gd name="connsiteX104" fmla="*/ 3952769 w 6573406"/>
              <a:gd name="connsiteY104" fmla="*/ 2973203 h 5129212"/>
              <a:gd name="connsiteX105" fmla="*/ 3952769 w 6573406"/>
              <a:gd name="connsiteY105" fmla="*/ 2978918 h 5129212"/>
              <a:gd name="connsiteX106" fmla="*/ 3952071 w 6573406"/>
              <a:gd name="connsiteY106" fmla="*/ 2984950 h 5129212"/>
              <a:gd name="connsiteX107" fmla="*/ 3951373 w 6573406"/>
              <a:gd name="connsiteY107" fmla="*/ 2990982 h 5129212"/>
              <a:gd name="connsiteX108" fmla="*/ 3950675 w 6573406"/>
              <a:gd name="connsiteY108" fmla="*/ 2996697 h 5129212"/>
              <a:gd name="connsiteX109" fmla="*/ 3949279 w 6573406"/>
              <a:gd name="connsiteY109" fmla="*/ 3002411 h 5129212"/>
              <a:gd name="connsiteX110" fmla="*/ 3947534 w 6573406"/>
              <a:gd name="connsiteY110" fmla="*/ 3008444 h 5129212"/>
              <a:gd name="connsiteX111" fmla="*/ 3945789 w 6573406"/>
              <a:gd name="connsiteY111" fmla="*/ 3014158 h 5129212"/>
              <a:gd name="connsiteX112" fmla="*/ 3943695 w 6573406"/>
              <a:gd name="connsiteY112" fmla="*/ 3019873 h 5129212"/>
              <a:gd name="connsiteX113" fmla="*/ 3941252 w 6573406"/>
              <a:gd name="connsiteY113" fmla="*/ 3025270 h 5129212"/>
              <a:gd name="connsiteX114" fmla="*/ 3938460 w 6573406"/>
              <a:gd name="connsiteY114" fmla="*/ 3030667 h 5129212"/>
              <a:gd name="connsiteX115" fmla="*/ 3935668 w 6573406"/>
              <a:gd name="connsiteY115" fmla="*/ 3036064 h 5129212"/>
              <a:gd name="connsiteX116" fmla="*/ 3932178 w 6573406"/>
              <a:gd name="connsiteY116" fmla="*/ 3041462 h 5129212"/>
              <a:gd name="connsiteX117" fmla="*/ 3928688 w 6573406"/>
              <a:gd name="connsiteY117" fmla="*/ 3046224 h 5129212"/>
              <a:gd name="connsiteX118" fmla="*/ 3924849 w 6573406"/>
              <a:gd name="connsiteY118" fmla="*/ 3051621 h 5129212"/>
              <a:gd name="connsiteX119" fmla="*/ 3920661 w 6573406"/>
              <a:gd name="connsiteY119" fmla="*/ 3056066 h 5129212"/>
              <a:gd name="connsiteX120" fmla="*/ 3916473 w 6573406"/>
              <a:gd name="connsiteY120" fmla="*/ 3060828 h 5129212"/>
              <a:gd name="connsiteX121" fmla="*/ 3911587 w 6573406"/>
              <a:gd name="connsiteY121" fmla="*/ 3065273 h 5129212"/>
              <a:gd name="connsiteX122" fmla="*/ 3906701 w 6573406"/>
              <a:gd name="connsiteY122" fmla="*/ 3069400 h 5129212"/>
              <a:gd name="connsiteX123" fmla="*/ 3901815 w 6573406"/>
              <a:gd name="connsiteY123" fmla="*/ 3073210 h 5129212"/>
              <a:gd name="connsiteX124" fmla="*/ 3896929 w 6573406"/>
              <a:gd name="connsiteY124" fmla="*/ 3077019 h 5129212"/>
              <a:gd name="connsiteX125" fmla="*/ 3891694 w 6573406"/>
              <a:gd name="connsiteY125" fmla="*/ 3080194 h 5129212"/>
              <a:gd name="connsiteX126" fmla="*/ 3886110 w 6573406"/>
              <a:gd name="connsiteY126" fmla="*/ 3083051 h 5129212"/>
              <a:gd name="connsiteX127" fmla="*/ 3880177 w 6573406"/>
              <a:gd name="connsiteY127" fmla="*/ 3085909 h 5129212"/>
              <a:gd name="connsiteX128" fmla="*/ 3874593 w 6573406"/>
              <a:gd name="connsiteY128" fmla="*/ 3088131 h 5129212"/>
              <a:gd name="connsiteX129" fmla="*/ 3869009 w 6573406"/>
              <a:gd name="connsiteY129" fmla="*/ 3090354 h 5129212"/>
              <a:gd name="connsiteX130" fmla="*/ 3863425 w 6573406"/>
              <a:gd name="connsiteY130" fmla="*/ 3092258 h 5129212"/>
              <a:gd name="connsiteX131" fmla="*/ 3857492 w 6573406"/>
              <a:gd name="connsiteY131" fmla="*/ 3093846 h 5129212"/>
              <a:gd name="connsiteX132" fmla="*/ 3851559 w 6573406"/>
              <a:gd name="connsiteY132" fmla="*/ 3095116 h 5129212"/>
              <a:gd name="connsiteX133" fmla="*/ 3845626 w 6573406"/>
              <a:gd name="connsiteY133" fmla="*/ 3096068 h 5129212"/>
              <a:gd name="connsiteX134" fmla="*/ 3839693 w 6573406"/>
              <a:gd name="connsiteY134" fmla="*/ 3097021 h 5129212"/>
              <a:gd name="connsiteX135" fmla="*/ 3833760 w 6573406"/>
              <a:gd name="connsiteY135" fmla="*/ 3097338 h 5129212"/>
              <a:gd name="connsiteX136" fmla="*/ 3827827 w 6573406"/>
              <a:gd name="connsiteY136" fmla="*/ 3097338 h 5129212"/>
              <a:gd name="connsiteX137" fmla="*/ 3821894 w 6573406"/>
              <a:gd name="connsiteY137" fmla="*/ 3097338 h 5129212"/>
              <a:gd name="connsiteX138" fmla="*/ 3815961 w 6573406"/>
              <a:gd name="connsiteY138" fmla="*/ 3097021 h 5129212"/>
              <a:gd name="connsiteX139" fmla="*/ 3810028 w 6573406"/>
              <a:gd name="connsiteY139" fmla="*/ 3096068 h 5129212"/>
              <a:gd name="connsiteX140" fmla="*/ 3804095 w 6573406"/>
              <a:gd name="connsiteY140" fmla="*/ 3095116 h 5129212"/>
              <a:gd name="connsiteX141" fmla="*/ 3798162 w 6573406"/>
              <a:gd name="connsiteY141" fmla="*/ 3093846 h 5129212"/>
              <a:gd name="connsiteX142" fmla="*/ 3792578 w 6573406"/>
              <a:gd name="connsiteY142" fmla="*/ 3092258 h 5129212"/>
              <a:gd name="connsiteX143" fmla="*/ 3786645 w 6573406"/>
              <a:gd name="connsiteY143" fmla="*/ 3090354 h 5129212"/>
              <a:gd name="connsiteX144" fmla="*/ 3781061 w 6573406"/>
              <a:gd name="connsiteY144" fmla="*/ 3088131 h 5129212"/>
              <a:gd name="connsiteX145" fmla="*/ 3775477 w 6573406"/>
              <a:gd name="connsiteY145" fmla="*/ 3085909 h 5129212"/>
              <a:gd name="connsiteX146" fmla="*/ 3769893 w 6573406"/>
              <a:gd name="connsiteY146" fmla="*/ 3083051 h 5129212"/>
              <a:gd name="connsiteX147" fmla="*/ 3764658 w 6573406"/>
              <a:gd name="connsiteY147" fmla="*/ 3080194 h 5129212"/>
              <a:gd name="connsiteX148" fmla="*/ 3759423 w 6573406"/>
              <a:gd name="connsiteY148" fmla="*/ 3077019 h 5129212"/>
              <a:gd name="connsiteX149" fmla="*/ 3754188 w 6573406"/>
              <a:gd name="connsiteY149" fmla="*/ 3073210 h 5129212"/>
              <a:gd name="connsiteX150" fmla="*/ 3749302 w 6573406"/>
              <a:gd name="connsiteY150" fmla="*/ 3069400 h 5129212"/>
              <a:gd name="connsiteX151" fmla="*/ 3744416 w 6573406"/>
              <a:gd name="connsiteY151" fmla="*/ 3065273 h 5129212"/>
              <a:gd name="connsiteX152" fmla="*/ 3739879 w 6573406"/>
              <a:gd name="connsiteY152" fmla="*/ 3060828 h 5129212"/>
              <a:gd name="connsiteX153" fmla="*/ 3013960 w 6573406"/>
              <a:gd name="connsiteY153" fmla="*/ 2336338 h 5129212"/>
              <a:gd name="connsiteX154" fmla="*/ 3009423 w 6573406"/>
              <a:gd name="connsiteY154" fmla="*/ 2331576 h 5129212"/>
              <a:gd name="connsiteX155" fmla="*/ 3004537 w 6573406"/>
              <a:gd name="connsiteY155" fmla="*/ 2327448 h 5129212"/>
              <a:gd name="connsiteX156" fmla="*/ 2999651 w 6573406"/>
              <a:gd name="connsiteY156" fmla="*/ 2323639 h 5129212"/>
              <a:gd name="connsiteX157" fmla="*/ 2994416 w 6573406"/>
              <a:gd name="connsiteY157" fmla="*/ 2320146 h 5129212"/>
              <a:gd name="connsiteX158" fmla="*/ 2989181 w 6573406"/>
              <a:gd name="connsiteY158" fmla="*/ 2316971 h 5129212"/>
              <a:gd name="connsiteX159" fmla="*/ 2983946 w 6573406"/>
              <a:gd name="connsiteY159" fmla="*/ 2313797 h 5129212"/>
              <a:gd name="connsiteX160" fmla="*/ 2978362 w 6573406"/>
              <a:gd name="connsiteY160" fmla="*/ 2310939 h 5129212"/>
              <a:gd name="connsiteX161" fmla="*/ 2972778 w 6573406"/>
              <a:gd name="connsiteY161" fmla="*/ 2308717 h 5129212"/>
              <a:gd name="connsiteX162" fmla="*/ 2967194 w 6573406"/>
              <a:gd name="connsiteY162" fmla="*/ 2306495 h 5129212"/>
              <a:gd name="connsiteX163" fmla="*/ 2961261 w 6573406"/>
              <a:gd name="connsiteY163" fmla="*/ 2304907 h 5129212"/>
              <a:gd name="connsiteX164" fmla="*/ 2955677 w 6573406"/>
              <a:gd name="connsiteY164" fmla="*/ 2303002 h 5129212"/>
              <a:gd name="connsiteX165" fmla="*/ 2949744 w 6573406"/>
              <a:gd name="connsiteY165" fmla="*/ 2302050 h 5129212"/>
              <a:gd name="connsiteX166" fmla="*/ 2943811 w 6573406"/>
              <a:gd name="connsiteY166" fmla="*/ 2301097 h 5129212"/>
              <a:gd name="connsiteX167" fmla="*/ 2937878 w 6573406"/>
              <a:gd name="connsiteY167" fmla="*/ 2300145 h 5129212"/>
              <a:gd name="connsiteX168" fmla="*/ 2931945 w 6573406"/>
              <a:gd name="connsiteY168" fmla="*/ 2299828 h 5129212"/>
              <a:gd name="connsiteX169" fmla="*/ 2926012 w 6573406"/>
              <a:gd name="connsiteY169" fmla="*/ 2299510 h 5129212"/>
              <a:gd name="connsiteX170" fmla="*/ 2919730 w 6573406"/>
              <a:gd name="connsiteY170" fmla="*/ 2299828 h 5129212"/>
              <a:gd name="connsiteX171" fmla="*/ 2913797 w 6573406"/>
              <a:gd name="connsiteY171" fmla="*/ 2300145 h 5129212"/>
              <a:gd name="connsiteX172" fmla="*/ 2907864 w 6573406"/>
              <a:gd name="connsiteY172" fmla="*/ 2301097 h 5129212"/>
              <a:gd name="connsiteX173" fmla="*/ 2901931 w 6573406"/>
              <a:gd name="connsiteY173" fmla="*/ 2302050 h 5129212"/>
              <a:gd name="connsiteX174" fmla="*/ 2896347 w 6573406"/>
              <a:gd name="connsiteY174" fmla="*/ 2303002 h 5129212"/>
              <a:gd name="connsiteX175" fmla="*/ 2890414 w 6573406"/>
              <a:gd name="connsiteY175" fmla="*/ 2304907 h 5129212"/>
              <a:gd name="connsiteX176" fmla="*/ 2884830 w 6573406"/>
              <a:gd name="connsiteY176" fmla="*/ 2306495 h 5129212"/>
              <a:gd name="connsiteX177" fmla="*/ 2878897 w 6573406"/>
              <a:gd name="connsiteY177" fmla="*/ 2308717 h 5129212"/>
              <a:gd name="connsiteX178" fmla="*/ 2873313 w 6573406"/>
              <a:gd name="connsiteY178" fmla="*/ 2310939 h 5129212"/>
              <a:gd name="connsiteX179" fmla="*/ 2868078 w 6573406"/>
              <a:gd name="connsiteY179" fmla="*/ 2313797 h 5129212"/>
              <a:gd name="connsiteX180" fmla="*/ 2862494 w 6573406"/>
              <a:gd name="connsiteY180" fmla="*/ 2316971 h 5129212"/>
              <a:gd name="connsiteX181" fmla="*/ 2857259 w 6573406"/>
              <a:gd name="connsiteY181" fmla="*/ 2320146 h 5129212"/>
              <a:gd name="connsiteX182" fmla="*/ 2852373 w 6573406"/>
              <a:gd name="connsiteY182" fmla="*/ 2323639 h 5129212"/>
              <a:gd name="connsiteX183" fmla="*/ 2847138 w 6573406"/>
              <a:gd name="connsiteY183" fmla="*/ 2327448 h 5129212"/>
              <a:gd name="connsiteX184" fmla="*/ 2842601 w 6573406"/>
              <a:gd name="connsiteY184" fmla="*/ 2331576 h 5129212"/>
              <a:gd name="connsiteX185" fmla="*/ 2837715 w 6573406"/>
              <a:gd name="connsiteY185" fmla="*/ 2336338 h 5129212"/>
              <a:gd name="connsiteX186" fmla="*/ 2833527 w 6573406"/>
              <a:gd name="connsiteY186" fmla="*/ 2340783 h 5129212"/>
              <a:gd name="connsiteX187" fmla="*/ 2829339 w 6573406"/>
              <a:gd name="connsiteY187" fmla="*/ 2345545 h 5129212"/>
              <a:gd name="connsiteX188" fmla="*/ 2825500 w 6573406"/>
              <a:gd name="connsiteY188" fmla="*/ 2350624 h 5129212"/>
              <a:gd name="connsiteX189" fmla="*/ 2822010 w 6573406"/>
              <a:gd name="connsiteY189" fmla="*/ 2355704 h 5129212"/>
              <a:gd name="connsiteX190" fmla="*/ 2818520 w 6573406"/>
              <a:gd name="connsiteY190" fmla="*/ 2361101 h 5129212"/>
              <a:gd name="connsiteX191" fmla="*/ 2815728 w 6573406"/>
              <a:gd name="connsiteY191" fmla="*/ 2366181 h 5129212"/>
              <a:gd name="connsiteX192" fmla="*/ 2812936 w 6573406"/>
              <a:gd name="connsiteY192" fmla="*/ 2371896 h 5129212"/>
              <a:gd name="connsiteX193" fmla="*/ 2810493 w 6573406"/>
              <a:gd name="connsiteY193" fmla="*/ 2377293 h 5129212"/>
              <a:gd name="connsiteX194" fmla="*/ 2808399 w 6573406"/>
              <a:gd name="connsiteY194" fmla="*/ 2383007 h 5129212"/>
              <a:gd name="connsiteX195" fmla="*/ 2806305 w 6573406"/>
              <a:gd name="connsiteY195" fmla="*/ 2388405 h 5129212"/>
              <a:gd name="connsiteX196" fmla="*/ 2804909 w 6573406"/>
              <a:gd name="connsiteY196" fmla="*/ 2394437 h 5129212"/>
              <a:gd name="connsiteX197" fmla="*/ 2803513 w 6573406"/>
              <a:gd name="connsiteY197" fmla="*/ 2400469 h 5129212"/>
              <a:gd name="connsiteX198" fmla="*/ 2802466 w 6573406"/>
              <a:gd name="connsiteY198" fmla="*/ 2406501 h 5129212"/>
              <a:gd name="connsiteX199" fmla="*/ 2801768 w 6573406"/>
              <a:gd name="connsiteY199" fmla="*/ 2412216 h 5129212"/>
              <a:gd name="connsiteX200" fmla="*/ 2801419 w 6573406"/>
              <a:gd name="connsiteY200" fmla="*/ 2418248 h 5129212"/>
              <a:gd name="connsiteX201" fmla="*/ 2801419 w 6573406"/>
              <a:gd name="connsiteY201" fmla="*/ 2424280 h 5129212"/>
              <a:gd name="connsiteX202" fmla="*/ 2801419 w 6573406"/>
              <a:gd name="connsiteY202" fmla="*/ 2429994 h 5129212"/>
              <a:gd name="connsiteX203" fmla="*/ 2801768 w 6573406"/>
              <a:gd name="connsiteY203" fmla="*/ 2436027 h 5129212"/>
              <a:gd name="connsiteX204" fmla="*/ 2802466 w 6573406"/>
              <a:gd name="connsiteY204" fmla="*/ 2442059 h 5129212"/>
              <a:gd name="connsiteX205" fmla="*/ 2803513 w 6573406"/>
              <a:gd name="connsiteY205" fmla="*/ 2447773 h 5129212"/>
              <a:gd name="connsiteX206" fmla="*/ 2804909 w 6573406"/>
              <a:gd name="connsiteY206" fmla="*/ 2453805 h 5129212"/>
              <a:gd name="connsiteX207" fmla="*/ 2806305 w 6573406"/>
              <a:gd name="connsiteY207" fmla="*/ 2459838 h 5129212"/>
              <a:gd name="connsiteX208" fmla="*/ 2808399 w 6573406"/>
              <a:gd name="connsiteY208" fmla="*/ 2465235 h 5129212"/>
              <a:gd name="connsiteX209" fmla="*/ 2810493 w 6573406"/>
              <a:gd name="connsiteY209" fmla="*/ 2470949 h 5129212"/>
              <a:gd name="connsiteX210" fmla="*/ 2812936 w 6573406"/>
              <a:gd name="connsiteY210" fmla="*/ 2476347 h 5129212"/>
              <a:gd name="connsiteX211" fmla="*/ 2815728 w 6573406"/>
              <a:gd name="connsiteY211" fmla="*/ 2482061 h 5129212"/>
              <a:gd name="connsiteX212" fmla="*/ 2818520 w 6573406"/>
              <a:gd name="connsiteY212" fmla="*/ 2487458 h 5129212"/>
              <a:gd name="connsiteX213" fmla="*/ 2822010 w 6573406"/>
              <a:gd name="connsiteY213" fmla="*/ 2492538 h 5129212"/>
              <a:gd name="connsiteX214" fmla="*/ 2825500 w 6573406"/>
              <a:gd name="connsiteY214" fmla="*/ 2497935 h 5129212"/>
              <a:gd name="connsiteX215" fmla="*/ 2829339 w 6573406"/>
              <a:gd name="connsiteY215" fmla="*/ 2502697 h 5129212"/>
              <a:gd name="connsiteX216" fmla="*/ 2833527 w 6573406"/>
              <a:gd name="connsiteY216" fmla="*/ 2507460 h 5129212"/>
              <a:gd name="connsiteX217" fmla="*/ 2837715 w 6573406"/>
              <a:gd name="connsiteY217" fmla="*/ 2512222 h 5129212"/>
              <a:gd name="connsiteX218" fmla="*/ 4276989 w 6573406"/>
              <a:gd name="connsiteY218" fmla="*/ 3949455 h 5129212"/>
              <a:gd name="connsiteX219" fmla="*/ 4281177 w 6573406"/>
              <a:gd name="connsiteY219" fmla="*/ 3953900 h 5129212"/>
              <a:gd name="connsiteX220" fmla="*/ 4285365 w 6573406"/>
              <a:gd name="connsiteY220" fmla="*/ 3958980 h 5129212"/>
              <a:gd name="connsiteX221" fmla="*/ 4289204 w 6573406"/>
              <a:gd name="connsiteY221" fmla="*/ 3963742 h 5129212"/>
              <a:gd name="connsiteX222" fmla="*/ 4292694 w 6573406"/>
              <a:gd name="connsiteY222" fmla="*/ 3968822 h 5129212"/>
              <a:gd name="connsiteX223" fmla="*/ 4296184 w 6573406"/>
              <a:gd name="connsiteY223" fmla="*/ 3974219 h 5129212"/>
              <a:gd name="connsiteX224" fmla="*/ 4298976 w 6573406"/>
              <a:gd name="connsiteY224" fmla="*/ 3979298 h 5129212"/>
              <a:gd name="connsiteX225" fmla="*/ 4301768 w 6573406"/>
              <a:gd name="connsiteY225" fmla="*/ 3985013 h 5129212"/>
              <a:gd name="connsiteX226" fmla="*/ 4304211 w 6573406"/>
              <a:gd name="connsiteY226" fmla="*/ 3990728 h 5129212"/>
              <a:gd name="connsiteX227" fmla="*/ 4306305 w 6573406"/>
              <a:gd name="connsiteY227" fmla="*/ 3996125 h 5129212"/>
              <a:gd name="connsiteX228" fmla="*/ 4308050 w 6573406"/>
              <a:gd name="connsiteY228" fmla="*/ 4001840 h 5129212"/>
              <a:gd name="connsiteX229" fmla="*/ 4309795 w 6573406"/>
              <a:gd name="connsiteY229" fmla="*/ 4007554 h 5129212"/>
              <a:gd name="connsiteX230" fmla="*/ 4311191 w 6573406"/>
              <a:gd name="connsiteY230" fmla="*/ 4013586 h 5129212"/>
              <a:gd name="connsiteX231" fmla="*/ 4311889 w 6573406"/>
              <a:gd name="connsiteY231" fmla="*/ 4019618 h 5129212"/>
              <a:gd name="connsiteX232" fmla="*/ 4312587 w 6573406"/>
              <a:gd name="connsiteY232" fmla="*/ 4025333 h 5129212"/>
              <a:gd name="connsiteX233" fmla="*/ 4313285 w 6573406"/>
              <a:gd name="connsiteY233" fmla="*/ 4031365 h 5129212"/>
              <a:gd name="connsiteX234" fmla="*/ 4313285 w 6573406"/>
              <a:gd name="connsiteY234" fmla="*/ 4037397 h 5129212"/>
              <a:gd name="connsiteX235" fmla="*/ 4313285 w 6573406"/>
              <a:gd name="connsiteY235" fmla="*/ 4043429 h 5129212"/>
              <a:gd name="connsiteX236" fmla="*/ 4312587 w 6573406"/>
              <a:gd name="connsiteY236" fmla="*/ 4049144 h 5129212"/>
              <a:gd name="connsiteX237" fmla="*/ 4311889 w 6573406"/>
              <a:gd name="connsiteY237" fmla="*/ 4055176 h 5129212"/>
              <a:gd name="connsiteX238" fmla="*/ 4311191 w 6573406"/>
              <a:gd name="connsiteY238" fmla="*/ 4061208 h 5129212"/>
              <a:gd name="connsiteX239" fmla="*/ 4309795 w 6573406"/>
              <a:gd name="connsiteY239" fmla="*/ 4066923 h 5129212"/>
              <a:gd name="connsiteX240" fmla="*/ 4308050 w 6573406"/>
              <a:gd name="connsiteY240" fmla="*/ 4072955 h 5129212"/>
              <a:gd name="connsiteX241" fmla="*/ 4306305 w 6573406"/>
              <a:gd name="connsiteY241" fmla="*/ 4078670 h 5129212"/>
              <a:gd name="connsiteX242" fmla="*/ 4304211 w 6573406"/>
              <a:gd name="connsiteY242" fmla="*/ 4084067 h 5129212"/>
              <a:gd name="connsiteX243" fmla="*/ 4301768 w 6573406"/>
              <a:gd name="connsiteY243" fmla="*/ 4089782 h 5129212"/>
              <a:gd name="connsiteX244" fmla="*/ 4298976 w 6573406"/>
              <a:gd name="connsiteY244" fmla="*/ 4095179 h 5129212"/>
              <a:gd name="connsiteX245" fmla="*/ 4296184 w 6573406"/>
              <a:gd name="connsiteY245" fmla="*/ 4100576 h 5129212"/>
              <a:gd name="connsiteX246" fmla="*/ 4292694 w 6573406"/>
              <a:gd name="connsiteY246" fmla="*/ 4105656 h 5129212"/>
              <a:gd name="connsiteX247" fmla="*/ 4289204 w 6573406"/>
              <a:gd name="connsiteY247" fmla="*/ 4111053 h 5129212"/>
              <a:gd name="connsiteX248" fmla="*/ 4285365 w 6573406"/>
              <a:gd name="connsiteY248" fmla="*/ 4115815 h 5129212"/>
              <a:gd name="connsiteX249" fmla="*/ 4281177 w 6573406"/>
              <a:gd name="connsiteY249" fmla="*/ 4120895 h 5129212"/>
              <a:gd name="connsiteX250" fmla="*/ 4276989 w 6573406"/>
              <a:gd name="connsiteY250" fmla="*/ 4125339 h 5129212"/>
              <a:gd name="connsiteX251" fmla="*/ 4272801 w 6573406"/>
              <a:gd name="connsiteY251" fmla="*/ 4129149 h 5129212"/>
              <a:gd name="connsiteX252" fmla="*/ 4268613 w 6573406"/>
              <a:gd name="connsiteY252" fmla="*/ 4132959 h 5129212"/>
              <a:gd name="connsiteX253" fmla="*/ 4264425 w 6573406"/>
              <a:gd name="connsiteY253" fmla="*/ 4136134 h 5129212"/>
              <a:gd name="connsiteX254" fmla="*/ 4259888 w 6573406"/>
              <a:gd name="connsiteY254" fmla="*/ 4139626 h 5129212"/>
              <a:gd name="connsiteX255" fmla="*/ 4255700 w 6573406"/>
              <a:gd name="connsiteY255" fmla="*/ 4142483 h 5129212"/>
              <a:gd name="connsiteX256" fmla="*/ 4250814 w 6573406"/>
              <a:gd name="connsiteY256" fmla="*/ 4145023 h 5129212"/>
              <a:gd name="connsiteX257" fmla="*/ 4246277 w 6573406"/>
              <a:gd name="connsiteY257" fmla="*/ 4147880 h 5129212"/>
              <a:gd name="connsiteX258" fmla="*/ 4241391 w 6573406"/>
              <a:gd name="connsiteY258" fmla="*/ 4150103 h 5129212"/>
              <a:gd name="connsiteX259" fmla="*/ 4236854 w 6573406"/>
              <a:gd name="connsiteY259" fmla="*/ 4152008 h 5129212"/>
              <a:gd name="connsiteX260" fmla="*/ 4231619 w 6573406"/>
              <a:gd name="connsiteY260" fmla="*/ 4154230 h 5129212"/>
              <a:gd name="connsiteX261" fmla="*/ 4226733 w 6573406"/>
              <a:gd name="connsiteY261" fmla="*/ 4156135 h 5129212"/>
              <a:gd name="connsiteX262" fmla="*/ 4221847 w 6573406"/>
              <a:gd name="connsiteY262" fmla="*/ 4157405 h 5129212"/>
              <a:gd name="connsiteX263" fmla="*/ 4216612 w 6573406"/>
              <a:gd name="connsiteY263" fmla="*/ 4158675 h 5129212"/>
              <a:gd name="connsiteX264" fmla="*/ 4211726 w 6573406"/>
              <a:gd name="connsiteY264" fmla="*/ 4159945 h 5129212"/>
              <a:gd name="connsiteX265" fmla="*/ 4206491 w 6573406"/>
              <a:gd name="connsiteY265" fmla="*/ 4160580 h 5129212"/>
              <a:gd name="connsiteX266" fmla="*/ 4201256 w 6573406"/>
              <a:gd name="connsiteY266" fmla="*/ 4161215 h 5129212"/>
              <a:gd name="connsiteX267" fmla="*/ 4196022 w 6573406"/>
              <a:gd name="connsiteY267" fmla="*/ 4161532 h 5129212"/>
              <a:gd name="connsiteX268" fmla="*/ 4191135 w 6573406"/>
              <a:gd name="connsiteY268" fmla="*/ 4161532 h 5129212"/>
              <a:gd name="connsiteX269" fmla="*/ 4185900 w 6573406"/>
              <a:gd name="connsiteY269" fmla="*/ 4161532 h 5129212"/>
              <a:gd name="connsiteX270" fmla="*/ 4180665 w 6573406"/>
              <a:gd name="connsiteY270" fmla="*/ 4161532 h 5129212"/>
              <a:gd name="connsiteX271" fmla="*/ 4175430 w 6573406"/>
              <a:gd name="connsiteY271" fmla="*/ 4160897 h 5129212"/>
              <a:gd name="connsiteX272" fmla="*/ 4170195 w 6573406"/>
              <a:gd name="connsiteY272" fmla="*/ 4160580 h 5129212"/>
              <a:gd name="connsiteX273" fmla="*/ 4165309 w 6573406"/>
              <a:gd name="connsiteY273" fmla="*/ 4159627 h 5129212"/>
              <a:gd name="connsiteX274" fmla="*/ 4159725 w 6573406"/>
              <a:gd name="connsiteY274" fmla="*/ 4158357 h 5129212"/>
              <a:gd name="connsiteX275" fmla="*/ 4154490 w 6573406"/>
              <a:gd name="connsiteY275" fmla="*/ 4157087 h 5129212"/>
              <a:gd name="connsiteX276" fmla="*/ 4149604 w 6573406"/>
              <a:gd name="connsiteY276" fmla="*/ 4155500 h 5129212"/>
              <a:gd name="connsiteX277" fmla="*/ 4144718 w 6573406"/>
              <a:gd name="connsiteY277" fmla="*/ 4153913 h 5129212"/>
              <a:gd name="connsiteX278" fmla="*/ 4139832 w 6573406"/>
              <a:gd name="connsiteY278" fmla="*/ 4151690 h 5129212"/>
              <a:gd name="connsiteX279" fmla="*/ 4134946 w 6573406"/>
              <a:gd name="connsiteY279" fmla="*/ 4149785 h 5129212"/>
              <a:gd name="connsiteX280" fmla="*/ 4130409 w 6573406"/>
              <a:gd name="connsiteY280" fmla="*/ 4147246 h 5129212"/>
              <a:gd name="connsiteX281" fmla="*/ 4125523 w 6573406"/>
              <a:gd name="connsiteY281" fmla="*/ 4144706 h 5129212"/>
              <a:gd name="connsiteX282" fmla="*/ 4120986 w 6573406"/>
              <a:gd name="connsiteY282" fmla="*/ 4142166 h 5129212"/>
              <a:gd name="connsiteX283" fmla="*/ 0 w 6573406"/>
              <a:gd name="connsiteY283" fmla="*/ 0 h 5129212"/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467649 h 5129212"/>
              <a:gd name="connsiteX3" fmla="*/ 0 w 6573406"/>
              <a:gd name="connsiteY3" fmla="*/ 5129212 h 5129212"/>
              <a:gd name="connsiteX4" fmla="*/ 6573406 w 6573406"/>
              <a:gd name="connsiteY4" fmla="*/ 5129212 h 5129212"/>
              <a:gd name="connsiteX5" fmla="*/ 3968474 w 6573406"/>
              <a:gd name="connsiteY5" fmla="*/ 2531906 h 5129212"/>
              <a:gd name="connsiteX6" fmla="*/ 3962541 w 6573406"/>
              <a:gd name="connsiteY6" fmla="*/ 2531906 h 5129212"/>
              <a:gd name="connsiteX7" fmla="*/ 3956259 w 6573406"/>
              <a:gd name="connsiteY7" fmla="*/ 2531588 h 5129212"/>
              <a:gd name="connsiteX8" fmla="*/ 3950326 w 6573406"/>
              <a:gd name="connsiteY8" fmla="*/ 2530953 h 5129212"/>
              <a:gd name="connsiteX9" fmla="*/ 3944393 w 6573406"/>
              <a:gd name="connsiteY9" fmla="*/ 2530001 h 5129212"/>
              <a:gd name="connsiteX10" fmla="*/ 3938460 w 6573406"/>
              <a:gd name="connsiteY10" fmla="*/ 2528731 h 5129212"/>
              <a:gd name="connsiteX11" fmla="*/ 3932527 w 6573406"/>
              <a:gd name="connsiteY11" fmla="*/ 2527143 h 5129212"/>
              <a:gd name="connsiteX12" fmla="*/ 3926943 w 6573406"/>
              <a:gd name="connsiteY12" fmla="*/ 2525239 h 5129212"/>
              <a:gd name="connsiteX13" fmla="*/ 3921010 w 6573406"/>
              <a:gd name="connsiteY13" fmla="*/ 2523334 h 5129212"/>
              <a:gd name="connsiteX14" fmla="*/ 3915426 w 6573406"/>
              <a:gd name="connsiteY14" fmla="*/ 2520794 h 5129212"/>
              <a:gd name="connsiteX15" fmla="*/ 3909842 w 6573406"/>
              <a:gd name="connsiteY15" fmla="*/ 2517937 h 5129212"/>
              <a:gd name="connsiteX16" fmla="*/ 3904258 w 6573406"/>
              <a:gd name="connsiteY16" fmla="*/ 2515079 h 5129212"/>
              <a:gd name="connsiteX17" fmla="*/ 3899023 w 6573406"/>
              <a:gd name="connsiteY17" fmla="*/ 2511587 h 5129212"/>
              <a:gd name="connsiteX18" fmla="*/ 3893788 w 6573406"/>
              <a:gd name="connsiteY18" fmla="*/ 2508095 h 5129212"/>
              <a:gd name="connsiteX19" fmla="*/ 3888902 w 6573406"/>
              <a:gd name="connsiteY19" fmla="*/ 2504285 h 5129212"/>
              <a:gd name="connsiteX20" fmla="*/ 3884016 w 6573406"/>
              <a:gd name="connsiteY20" fmla="*/ 2500158 h 5129212"/>
              <a:gd name="connsiteX21" fmla="*/ 3879130 w 6573406"/>
              <a:gd name="connsiteY21" fmla="*/ 2495713 h 5129212"/>
              <a:gd name="connsiteX22" fmla="*/ 3266286 w 6573406"/>
              <a:gd name="connsiteY22" fmla="*/ 1883611 h 5129212"/>
              <a:gd name="connsiteX23" fmla="*/ 3261400 w 6573406"/>
              <a:gd name="connsiteY23" fmla="*/ 1879484 h 5129212"/>
              <a:gd name="connsiteX24" fmla="*/ 3256864 w 6573406"/>
              <a:gd name="connsiteY24" fmla="*/ 1875356 h 5129212"/>
              <a:gd name="connsiteX25" fmla="*/ 3251628 w 6573406"/>
              <a:gd name="connsiteY25" fmla="*/ 1871547 h 5129212"/>
              <a:gd name="connsiteX26" fmla="*/ 3246742 w 6573406"/>
              <a:gd name="connsiteY26" fmla="*/ 1868054 h 5129212"/>
              <a:gd name="connsiteX27" fmla="*/ 3241508 w 6573406"/>
              <a:gd name="connsiteY27" fmla="*/ 1864562 h 5129212"/>
              <a:gd name="connsiteX28" fmla="*/ 3235924 w 6573406"/>
              <a:gd name="connsiteY28" fmla="*/ 1861705 h 5129212"/>
              <a:gd name="connsiteX29" fmla="*/ 3230688 w 6573406"/>
              <a:gd name="connsiteY29" fmla="*/ 1858847 h 5129212"/>
              <a:gd name="connsiteX30" fmla="*/ 3225104 w 6573406"/>
              <a:gd name="connsiteY30" fmla="*/ 1856308 h 5129212"/>
              <a:gd name="connsiteX31" fmla="*/ 3219172 w 6573406"/>
              <a:gd name="connsiteY31" fmla="*/ 1854403 h 5129212"/>
              <a:gd name="connsiteX32" fmla="*/ 3213588 w 6573406"/>
              <a:gd name="connsiteY32" fmla="*/ 1852180 h 5129212"/>
              <a:gd name="connsiteX33" fmla="*/ 3207654 w 6573406"/>
              <a:gd name="connsiteY33" fmla="*/ 1850910 h 5129212"/>
              <a:gd name="connsiteX34" fmla="*/ 3202070 w 6573406"/>
              <a:gd name="connsiteY34" fmla="*/ 1849323 h 5129212"/>
              <a:gd name="connsiteX35" fmla="*/ 3196138 w 6573406"/>
              <a:gd name="connsiteY35" fmla="*/ 1848371 h 5129212"/>
              <a:gd name="connsiteX36" fmla="*/ 3190205 w 6573406"/>
              <a:gd name="connsiteY36" fmla="*/ 1847736 h 5129212"/>
              <a:gd name="connsiteX37" fmla="*/ 3184272 w 6573406"/>
              <a:gd name="connsiteY37" fmla="*/ 1847418 h 5129212"/>
              <a:gd name="connsiteX38" fmla="*/ 3177990 w 6573406"/>
              <a:gd name="connsiteY38" fmla="*/ 1847418 h 5129212"/>
              <a:gd name="connsiteX39" fmla="*/ 3172057 w 6573406"/>
              <a:gd name="connsiteY39" fmla="*/ 1847418 h 5129212"/>
              <a:gd name="connsiteX40" fmla="*/ 3166124 w 6573406"/>
              <a:gd name="connsiteY40" fmla="*/ 1847736 h 5129212"/>
              <a:gd name="connsiteX41" fmla="*/ 3160191 w 6573406"/>
              <a:gd name="connsiteY41" fmla="*/ 1848371 h 5129212"/>
              <a:gd name="connsiteX42" fmla="*/ 3154258 w 6573406"/>
              <a:gd name="connsiteY42" fmla="*/ 1849323 h 5129212"/>
              <a:gd name="connsiteX43" fmla="*/ 3148325 w 6573406"/>
              <a:gd name="connsiteY43" fmla="*/ 1850910 h 5129212"/>
              <a:gd name="connsiteX44" fmla="*/ 3142741 w 6573406"/>
              <a:gd name="connsiteY44" fmla="*/ 1852180 h 5129212"/>
              <a:gd name="connsiteX45" fmla="*/ 3136808 w 6573406"/>
              <a:gd name="connsiteY45" fmla="*/ 1854403 h 5129212"/>
              <a:gd name="connsiteX46" fmla="*/ 3131224 w 6573406"/>
              <a:gd name="connsiteY46" fmla="*/ 1856308 h 5129212"/>
              <a:gd name="connsiteX47" fmla="*/ 3125640 w 6573406"/>
              <a:gd name="connsiteY47" fmla="*/ 1858847 h 5129212"/>
              <a:gd name="connsiteX48" fmla="*/ 3120405 w 6573406"/>
              <a:gd name="connsiteY48" fmla="*/ 1861705 h 5129212"/>
              <a:gd name="connsiteX49" fmla="*/ 3114821 w 6573406"/>
              <a:gd name="connsiteY49" fmla="*/ 1864562 h 5129212"/>
              <a:gd name="connsiteX50" fmla="*/ 3109586 w 6573406"/>
              <a:gd name="connsiteY50" fmla="*/ 1868054 h 5129212"/>
              <a:gd name="connsiteX51" fmla="*/ 3104351 w 6573406"/>
              <a:gd name="connsiteY51" fmla="*/ 1871547 h 5129212"/>
              <a:gd name="connsiteX52" fmla="*/ 3099465 w 6573406"/>
              <a:gd name="connsiteY52" fmla="*/ 1875356 h 5129212"/>
              <a:gd name="connsiteX53" fmla="*/ 3094579 w 6573406"/>
              <a:gd name="connsiteY53" fmla="*/ 1879484 h 5129212"/>
              <a:gd name="connsiteX54" fmla="*/ 3090042 w 6573406"/>
              <a:gd name="connsiteY54" fmla="*/ 1883611 h 5129212"/>
              <a:gd name="connsiteX55" fmla="*/ 3085505 w 6573406"/>
              <a:gd name="connsiteY55" fmla="*/ 1888373 h 5129212"/>
              <a:gd name="connsiteX56" fmla="*/ 3081666 w 6573406"/>
              <a:gd name="connsiteY56" fmla="*/ 1893135 h 5129212"/>
              <a:gd name="connsiteX57" fmla="*/ 3077827 w 6573406"/>
              <a:gd name="connsiteY57" fmla="*/ 1898215 h 5129212"/>
              <a:gd name="connsiteX58" fmla="*/ 3073988 w 6573406"/>
              <a:gd name="connsiteY58" fmla="*/ 1903295 h 5129212"/>
              <a:gd name="connsiteX59" fmla="*/ 3070847 w 6573406"/>
              <a:gd name="connsiteY59" fmla="*/ 1908374 h 5129212"/>
              <a:gd name="connsiteX60" fmla="*/ 3067706 w 6573406"/>
              <a:gd name="connsiteY60" fmla="*/ 1914089 h 5129212"/>
              <a:gd name="connsiteX61" fmla="*/ 3065263 w 6573406"/>
              <a:gd name="connsiteY61" fmla="*/ 1919169 h 5129212"/>
              <a:gd name="connsiteX62" fmla="*/ 3062820 w 6573406"/>
              <a:gd name="connsiteY62" fmla="*/ 1924883 h 5129212"/>
              <a:gd name="connsiteX63" fmla="*/ 3060726 w 6573406"/>
              <a:gd name="connsiteY63" fmla="*/ 1930281 h 5129212"/>
              <a:gd name="connsiteX64" fmla="*/ 3058632 w 6573406"/>
              <a:gd name="connsiteY64" fmla="*/ 1936313 h 5129212"/>
              <a:gd name="connsiteX65" fmla="*/ 3057236 w 6573406"/>
              <a:gd name="connsiteY65" fmla="*/ 1942345 h 5129212"/>
              <a:gd name="connsiteX66" fmla="*/ 3055840 w 6573406"/>
              <a:gd name="connsiteY66" fmla="*/ 1947742 h 5129212"/>
              <a:gd name="connsiteX67" fmla="*/ 3054793 w 6573406"/>
              <a:gd name="connsiteY67" fmla="*/ 1953774 h 5129212"/>
              <a:gd name="connsiteX68" fmla="*/ 3054095 w 6573406"/>
              <a:gd name="connsiteY68" fmla="*/ 1959806 h 5129212"/>
              <a:gd name="connsiteX69" fmla="*/ 3053746 w 6573406"/>
              <a:gd name="connsiteY69" fmla="*/ 1965521 h 5129212"/>
              <a:gd name="connsiteX70" fmla="*/ 3053746 w 6573406"/>
              <a:gd name="connsiteY70" fmla="*/ 1971870 h 5129212"/>
              <a:gd name="connsiteX71" fmla="*/ 3053746 w 6573406"/>
              <a:gd name="connsiteY71" fmla="*/ 1977903 h 5129212"/>
              <a:gd name="connsiteX72" fmla="*/ 3054095 w 6573406"/>
              <a:gd name="connsiteY72" fmla="*/ 1983617 h 5129212"/>
              <a:gd name="connsiteX73" fmla="*/ 3054793 w 6573406"/>
              <a:gd name="connsiteY73" fmla="*/ 1989649 h 5129212"/>
              <a:gd name="connsiteX74" fmla="*/ 3055840 w 6573406"/>
              <a:gd name="connsiteY74" fmla="*/ 1995681 h 5129212"/>
              <a:gd name="connsiteX75" fmla="*/ 3057236 w 6573406"/>
              <a:gd name="connsiteY75" fmla="*/ 2001079 h 5129212"/>
              <a:gd name="connsiteX76" fmla="*/ 3058632 w 6573406"/>
              <a:gd name="connsiteY76" fmla="*/ 2007111 h 5129212"/>
              <a:gd name="connsiteX77" fmla="*/ 3060726 w 6573406"/>
              <a:gd name="connsiteY77" fmla="*/ 2013143 h 5129212"/>
              <a:gd name="connsiteX78" fmla="*/ 3062820 w 6573406"/>
              <a:gd name="connsiteY78" fmla="*/ 2018540 h 5129212"/>
              <a:gd name="connsiteX79" fmla="*/ 3065263 w 6573406"/>
              <a:gd name="connsiteY79" fmla="*/ 2024255 h 5129212"/>
              <a:gd name="connsiteX80" fmla="*/ 3067706 w 6573406"/>
              <a:gd name="connsiteY80" fmla="*/ 2029334 h 5129212"/>
              <a:gd name="connsiteX81" fmla="*/ 3070847 w 6573406"/>
              <a:gd name="connsiteY81" fmla="*/ 2035049 h 5129212"/>
              <a:gd name="connsiteX82" fmla="*/ 3073988 w 6573406"/>
              <a:gd name="connsiteY82" fmla="*/ 2040446 h 5129212"/>
              <a:gd name="connsiteX83" fmla="*/ 3077827 w 6573406"/>
              <a:gd name="connsiteY83" fmla="*/ 2045208 h 5129212"/>
              <a:gd name="connsiteX84" fmla="*/ 3081666 w 6573406"/>
              <a:gd name="connsiteY84" fmla="*/ 2050288 h 5129212"/>
              <a:gd name="connsiteX85" fmla="*/ 3085505 w 6573406"/>
              <a:gd name="connsiteY85" fmla="*/ 2055368 h 5129212"/>
              <a:gd name="connsiteX86" fmla="*/ 3090042 w 6573406"/>
              <a:gd name="connsiteY86" fmla="*/ 2059812 h 5129212"/>
              <a:gd name="connsiteX87" fmla="*/ 3916473 w 6573406"/>
              <a:gd name="connsiteY87" fmla="*/ 2884626 h 5129212"/>
              <a:gd name="connsiteX88" fmla="*/ 3920661 w 6573406"/>
              <a:gd name="connsiteY88" fmla="*/ 2889706 h 5129212"/>
              <a:gd name="connsiteX89" fmla="*/ 3924849 w 6573406"/>
              <a:gd name="connsiteY89" fmla="*/ 2894151 h 5129212"/>
              <a:gd name="connsiteX90" fmla="*/ 3928688 w 6573406"/>
              <a:gd name="connsiteY90" fmla="*/ 2899548 h 5129212"/>
              <a:gd name="connsiteX91" fmla="*/ 3932178 w 6573406"/>
              <a:gd name="connsiteY91" fmla="*/ 2904310 h 5129212"/>
              <a:gd name="connsiteX92" fmla="*/ 3935668 w 6573406"/>
              <a:gd name="connsiteY92" fmla="*/ 2909390 h 5129212"/>
              <a:gd name="connsiteX93" fmla="*/ 3938460 w 6573406"/>
              <a:gd name="connsiteY93" fmla="*/ 2915104 h 5129212"/>
              <a:gd name="connsiteX94" fmla="*/ 3941252 w 6573406"/>
              <a:gd name="connsiteY94" fmla="*/ 2920502 h 5129212"/>
              <a:gd name="connsiteX95" fmla="*/ 3943695 w 6573406"/>
              <a:gd name="connsiteY95" fmla="*/ 2925899 h 5129212"/>
              <a:gd name="connsiteX96" fmla="*/ 3945789 w 6573406"/>
              <a:gd name="connsiteY96" fmla="*/ 2931613 h 5129212"/>
              <a:gd name="connsiteX97" fmla="*/ 3947534 w 6573406"/>
              <a:gd name="connsiteY97" fmla="*/ 2937328 h 5129212"/>
              <a:gd name="connsiteX98" fmla="*/ 3949279 w 6573406"/>
              <a:gd name="connsiteY98" fmla="*/ 2943360 h 5129212"/>
              <a:gd name="connsiteX99" fmla="*/ 3950675 w 6573406"/>
              <a:gd name="connsiteY99" fmla="*/ 2949075 h 5129212"/>
              <a:gd name="connsiteX100" fmla="*/ 3951373 w 6573406"/>
              <a:gd name="connsiteY100" fmla="*/ 2954789 h 5129212"/>
              <a:gd name="connsiteX101" fmla="*/ 3952071 w 6573406"/>
              <a:gd name="connsiteY101" fmla="*/ 2960822 h 5129212"/>
              <a:gd name="connsiteX102" fmla="*/ 3952769 w 6573406"/>
              <a:gd name="connsiteY102" fmla="*/ 2966854 h 5129212"/>
              <a:gd name="connsiteX103" fmla="*/ 3952769 w 6573406"/>
              <a:gd name="connsiteY103" fmla="*/ 2973203 h 5129212"/>
              <a:gd name="connsiteX104" fmla="*/ 3952769 w 6573406"/>
              <a:gd name="connsiteY104" fmla="*/ 2978918 h 5129212"/>
              <a:gd name="connsiteX105" fmla="*/ 3952071 w 6573406"/>
              <a:gd name="connsiteY105" fmla="*/ 2984950 h 5129212"/>
              <a:gd name="connsiteX106" fmla="*/ 3951373 w 6573406"/>
              <a:gd name="connsiteY106" fmla="*/ 2990982 h 5129212"/>
              <a:gd name="connsiteX107" fmla="*/ 3950675 w 6573406"/>
              <a:gd name="connsiteY107" fmla="*/ 2996697 h 5129212"/>
              <a:gd name="connsiteX108" fmla="*/ 3949279 w 6573406"/>
              <a:gd name="connsiteY108" fmla="*/ 3002411 h 5129212"/>
              <a:gd name="connsiteX109" fmla="*/ 3947534 w 6573406"/>
              <a:gd name="connsiteY109" fmla="*/ 3008444 h 5129212"/>
              <a:gd name="connsiteX110" fmla="*/ 3945789 w 6573406"/>
              <a:gd name="connsiteY110" fmla="*/ 3014158 h 5129212"/>
              <a:gd name="connsiteX111" fmla="*/ 3943695 w 6573406"/>
              <a:gd name="connsiteY111" fmla="*/ 3019873 h 5129212"/>
              <a:gd name="connsiteX112" fmla="*/ 3941252 w 6573406"/>
              <a:gd name="connsiteY112" fmla="*/ 3025270 h 5129212"/>
              <a:gd name="connsiteX113" fmla="*/ 3938460 w 6573406"/>
              <a:gd name="connsiteY113" fmla="*/ 3030667 h 5129212"/>
              <a:gd name="connsiteX114" fmla="*/ 3935668 w 6573406"/>
              <a:gd name="connsiteY114" fmla="*/ 3036064 h 5129212"/>
              <a:gd name="connsiteX115" fmla="*/ 3932178 w 6573406"/>
              <a:gd name="connsiteY115" fmla="*/ 3041462 h 5129212"/>
              <a:gd name="connsiteX116" fmla="*/ 3928688 w 6573406"/>
              <a:gd name="connsiteY116" fmla="*/ 3046224 h 5129212"/>
              <a:gd name="connsiteX117" fmla="*/ 3924849 w 6573406"/>
              <a:gd name="connsiteY117" fmla="*/ 3051621 h 5129212"/>
              <a:gd name="connsiteX118" fmla="*/ 3920661 w 6573406"/>
              <a:gd name="connsiteY118" fmla="*/ 3056066 h 5129212"/>
              <a:gd name="connsiteX119" fmla="*/ 3916473 w 6573406"/>
              <a:gd name="connsiteY119" fmla="*/ 3060828 h 5129212"/>
              <a:gd name="connsiteX120" fmla="*/ 3911587 w 6573406"/>
              <a:gd name="connsiteY120" fmla="*/ 3065273 h 5129212"/>
              <a:gd name="connsiteX121" fmla="*/ 3906701 w 6573406"/>
              <a:gd name="connsiteY121" fmla="*/ 3069400 h 5129212"/>
              <a:gd name="connsiteX122" fmla="*/ 3901815 w 6573406"/>
              <a:gd name="connsiteY122" fmla="*/ 3073210 h 5129212"/>
              <a:gd name="connsiteX123" fmla="*/ 3896929 w 6573406"/>
              <a:gd name="connsiteY123" fmla="*/ 3077019 h 5129212"/>
              <a:gd name="connsiteX124" fmla="*/ 3891694 w 6573406"/>
              <a:gd name="connsiteY124" fmla="*/ 3080194 h 5129212"/>
              <a:gd name="connsiteX125" fmla="*/ 3886110 w 6573406"/>
              <a:gd name="connsiteY125" fmla="*/ 3083051 h 5129212"/>
              <a:gd name="connsiteX126" fmla="*/ 3880177 w 6573406"/>
              <a:gd name="connsiteY126" fmla="*/ 3085909 h 5129212"/>
              <a:gd name="connsiteX127" fmla="*/ 3874593 w 6573406"/>
              <a:gd name="connsiteY127" fmla="*/ 3088131 h 5129212"/>
              <a:gd name="connsiteX128" fmla="*/ 3869009 w 6573406"/>
              <a:gd name="connsiteY128" fmla="*/ 3090354 h 5129212"/>
              <a:gd name="connsiteX129" fmla="*/ 3863425 w 6573406"/>
              <a:gd name="connsiteY129" fmla="*/ 3092258 h 5129212"/>
              <a:gd name="connsiteX130" fmla="*/ 3857492 w 6573406"/>
              <a:gd name="connsiteY130" fmla="*/ 3093846 h 5129212"/>
              <a:gd name="connsiteX131" fmla="*/ 3851559 w 6573406"/>
              <a:gd name="connsiteY131" fmla="*/ 3095116 h 5129212"/>
              <a:gd name="connsiteX132" fmla="*/ 3845626 w 6573406"/>
              <a:gd name="connsiteY132" fmla="*/ 3096068 h 5129212"/>
              <a:gd name="connsiteX133" fmla="*/ 3839693 w 6573406"/>
              <a:gd name="connsiteY133" fmla="*/ 3097021 h 5129212"/>
              <a:gd name="connsiteX134" fmla="*/ 3833760 w 6573406"/>
              <a:gd name="connsiteY134" fmla="*/ 3097338 h 5129212"/>
              <a:gd name="connsiteX135" fmla="*/ 3827827 w 6573406"/>
              <a:gd name="connsiteY135" fmla="*/ 3097338 h 5129212"/>
              <a:gd name="connsiteX136" fmla="*/ 3821894 w 6573406"/>
              <a:gd name="connsiteY136" fmla="*/ 3097338 h 5129212"/>
              <a:gd name="connsiteX137" fmla="*/ 3815961 w 6573406"/>
              <a:gd name="connsiteY137" fmla="*/ 3097021 h 5129212"/>
              <a:gd name="connsiteX138" fmla="*/ 3810028 w 6573406"/>
              <a:gd name="connsiteY138" fmla="*/ 3096068 h 5129212"/>
              <a:gd name="connsiteX139" fmla="*/ 3804095 w 6573406"/>
              <a:gd name="connsiteY139" fmla="*/ 3095116 h 5129212"/>
              <a:gd name="connsiteX140" fmla="*/ 3798162 w 6573406"/>
              <a:gd name="connsiteY140" fmla="*/ 3093846 h 5129212"/>
              <a:gd name="connsiteX141" fmla="*/ 3792578 w 6573406"/>
              <a:gd name="connsiteY141" fmla="*/ 3092258 h 5129212"/>
              <a:gd name="connsiteX142" fmla="*/ 3786645 w 6573406"/>
              <a:gd name="connsiteY142" fmla="*/ 3090354 h 5129212"/>
              <a:gd name="connsiteX143" fmla="*/ 3781061 w 6573406"/>
              <a:gd name="connsiteY143" fmla="*/ 3088131 h 5129212"/>
              <a:gd name="connsiteX144" fmla="*/ 3775477 w 6573406"/>
              <a:gd name="connsiteY144" fmla="*/ 3085909 h 5129212"/>
              <a:gd name="connsiteX145" fmla="*/ 3769893 w 6573406"/>
              <a:gd name="connsiteY145" fmla="*/ 3083051 h 5129212"/>
              <a:gd name="connsiteX146" fmla="*/ 3764658 w 6573406"/>
              <a:gd name="connsiteY146" fmla="*/ 3080194 h 5129212"/>
              <a:gd name="connsiteX147" fmla="*/ 3759423 w 6573406"/>
              <a:gd name="connsiteY147" fmla="*/ 3077019 h 5129212"/>
              <a:gd name="connsiteX148" fmla="*/ 3754188 w 6573406"/>
              <a:gd name="connsiteY148" fmla="*/ 3073210 h 5129212"/>
              <a:gd name="connsiteX149" fmla="*/ 3749302 w 6573406"/>
              <a:gd name="connsiteY149" fmla="*/ 3069400 h 5129212"/>
              <a:gd name="connsiteX150" fmla="*/ 3744416 w 6573406"/>
              <a:gd name="connsiteY150" fmla="*/ 3065273 h 5129212"/>
              <a:gd name="connsiteX151" fmla="*/ 3739879 w 6573406"/>
              <a:gd name="connsiteY151" fmla="*/ 3060828 h 5129212"/>
              <a:gd name="connsiteX152" fmla="*/ 3013960 w 6573406"/>
              <a:gd name="connsiteY152" fmla="*/ 2336338 h 5129212"/>
              <a:gd name="connsiteX153" fmla="*/ 3009423 w 6573406"/>
              <a:gd name="connsiteY153" fmla="*/ 2331576 h 5129212"/>
              <a:gd name="connsiteX154" fmla="*/ 3004537 w 6573406"/>
              <a:gd name="connsiteY154" fmla="*/ 2327448 h 5129212"/>
              <a:gd name="connsiteX155" fmla="*/ 2999651 w 6573406"/>
              <a:gd name="connsiteY155" fmla="*/ 2323639 h 5129212"/>
              <a:gd name="connsiteX156" fmla="*/ 2994416 w 6573406"/>
              <a:gd name="connsiteY156" fmla="*/ 2320146 h 5129212"/>
              <a:gd name="connsiteX157" fmla="*/ 2989181 w 6573406"/>
              <a:gd name="connsiteY157" fmla="*/ 2316971 h 5129212"/>
              <a:gd name="connsiteX158" fmla="*/ 2983946 w 6573406"/>
              <a:gd name="connsiteY158" fmla="*/ 2313797 h 5129212"/>
              <a:gd name="connsiteX159" fmla="*/ 2978362 w 6573406"/>
              <a:gd name="connsiteY159" fmla="*/ 2310939 h 5129212"/>
              <a:gd name="connsiteX160" fmla="*/ 2972778 w 6573406"/>
              <a:gd name="connsiteY160" fmla="*/ 2308717 h 5129212"/>
              <a:gd name="connsiteX161" fmla="*/ 2967194 w 6573406"/>
              <a:gd name="connsiteY161" fmla="*/ 2306495 h 5129212"/>
              <a:gd name="connsiteX162" fmla="*/ 2961261 w 6573406"/>
              <a:gd name="connsiteY162" fmla="*/ 2304907 h 5129212"/>
              <a:gd name="connsiteX163" fmla="*/ 2955677 w 6573406"/>
              <a:gd name="connsiteY163" fmla="*/ 2303002 h 5129212"/>
              <a:gd name="connsiteX164" fmla="*/ 2949744 w 6573406"/>
              <a:gd name="connsiteY164" fmla="*/ 2302050 h 5129212"/>
              <a:gd name="connsiteX165" fmla="*/ 2943811 w 6573406"/>
              <a:gd name="connsiteY165" fmla="*/ 2301097 h 5129212"/>
              <a:gd name="connsiteX166" fmla="*/ 2937878 w 6573406"/>
              <a:gd name="connsiteY166" fmla="*/ 2300145 h 5129212"/>
              <a:gd name="connsiteX167" fmla="*/ 2931945 w 6573406"/>
              <a:gd name="connsiteY167" fmla="*/ 2299828 h 5129212"/>
              <a:gd name="connsiteX168" fmla="*/ 2926012 w 6573406"/>
              <a:gd name="connsiteY168" fmla="*/ 2299510 h 5129212"/>
              <a:gd name="connsiteX169" fmla="*/ 2919730 w 6573406"/>
              <a:gd name="connsiteY169" fmla="*/ 2299828 h 5129212"/>
              <a:gd name="connsiteX170" fmla="*/ 2913797 w 6573406"/>
              <a:gd name="connsiteY170" fmla="*/ 2300145 h 5129212"/>
              <a:gd name="connsiteX171" fmla="*/ 2907864 w 6573406"/>
              <a:gd name="connsiteY171" fmla="*/ 2301097 h 5129212"/>
              <a:gd name="connsiteX172" fmla="*/ 2901931 w 6573406"/>
              <a:gd name="connsiteY172" fmla="*/ 2302050 h 5129212"/>
              <a:gd name="connsiteX173" fmla="*/ 2896347 w 6573406"/>
              <a:gd name="connsiteY173" fmla="*/ 2303002 h 5129212"/>
              <a:gd name="connsiteX174" fmla="*/ 2890414 w 6573406"/>
              <a:gd name="connsiteY174" fmla="*/ 2304907 h 5129212"/>
              <a:gd name="connsiteX175" fmla="*/ 2884830 w 6573406"/>
              <a:gd name="connsiteY175" fmla="*/ 2306495 h 5129212"/>
              <a:gd name="connsiteX176" fmla="*/ 2878897 w 6573406"/>
              <a:gd name="connsiteY176" fmla="*/ 2308717 h 5129212"/>
              <a:gd name="connsiteX177" fmla="*/ 2873313 w 6573406"/>
              <a:gd name="connsiteY177" fmla="*/ 2310939 h 5129212"/>
              <a:gd name="connsiteX178" fmla="*/ 2868078 w 6573406"/>
              <a:gd name="connsiteY178" fmla="*/ 2313797 h 5129212"/>
              <a:gd name="connsiteX179" fmla="*/ 2862494 w 6573406"/>
              <a:gd name="connsiteY179" fmla="*/ 2316971 h 5129212"/>
              <a:gd name="connsiteX180" fmla="*/ 2857259 w 6573406"/>
              <a:gd name="connsiteY180" fmla="*/ 2320146 h 5129212"/>
              <a:gd name="connsiteX181" fmla="*/ 2852373 w 6573406"/>
              <a:gd name="connsiteY181" fmla="*/ 2323639 h 5129212"/>
              <a:gd name="connsiteX182" fmla="*/ 2847138 w 6573406"/>
              <a:gd name="connsiteY182" fmla="*/ 2327448 h 5129212"/>
              <a:gd name="connsiteX183" fmla="*/ 2842601 w 6573406"/>
              <a:gd name="connsiteY183" fmla="*/ 2331576 h 5129212"/>
              <a:gd name="connsiteX184" fmla="*/ 2837715 w 6573406"/>
              <a:gd name="connsiteY184" fmla="*/ 2336338 h 5129212"/>
              <a:gd name="connsiteX185" fmla="*/ 2833527 w 6573406"/>
              <a:gd name="connsiteY185" fmla="*/ 2340783 h 5129212"/>
              <a:gd name="connsiteX186" fmla="*/ 2829339 w 6573406"/>
              <a:gd name="connsiteY186" fmla="*/ 2345545 h 5129212"/>
              <a:gd name="connsiteX187" fmla="*/ 2825500 w 6573406"/>
              <a:gd name="connsiteY187" fmla="*/ 2350624 h 5129212"/>
              <a:gd name="connsiteX188" fmla="*/ 2822010 w 6573406"/>
              <a:gd name="connsiteY188" fmla="*/ 2355704 h 5129212"/>
              <a:gd name="connsiteX189" fmla="*/ 2818520 w 6573406"/>
              <a:gd name="connsiteY189" fmla="*/ 2361101 h 5129212"/>
              <a:gd name="connsiteX190" fmla="*/ 2815728 w 6573406"/>
              <a:gd name="connsiteY190" fmla="*/ 2366181 h 5129212"/>
              <a:gd name="connsiteX191" fmla="*/ 2812936 w 6573406"/>
              <a:gd name="connsiteY191" fmla="*/ 2371896 h 5129212"/>
              <a:gd name="connsiteX192" fmla="*/ 2810493 w 6573406"/>
              <a:gd name="connsiteY192" fmla="*/ 2377293 h 5129212"/>
              <a:gd name="connsiteX193" fmla="*/ 2808399 w 6573406"/>
              <a:gd name="connsiteY193" fmla="*/ 2383007 h 5129212"/>
              <a:gd name="connsiteX194" fmla="*/ 2806305 w 6573406"/>
              <a:gd name="connsiteY194" fmla="*/ 2388405 h 5129212"/>
              <a:gd name="connsiteX195" fmla="*/ 2804909 w 6573406"/>
              <a:gd name="connsiteY195" fmla="*/ 2394437 h 5129212"/>
              <a:gd name="connsiteX196" fmla="*/ 2803513 w 6573406"/>
              <a:gd name="connsiteY196" fmla="*/ 2400469 h 5129212"/>
              <a:gd name="connsiteX197" fmla="*/ 2802466 w 6573406"/>
              <a:gd name="connsiteY197" fmla="*/ 2406501 h 5129212"/>
              <a:gd name="connsiteX198" fmla="*/ 2801768 w 6573406"/>
              <a:gd name="connsiteY198" fmla="*/ 2412216 h 5129212"/>
              <a:gd name="connsiteX199" fmla="*/ 2801419 w 6573406"/>
              <a:gd name="connsiteY199" fmla="*/ 2418248 h 5129212"/>
              <a:gd name="connsiteX200" fmla="*/ 2801419 w 6573406"/>
              <a:gd name="connsiteY200" fmla="*/ 2424280 h 5129212"/>
              <a:gd name="connsiteX201" fmla="*/ 2801419 w 6573406"/>
              <a:gd name="connsiteY201" fmla="*/ 2429994 h 5129212"/>
              <a:gd name="connsiteX202" fmla="*/ 2801768 w 6573406"/>
              <a:gd name="connsiteY202" fmla="*/ 2436027 h 5129212"/>
              <a:gd name="connsiteX203" fmla="*/ 2802466 w 6573406"/>
              <a:gd name="connsiteY203" fmla="*/ 2442059 h 5129212"/>
              <a:gd name="connsiteX204" fmla="*/ 2803513 w 6573406"/>
              <a:gd name="connsiteY204" fmla="*/ 2447773 h 5129212"/>
              <a:gd name="connsiteX205" fmla="*/ 2804909 w 6573406"/>
              <a:gd name="connsiteY205" fmla="*/ 2453805 h 5129212"/>
              <a:gd name="connsiteX206" fmla="*/ 2806305 w 6573406"/>
              <a:gd name="connsiteY206" fmla="*/ 2459838 h 5129212"/>
              <a:gd name="connsiteX207" fmla="*/ 2808399 w 6573406"/>
              <a:gd name="connsiteY207" fmla="*/ 2465235 h 5129212"/>
              <a:gd name="connsiteX208" fmla="*/ 2810493 w 6573406"/>
              <a:gd name="connsiteY208" fmla="*/ 2470949 h 5129212"/>
              <a:gd name="connsiteX209" fmla="*/ 2812936 w 6573406"/>
              <a:gd name="connsiteY209" fmla="*/ 2476347 h 5129212"/>
              <a:gd name="connsiteX210" fmla="*/ 2815728 w 6573406"/>
              <a:gd name="connsiteY210" fmla="*/ 2482061 h 5129212"/>
              <a:gd name="connsiteX211" fmla="*/ 2818520 w 6573406"/>
              <a:gd name="connsiteY211" fmla="*/ 2487458 h 5129212"/>
              <a:gd name="connsiteX212" fmla="*/ 2822010 w 6573406"/>
              <a:gd name="connsiteY212" fmla="*/ 2492538 h 5129212"/>
              <a:gd name="connsiteX213" fmla="*/ 2825500 w 6573406"/>
              <a:gd name="connsiteY213" fmla="*/ 2497935 h 5129212"/>
              <a:gd name="connsiteX214" fmla="*/ 2829339 w 6573406"/>
              <a:gd name="connsiteY214" fmla="*/ 2502697 h 5129212"/>
              <a:gd name="connsiteX215" fmla="*/ 2833527 w 6573406"/>
              <a:gd name="connsiteY215" fmla="*/ 2507460 h 5129212"/>
              <a:gd name="connsiteX216" fmla="*/ 2837715 w 6573406"/>
              <a:gd name="connsiteY216" fmla="*/ 2512222 h 5129212"/>
              <a:gd name="connsiteX217" fmla="*/ 4276989 w 6573406"/>
              <a:gd name="connsiteY217" fmla="*/ 3949455 h 5129212"/>
              <a:gd name="connsiteX218" fmla="*/ 4281177 w 6573406"/>
              <a:gd name="connsiteY218" fmla="*/ 3953900 h 5129212"/>
              <a:gd name="connsiteX219" fmla="*/ 4285365 w 6573406"/>
              <a:gd name="connsiteY219" fmla="*/ 3958980 h 5129212"/>
              <a:gd name="connsiteX220" fmla="*/ 4289204 w 6573406"/>
              <a:gd name="connsiteY220" fmla="*/ 3963742 h 5129212"/>
              <a:gd name="connsiteX221" fmla="*/ 4292694 w 6573406"/>
              <a:gd name="connsiteY221" fmla="*/ 3968822 h 5129212"/>
              <a:gd name="connsiteX222" fmla="*/ 4296184 w 6573406"/>
              <a:gd name="connsiteY222" fmla="*/ 3974219 h 5129212"/>
              <a:gd name="connsiteX223" fmla="*/ 4298976 w 6573406"/>
              <a:gd name="connsiteY223" fmla="*/ 3979298 h 5129212"/>
              <a:gd name="connsiteX224" fmla="*/ 4301768 w 6573406"/>
              <a:gd name="connsiteY224" fmla="*/ 3985013 h 5129212"/>
              <a:gd name="connsiteX225" fmla="*/ 4304211 w 6573406"/>
              <a:gd name="connsiteY225" fmla="*/ 3990728 h 5129212"/>
              <a:gd name="connsiteX226" fmla="*/ 4306305 w 6573406"/>
              <a:gd name="connsiteY226" fmla="*/ 3996125 h 5129212"/>
              <a:gd name="connsiteX227" fmla="*/ 4308050 w 6573406"/>
              <a:gd name="connsiteY227" fmla="*/ 4001840 h 5129212"/>
              <a:gd name="connsiteX228" fmla="*/ 4309795 w 6573406"/>
              <a:gd name="connsiteY228" fmla="*/ 4007554 h 5129212"/>
              <a:gd name="connsiteX229" fmla="*/ 4311191 w 6573406"/>
              <a:gd name="connsiteY229" fmla="*/ 4013586 h 5129212"/>
              <a:gd name="connsiteX230" fmla="*/ 4311889 w 6573406"/>
              <a:gd name="connsiteY230" fmla="*/ 4019618 h 5129212"/>
              <a:gd name="connsiteX231" fmla="*/ 4312587 w 6573406"/>
              <a:gd name="connsiteY231" fmla="*/ 4025333 h 5129212"/>
              <a:gd name="connsiteX232" fmla="*/ 4313285 w 6573406"/>
              <a:gd name="connsiteY232" fmla="*/ 4031365 h 5129212"/>
              <a:gd name="connsiteX233" fmla="*/ 4313285 w 6573406"/>
              <a:gd name="connsiteY233" fmla="*/ 4037397 h 5129212"/>
              <a:gd name="connsiteX234" fmla="*/ 4313285 w 6573406"/>
              <a:gd name="connsiteY234" fmla="*/ 4043429 h 5129212"/>
              <a:gd name="connsiteX235" fmla="*/ 4312587 w 6573406"/>
              <a:gd name="connsiteY235" fmla="*/ 4049144 h 5129212"/>
              <a:gd name="connsiteX236" fmla="*/ 4311889 w 6573406"/>
              <a:gd name="connsiteY236" fmla="*/ 4055176 h 5129212"/>
              <a:gd name="connsiteX237" fmla="*/ 4311191 w 6573406"/>
              <a:gd name="connsiteY237" fmla="*/ 4061208 h 5129212"/>
              <a:gd name="connsiteX238" fmla="*/ 4309795 w 6573406"/>
              <a:gd name="connsiteY238" fmla="*/ 4066923 h 5129212"/>
              <a:gd name="connsiteX239" fmla="*/ 4308050 w 6573406"/>
              <a:gd name="connsiteY239" fmla="*/ 4072955 h 5129212"/>
              <a:gd name="connsiteX240" fmla="*/ 4306305 w 6573406"/>
              <a:gd name="connsiteY240" fmla="*/ 4078670 h 5129212"/>
              <a:gd name="connsiteX241" fmla="*/ 4304211 w 6573406"/>
              <a:gd name="connsiteY241" fmla="*/ 4084067 h 5129212"/>
              <a:gd name="connsiteX242" fmla="*/ 4301768 w 6573406"/>
              <a:gd name="connsiteY242" fmla="*/ 4089782 h 5129212"/>
              <a:gd name="connsiteX243" fmla="*/ 4298976 w 6573406"/>
              <a:gd name="connsiteY243" fmla="*/ 4095179 h 5129212"/>
              <a:gd name="connsiteX244" fmla="*/ 4296184 w 6573406"/>
              <a:gd name="connsiteY244" fmla="*/ 4100576 h 5129212"/>
              <a:gd name="connsiteX245" fmla="*/ 4292694 w 6573406"/>
              <a:gd name="connsiteY245" fmla="*/ 4105656 h 5129212"/>
              <a:gd name="connsiteX246" fmla="*/ 4289204 w 6573406"/>
              <a:gd name="connsiteY246" fmla="*/ 4111053 h 5129212"/>
              <a:gd name="connsiteX247" fmla="*/ 4285365 w 6573406"/>
              <a:gd name="connsiteY247" fmla="*/ 4115815 h 5129212"/>
              <a:gd name="connsiteX248" fmla="*/ 4281177 w 6573406"/>
              <a:gd name="connsiteY248" fmla="*/ 4120895 h 5129212"/>
              <a:gd name="connsiteX249" fmla="*/ 4276989 w 6573406"/>
              <a:gd name="connsiteY249" fmla="*/ 4125339 h 5129212"/>
              <a:gd name="connsiteX250" fmla="*/ 4272801 w 6573406"/>
              <a:gd name="connsiteY250" fmla="*/ 4129149 h 5129212"/>
              <a:gd name="connsiteX251" fmla="*/ 4268613 w 6573406"/>
              <a:gd name="connsiteY251" fmla="*/ 4132959 h 5129212"/>
              <a:gd name="connsiteX252" fmla="*/ 4264425 w 6573406"/>
              <a:gd name="connsiteY252" fmla="*/ 4136134 h 5129212"/>
              <a:gd name="connsiteX253" fmla="*/ 4259888 w 6573406"/>
              <a:gd name="connsiteY253" fmla="*/ 4139626 h 5129212"/>
              <a:gd name="connsiteX254" fmla="*/ 4255700 w 6573406"/>
              <a:gd name="connsiteY254" fmla="*/ 4142483 h 5129212"/>
              <a:gd name="connsiteX255" fmla="*/ 4250814 w 6573406"/>
              <a:gd name="connsiteY255" fmla="*/ 4145023 h 5129212"/>
              <a:gd name="connsiteX256" fmla="*/ 4246277 w 6573406"/>
              <a:gd name="connsiteY256" fmla="*/ 4147880 h 5129212"/>
              <a:gd name="connsiteX257" fmla="*/ 4241391 w 6573406"/>
              <a:gd name="connsiteY257" fmla="*/ 4150103 h 5129212"/>
              <a:gd name="connsiteX258" fmla="*/ 4236854 w 6573406"/>
              <a:gd name="connsiteY258" fmla="*/ 4152008 h 5129212"/>
              <a:gd name="connsiteX259" fmla="*/ 4231619 w 6573406"/>
              <a:gd name="connsiteY259" fmla="*/ 4154230 h 5129212"/>
              <a:gd name="connsiteX260" fmla="*/ 4226733 w 6573406"/>
              <a:gd name="connsiteY260" fmla="*/ 4156135 h 5129212"/>
              <a:gd name="connsiteX261" fmla="*/ 4221847 w 6573406"/>
              <a:gd name="connsiteY261" fmla="*/ 4157405 h 5129212"/>
              <a:gd name="connsiteX262" fmla="*/ 4216612 w 6573406"/>
              <a:gd name="connsiteY262" fmla="*/ 4158675 h 5129212"/>
              <a:gd name="connsiteX263" fmla="*/ 4211726 w 6573406"/>
              <a:gd name="connsiteY263" fmla="*/ 4159945 h 5129212"/>
              <a:gd name="connsiteX264" fmla="*/ 4206491 w 6573406"/>
              <a:gd name="connsiteY264" fmla="*/ 4160580 h 5129212"/>
              <a:gd name="connsiteX265" fmla="*/ 4201256 w 6573406"/>
              <a:gd name="connsiteY265" fmla="*/ 4161215 h 5129212"/>
              <a:gd name="connsiteX266" fmla="*/ 4196022 w 6573406"/>
              <a:gd name="connsiteY266" fmla="*/ 4161532 h 5129212"/>
              <a:gd name="connsiteX267" fmla="*/ 4191135 w 6573406"/>
              <a:gd name="connsiteY267" fmla="*/ 4161532 h 5129212"/>
              <a:gd name="connsiteX268" fmla="*/ 4185900 w 6573406"/>
              <a:gd name="connsiteY268" fmla="*/ 4161532 h 5129212"/>
              <a:gd name="connsiteX269" fmla="*/ 4180665 w 6573406"/>
              <a:gd name="connsiteY269" fmla="*/ 4161532 h 5129212"/>
              <a:gd name="connsiteX270" fmla="*/ 4175430 w 6573406"/>
              <a:gd name="connsiteY270" fmla="*/ 4160897 h 5129212"/>
              <a:gd name="connsiteX271" fmla="*/ 4170195 w 6573406"/>
              <a:gd name="connsiteY271" fmla="*/ 4160580 h 5129212"/>
              <a:gd name="connsiteX272" fmla="*/ 4165309 w 6573406"/>
              <a:gd name="connsiteY272" fmla="*/ 4159627 h 5129212"/>
              <a:gd name="connsiteX273" fmla="*/ 4159725 w 6573406"/>
              <a:gd name="connsiteY273" fmla="*/ 4158357 h 5129212"/>
              <a:gd name="connsiteX274" fmla="*/ 4154490 w 6573406"/>
              <a:gd name="connsiteY274" fmla="*/ 4157087 h 5129212"/>
              <a:gd name="connsiteX275" fmla="*/ 4149604 w 6573406"/>
              <a:gd name="connsiteY275" fmla="*/ 4155500 h 5129212"/>
              <a:gd name="connsiteX276" fmla="*/ 4144718 w 6573406"/>
              <a:gd name="connsiteY276" fmla="*/ 4153913 h 5129212"/>
              <a:gd name="connsiteX277" fmla="*/ 4139832 w 6573406"/>
              <a:gd name="connsiteY277" fmla="*/ 4151690 h 5129212"/>
              <a:gd name="connsiteX278" fmla="*/ 4134946 w 6573406"/>
              <a:gd name="connsiteY278" fmla="*/ 4149785 h 5129212"/>
              <a:gd name="connsiteX279" fmla="*/ 4130409 w 6573406"/>
              <a:gd name="connsiteY279" fmla="*/ 4147246 h 5129212"/>
              <a:gd name="connsiteX280" fmla="*/ 4125523 w 6573406"/>
              <a:gd name="connsiteY280" fmla="*/ 4144706 h 5129212"/>
              <a:gd name="connsiteX281" fmla="*/ 4120986 w 6573406"/>
              <a:gd name="connsiteY281" fmla="*/ 4142166 h 5129212"/>
              <a:gd name="connsiteX282" fmla="*/ 0 w 6573406"/>
              <a:gd name="connsiteY282" fmla="*/ 0 h 5129212"/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5129212 h 5129212"/>
              <a:gd name="connsiteX3" fmla="*/ 6573406 w 6573406"/>
              <a:gd name="connsiteY3" fmla="*/ 5129212 h 5129212"/>
              <a:gd name="connsiteX4" fmla="*/ 3968474 w 6573406"/>
              <a:gd name="connsiteY4" fmla="*/ 2531906 h 5129212"/>
              <a:gd name="connsiteX5" fmla="*/ 3962541 w 6573406"/>
              <a:gd name="connsiteY5" fmla="*/ 2531906 h 5129212"/>
              <a:gd name="connsiteX6" fmla="*/ 3956259 w 6573406"/>
              <a:gd name="connsiteY6" fmla="*/ 2531588 h 5129212"/>
              <a:gd name="connsiteX7" fmla="*/ 3950326 w 6573406"/>
              <a:gd name="connsiteY7" fmla="*/ 2530953 h 5129212"/>
              <a:gd name="connsiteX8" fmla="*/ 3944393 w 6573406"/>
              <a:gd name="connsiteY8" fmla="*/ 2530001 h 5129212"/>
              <a:gd name="connsiteX9" fmla="*/ 3938460 w 6573406"/>
              <a:gd name="connsiteY9" fmla="*/ 2528731 h 5129212"/>
              <a:gd name="connsiteX10" fmla="*/ 3932527 w 6573406"/>
              <a:gd name="connsiteY10" fmla="*/ 2527143 h 5129212"/>
              <a:gd name="connsiteX11" fmla="*/ 3926943 w 6573406"/>
              <a:gd name="connsiteY11" fmla="*/ 2525239 h 5129212"/>
              <a:gd name="connsiteX12" fmla="*/ 3921010 w 6573406"/>
              <a:gd name="connsiteY12" fmla="*/ 2523334 h 5129212"/>
              <a:gd name="connsiteX13" fmla="*/ 3915426 w 6573406"/>
              <a:gd name="connsiteY13" fmla="*/ 2520794 h 5129212"/>
              <a:gd name="connsiteX14" fmla="*/ 3909842 w 6573406"/>
              <a:gd name="connsiteY14" fmla="*/ 2517937 h 5129212"/>
              <a:gd name="connsiteX15" fmla="*/ 3904258 w 6573406"/>
              <a:gd name="connsiteY15" fmla="*/ 2515079 h 5129212"/>
              <a:gd name="connsiteX16" fmla="*/ 3899023 w 6573406"/>
              <a:gd name="connsiteY16" fmla="*/ 2511587 h 5129212"/>
              <a:gd name="connsiteX17" fmla="*/ 3893788 w 6573406"/>
              <a:gd name="connsiteY17" fmla="*/ 2508095 h 5129212"/>
              <a:gd name="connsiteX18" fmla="*/ 3888902 w 6573406"/>
              <a:gd name="connsiteY18" fmla="*/ 2504285 h 5129212"/>
              <a:gd name="connsiteX19" fmla="*/ 3884016 w 6573406"/>
              <a:gd name="connsiteY19" fmla="*/ 2500158 h 5129212"/>
              <a:gd name="connsiteX20" fmla="*/ 3879130 w 6573406"/>
              <a:gd name="connsiteY20" fmla="*/ 2495713 h 5129212"/>
              <a:gd name="connsiteX21" fmla="*/ 3266286 w 6573406"/>
              <a:gd name="connsiteY21" fmla="*/ 1883611 h 5129212"/>
              <a:gd name="connsiteX22" fmla="*/ 3261400 w 6573406"/>
              <a:gd name="connsiteY22" fmla="*/ 1879484 h 5129212"/>
              <a:gd name="connsiteX23" fmla="*/ 3256864 w 6573406"/>
              <a:gd name="connsiteY23" fmla="*/ 1875356 h 5129212"/>
              <a:gd name="connsiteX24" fmla="*/ 3251628 w 6573406"/>
              <a:gd name="connsiteY24" fmla="*/ 1871547 h 5129212"/>
              <a:gd name="connsiteX25" fmla="*/ 3246742 w 6573406"/>
              <a:gd name="connsiteY25" fmla="*/ 1868054 h 5129212"/>
              <a:gd name="connsiteX26" fmla="*/ 3241508 w 6573406"/>
              <a:gd name="connsiteY26" fmla="*/ 1864562 h 5129212"/>
              <a:gd name="connsiteX27" fmla="*/ 3235924 w 6573406"/>
              <a:gd name="connsiteY27" fmla="*/ 1861705 h 5129212"/>
              <a:gd name="connsiteX28" fmla="*/ 3230688 w 6573406"/>
              <a:gd name="connsiteY28" fmla="*/ 1858847 h 5129212"/>
              <a:gd name="connsiteX29" fmla="*/ 3225104 w 6573406"/>
              <a:gd name="connsiteY29" fmla="*/ 1856308 h 5129212"/>
              <a:gd name="connsiteX30" fmla="*/ 3219172 w 6573406"/>
              <a:gd name="connsiteY30" fmla="*/ 1854403 h 5129212"/>
              <a:gd name="connsiteX31" fmla="*/ 3213588 w 6573406"/>
              <a:gd name="connsiteY31" fmla="*/ 1852180 h 5129212"/>
              <a:gd name="connsiteX32" fmla="*/ 3207654 w 6573406"/>
              <a:gd name="connsiteY32" fmla="*/ 1850910 h 5129212"/>
              <a:gd name="connsiteX33" fmla="*/ 3202070 w 6573406"/>
              <a:gd name="connsiteY33" fmla="*/ 1849323 h 5129212"/>
              <a:gd name="connsiteX34" fmla="*/ 3196138 w 6573406"/>
              <a:gd name="connsiteY34" fmla="*/ 1848371 h 5129212"/>
              <a:gd name="connsiteX35" fmla="*/ 3190205 w 6573406"/>
              <a:gd name="connsiteY35" fmla="*/ 1847736 h 5129212"/>
              <a:gd name="connsiteX36" fmla="*/ 3184272 w 6573406"/>
              <a:gd name="connsiteY36" fmla="*/ 1847418 h 5129212"/>
              <a:gd name="connsiteX37" fmla="*/ 3177990 w 6573406"/>
              <a:gd name="connsiteY37" fmla="*/ 1847418 h 5129212"/>
              <a:gd name="connsiteX38" fmla="*/ 3172057 w 6573406"/>
              <a:gd name="connsiteY38" fmla="*/ 1847418 h 5129212"/>
              <a:gd name="connsiteX39" fmla="*/ 3166124 w 6573406"/>
              <a:gd name="connsiteY39" fmla="*/ 1847736 h 5129212"/>
              <a:gd name="connsiteX40" fmla="*/ 3160191 w 6573406"/>
              <a:gd name="connsiteY40" fmla="*/ 1848371 h 5129212"/>
              <a:gd name="connsiteX41" fmla="*/ 3154258 w 6573406"/>
              <a:gd name="connsiteY41" fmla="*/ 1849323 h 5129212"/>
              <a:gd name="connsiteX42" fmla="*/ 3148325 w 6573406"/>
              <a:gd name="connsiteY42" fmla="*/ 1850910 h 5129212"/>
              <a:gd name="connsiteX43" fmla="*/ 3142741 w 6573406"/>
              <a:gd name="connsiteY43" fmla="*/ 1852180 h 5129212"/>
              <a:gd name="connsiteX44" fmla="*/ 3136808 w 6573406"/>
              <a:gd name="connsiteY44" fmla="*/ 1854403 h 5129212"/>
              <a:gd name="connsiteX45" fmla="*/ 3131224 w 6573406"/>
              <a:gd name="connsiteY45" fmla="*/ 1856308 h 5129212"/>
              <a:gd name="connsiteX46" fmla="*/ 3125640 w 6573406"/>
              <a:gd name="connsiteY46" fmla="*/ 1858847 h 5129212"/>
              <a:gd name="connsiteX47" fmla="*/ 3120405 w 6573406"/>
              <a:gd name="connsiteY47" fmla="*/ 1861705 h 5129212"/>
              <a:gd name="connsiteX48" fmla="*/ 3114821 w 6573406"/>
              <a:gd name="connsiteY48" fmla="*/ 1864562 h 5129212"/>
              <a:gd name="connsiteX49" fmla="*/ 3109586 w 6573406"/>
              <a:gd name="connsiteY49" fmla="*/ 1868054 h 5129212"/>
              <a:gd name="connsiteX50" fmla="*/ 3104351 w 6573406"/>
              <a:gd name="connsiteY50" fmla="*/ 1871547 h 5129212"/>
              <a:gd name="connsiteX51" fmla="*/ 3099465 w 6573406"/>
              <a:gd name="connsiteY51" fmla="*/ 1875356 h 5129212"/>
              <a:gd name="connsiteX52" fmla="*/ 3094579 w 6573406"/>
              <a:gd name="connsiteY52" fmla="*/ 1879484 h 5129212"/>
              <a:gd name="connsiteX53" fmla="*/ 3090042 w 6573406"/>
              <a:gd name="connsiteY53" fmla="*/ 1883611 h 5129212"/>
              <a:gd name="connsiteX54" fmla="*/ 3085505 w 6573406"/>
              <a:gd name="connsiteY54" fmla="*/ 1888373 h 5129212"/>
              <a:gd name="connsiteX55" fmla="*/ 3081666 w 6573406"/>
              <a:gd name="connsiteY55" fmla="*/ 1893135 h 5129212"/>
              <a:gd name="connsiteX56" fmla="*/ 3077827 w 6573406"/>
              <a:gd name="connsiteY56" fmla="*/ 1898215 h 5129212"/>
              <a:gd name="connsiteX57" fmla="*/ 3073988 w 6573406"/>
              <a:gd name="connsiteY57" fmla="*/ 1903295 h 5129212"/>
              <a:gd name="connsiteX58" fmla="*/ 3070847 w 6573406"/>
              <a:gd name="connsiteY58" fmla="*/ 1908374 h 5129212"/>
              <a:gd name="connsiteX59" fmla="*/ 3067706 w 6573406"/>
              <a:gd name="connsiteY59" fmla="*/ 1914089 h 5129212"/>
              <a:gd name="connsiteX60" fmla="*/ 3065263 w 6573406"/>
              <a:gd name="connsiteY60" fmla="*/ 1919169 h 5129212"/>
              <a:gd name="connsiteX61" fmla="*/ 3062820 w 6573406"/>
              <a:gd name="connsiteY61" fmla="*/ 1924883 h 5129212"/>
              <a:gd name="connsiteX62" fmla="*/ 3060726 w 6573406"/>
              <a:gd name="connsiteY62" fmla="*/ 1930281 h 5129212"/>
              <a:gd name="connsiteX63" fmla="*/ 3058632 w 6573406"/>
              <a:gd name="connsiteY63" fmla="*/ 1936313 h 5129212"/>
              <a:gd name="connsiteX64" fmla="*/ 3057236 w 6573406"/>
              <a:gd name="connsiteY64" fmla="*/ 1942345 h 5129212"/>
              <a:gd name="connsiteX65" fmla="*/ 3055840 w 6573406"/>
              <a:gd name="connsiteY65" fmla="*/ 1947742 h 5129212"/>
              <a:gd name="connsiteX66" fmla="*/ 3054793 w 6573406"/>
              <a:gd name="connsiteY66" fmla="*/ 1953774 h 5129212"/>
              <a:gd name="connsiteX67" fmla="*/ 3054095 w 6573406"/>
              <a:gd name="connsiteY67" fmla="*/ 1959806 h 5129212"/>
              <a:gd name="connsiteX68" fmla="*/ 3053746 w 6573406"/>
              <a:gd name="connsiteY68" fmla="*/ 1965521 h 5129212"/>
              <a:gd name="connsiteX69" fmla="*/ 3053746 w 6573406"/>
              <a:gd name="connsiteY69" fmla="*/ 1971870 h 5129212"/>
              <a:gd name="connsiteX70" fmla="*/ 3053746 w 6573406"/>
              <a:gd name="connsiteY70" fmla="*/ 1977903 h 5129212"/>
              <a:gd name="connsiteX71" fmla="*/ 3054095 w 6573406"/>
              <a:gd name="connsiteY71" fmla="*/ 1983617 h 5129212"/>
              <a:gd name="connsiteX72" fmla="*/ 3054793 w 6573406"/>
              <a:gd name="connsiteY72" fmla="*/ 1989649 h 5129212"/>
              <a:gd name="connsiteX73" fmla="*/ 3055840 w 6573406"/>
              <a:gd name="connsiteY73" fmla="*/ 1995681 h 5129212"/>
              <a:gd name="connsiteX74" fmla="*/ 3057236 w 6573406"/>
              <a:gd name="connsiteY74" fmla="*/ 2001079 h 5129212"/>
              <a:gd name="connsiteX75" fmla="*/ 3058632 w 6573406"/>
              <a:gd name="connsiteY75" fmla="*/ 2007111 h 5129212"/>
              <a:gd name="connsiteX76" fmla="*/ 3060726 w 6573406"/>
              <a:gd name="connsiteY76" fmla="*/ 2013143 h 5129212"/>
              <a:gd name="connsiteX77" fmla="*/ 3062820 w 6573406"/>
              <a:gd name="connsiteY77" fmla="*/ 2018540 h 5129212"/>
              <a:gd name="connsiteX78" fmla="*/ 3065263 w 6573406"/>
              <a:gd name="connsiteY78" fmla="*/ 2024255 h 5129212"/>
              <a:gd name="connsiteX79" fmla="*/ 3067706 w 6573406"/>
              <a:gd name="connsiteY79" fmla="*/ 2029334 h 5129212"/>
              <a:gd name="connsiteX80" fmla="*/ 3070847 w 6573406"/>
              <a:gd name="connsiteY80" fmla="*/ 2035049 h 5129212"/>
              <a:gd name="connsiteX81" fmla="*/ 3073988 w 6573406"/>
              <a:gd name="connsiteY81" fmla="*/ 2040446 h 5129212"/>
              <a:gd name="connsiteX82" fmla="*/ 3077827 w 6573406"/>
              <a:gd name="connsiteY82" fmla="*/ 2045208 h 5129212"/>
              <a:gd name="connsiteX83" fmla="*/ 3081666 w 6573406"/>
              <a:gd name="connsiteY83" fmla="*/ 2050288 h 5129212"/>
              <a:gd name="connsiteX84" fmla="*/ 3085505 w 6573406"/>
              <a:gd name="connsiteY84" fmla="*/ 2055368 h 5129212"/>
              <a:gd name="connsiteX85" fmla="*/ 3090042 w 6573406"/>
              <a:gd name="connsiteY85" fmla="*/ 2059812 h 5129212"/>
              <a:gd name="connsiteX86" fmla="*/ 3916473 w 6573406"/>
              <a:gd name="connsiteY86" fmla="*/ 2884626 h 5129212"/>
              <a:gd name="connsiteX87" fmla="*/ 3920661 w 6573406"/>
              <a:gd name="connsiteY87" fmla="*/ 2889706 h 5129212"/>
              <a:gd name="connsiteX88" fmla="*/ 3924849 w 6573406"/>
              <a:gd name="connsiteY88" fmla="*/ 2894151 h 5129212"/>
              <a:gd name="connsiteX89" fmla="*/ 3928688 w 6573406"/>
              <a:gd name="connsiteY89" fmla="*/ 2899548 h 5129212"/>
              <a:gd name="connsiteX90" fmla="*/ 3932178 w 6573406"/>
              <a:gd name="connsiteY90" fmla="*/ 2904310 h 5129212"/>
              <a:gd name="connsiteX91" fmla="*/ 3935668 w 6573406"/>
              <a:gd name="connsiteY91" fmla="*/ 2909390 h 5129212"/>
              <a:gd name="connsiteX92" fmla="*/ 3938460 w 6573406"/>
              <a:gd name="connsiteY92" fmla="*/ 2915104 h 5129212"/>
              <a:gd name="connsiteX93" fmla="*/ 3941252 w 6573406"/>
              <a:gd name="connsiteY93" fmla="*/ 2920502 h 5129212"/>
              <a:gd name="connsiteX94" fmla="*/ 3943695 w 6573406"/>
              <a:gd name="connsiteY94" fmla="*/ 2925899 h 5129212"/>
              <a:gd name="connsiteX95" fmla="*/ 3945789 w 6573406"/>
              <a:gd name="connsiteY95" fmla="*/ 2931613 h 5129212"/>
              <a:gd name="connsiteX96" fmla="*/ 3947534 w 6573406"/>
              <a:gd name="connsiteY96" fmla="*/ 2937328 h 5129212"/>
              <a:gd name="connsiteX97" fmla="*/ 3949279 w 6573406"/>
              <a:gd name="connsiteY97" fmla="*/ 2943360 h 5129212"/>
              <a:gd name="connsiteX98" fmla="*/ 3950675 w 6573406"/>
              <a:gd name="connsiteY98" fmla="*/ 2949075 h 5129212"/>
              <a:gd name="connsiteX99" fmla="*/ 3951373 w 6573406"/>
              <a:gd name="connsiteY99" fmla="*/ 2954789 h 5129212"/>
              <a:gd name="connsiteX100" fmla="*/ 3952071 w 6573406"/>
              <a:gd name="connsiteY100" fmla="*/ 2960822 h 5129212"/>
              <a:gd name="connsiteX101" fmla="*/ 3952769 w 6573406"/>
              <a:gd name="connsiteY101" fmla="*/ 2966854 h 5129212"/>
              <a:gd name="connsiteX102" fmla="*/ 3952769 w 6573406"/>
              <a:gd name="connsiteY102" fmla="*/ 2973203 h 5129212"/>
              <a:gd name="connsiteX103" fmla="*/ 3952769 w 6573406"/>
              <a:gd name="connsiteY103" fmla="*/ 2978918 h 5129212"/>
              <a:gd name="connsiteX104" fmla="*/ 3952071 w 6573406"/>
              <a:gd name="connsiteY104" fmla="*/ 2984950 h 5129212"/>
              <a:gd name="connsiteX105" fmla="*/ 3951373 w 6573406"/>
              <a:gd name="connsiteY105" fmla="*/ 2990982 h 5129212"/>
              <a:gd name="connsiteX106" fmla="*/ 3950675 w 6573406"/>
              <a:gd name="connsiteY106" fmla="*/ 2996697 h 5129212"/>
              <a:gd name="connsiteX107" fmla="*/ 3949279 w 6573406"/>
              <a:gd name="connsiteY107" fmla="*/ 3002411 h 5129212"/>
              <a:gd name="connsiteX108" fmla="*/ 3947534 w 6573406"/>
              <a:gd name="connsiteY108" fmla="*/ 3008444 h 5129212"/>
              <a:gd name="connsiteX109" fmla="*/ 3945789 w 6573406"/>
              <a:gd name="connsiteY109" fmla="*/ 3014158 h 5129212"/>
              <a:gd name="connsiteX110" fmla="*/ 3943695 w 6573406"/>
              <a:gd name="connsiteY110" fmla="*/ 3019873 h 5129212"/>
              <a:gd name="connsiteX111" fmla="*/ 3941252 w 6573406"/>
              <a:gd name="connsiteY111" fmla="*/ 3025270 h 5129212"/>
              <a:gd name="connsiteX112" fmla="*/ 3938460 w 6573406"/>
              <a:gd name="connsiteY112" fmla="*/ 3030667 h 5129212"/>
              <a:gd name="connsiteX113" fmla="*/ 3935668 w 6573406"/>
              <a:gd name="connsiteY113" fmla="*/ 3036064 h 5129212"/>
              <a:gd name="connsiteX114" fmla="*/ 3932178 w 6573406"/>
              <a:gd name="connsiteY114" fmla="*/ 3041462 h 5129212"/>
              <a:gd name="connsiteX115" fmla="*/ 3928688 w 6573406"/>
              <a:gd name="connsiteY115" fmla="*/ 3046224 h 5129212"/>
              <a:gd name="connsiteX116" fmla="*/ 3924849 w 6573406"/>
              <a:gd name="connsiteY116" fmla="*/ 3051621 h 5129212"/>
              <a:gd name="connsiteX117" fmla="*/ 3920661 w 6573406"/>
              <a:gd name="connsiteY117" fmla="*/ 3056066 h 5129212"/>
              <a:gd name="connsiteX118" fmla="*/ 3916473 w 6573406"/>
              <a:gd name="connsiteY118" fmla="*/ 3060828 h 5129212"/>
              <a:gd name="connsiteX119" fmla="*/ 3911587 w 6573406"/>
              <a:gd name="connsiteY119" fmla="*/ 3065273 h 5129212"/>
              <a:gd name="connsiteX120" fmla="*/ 3906701 w 6573406"/>
              <a:gd name="connsiteY120" fmla="*/ 3069400 h 5129212"/>
              <a:gd name="connsiteX121" fmla="*/ 3901815 w 6573406"/>
              <a:gd name="connsiteY121" fmla="*/ 3073210 h 5129212"/>
              <a:gd name="connsiteX122" fmla="*/ 3896929 w 6573406"/>
              <a:gd name="connsiteY122" fmla="*/ 3077019 h 5129212"/>
              <a:gd name="connsiteX123" fmla="*/ 3891694 w 6573406"/>
              <a:gd name="connsiteY123" fmla="*/ 3080194 h 5129212"/>
              <a:gd name="connsiteX124" fmla="*/ 3886110 w 6573406"/>
              <a:gd name="connsiteY124" fmla="*/ 3083051 h 5129212"/>
              <a:gd name="connsiteX125" fmla="*/ 3880177 w 6573406"/>
              <a:gd name="connsiteY125" fmla="*/ 3085909 h 5129212"/>
              <a:gd name="connsiteX126" fmla="*/ 3874593 w 6573406"/>
              <a:gd name="connsiteY126" fmla="*/ 3088131 h 5129212"/>
              <a:gd name="connsiteX127" fmla="*/ 3869009 w 6573406"/>
              <a:gd name="connsiteY127" fmla="*/ 3090354 h 5129212"/>
              <a:gd name="connsiteX128" fmla="*/ 3863425 w 6573406"/>
              <a:gd name="connsiteY128" fmla="*/ 3092258 h 5129212"/>
              <a:gd name="connsiteX129" fmla="*/ 3857492 w 6573406"/>
              <a:gd name="connsiteY129" fmla="*/ 3093846 h 5129212"/>
              <a:gd name="connsiteX130" fmla="*/ 3851559 w 6573406"/>
              <a:gd name="connsiteY130" fmla="*/ 3095116 h 5129212"/>
              <a:gd name="connsiteX131" fmla="*/ 3845626 w 6573406"/>
              <a:gd name="connsiteY131" fmla="*/ 3096068 h 5129212"/>
              <a:gd name="connsiteX132" fmla="*/ 3839693 w 6573406"/>
              <a:gd name="connsiteY132" fmla="*/ 3097021 h 5129212"/>
              <a:gd name="connsiteX133" fmla="*/ 3833760 w 6573406"/>
              <a:gd name="connsiteY133" fmla="*/ 3097338 h 5129212"/>
              <a:gd name="connsiteX134" fmla="*/ 3827827 w 6573406"/>
              <a:gd name="connsiteY134" fmla="*/ 3097338 h 5129212"/>
              <a:gd name="connsiteX135" fmla="*/ 3821894 w 6573406"/>
              <a:gd name="connsiteY135" fmla="*/ 3097338 h 5129212"/>
              <a:gd name="connsiteX136" fmla="*/ 3815961 w 6573406"/>
              <a:gd name="connsiteY136" fmla="*/ 3097021 h 5129212"/>
              <a:gd name="connsiteX137" fmla="*/ 3810028 w 6573406"/>
              <a:gd name="connsiteY137" fmla="*/ 3096068 h 5129212"/>
              <a:gd name="connsiteX138" fmla="*/ 3804095 w 6573406"/>
              <a:gd name="connsiteY138" fmla="*/ 3095116 h 5129212"/>
              <a:gd name="connsiteX139" fmla="*/ 3798162 w 6573406"/>
              <a:gd name="connsiteY139" fmla="*/ 3093846 h 5129212"/>
              <a:gd name="connsiteX140" fmla="*/ 3792578 w 6573406"/>
              <a:gd name="connsiteY140" fmla="*/ 3092258 h 5129212"/>
              <a:gd name="connsiteX141" fmla="*/ 3786645 w 6573406"/>
              <a:gd name="connsiteY141" fmla="*/ 3090354 h 5129212"/>
              <a:gd name="connsiteX142" fmla="*/ 3781061 w 6573406"/>
              <a:gd name="connsiteY142" fmla="*/ 3088131 h 5129212"/>
              <a:gd name="connsiteX143" fmla="*/ 3775477 w 6573406"/>
              <a:gd name="connsiteY143" fmla="*/ 3085909 h 5129212"/>
              <a:gd name="connsiteX144" fmla="*/ 3769893 w 6573406"/>
              <a:gd name="connsiteY144" fmla="*/ 3083051 h 5129212"/>
              <a:gd name="connsiteX145" fmla="*/ 3764658 w 6573406"/>
              <a:gd name="connsiteY145" fmla="*/ 3080194 h 5129212"/>
              <a:gd name="connsiteX146" fmla="*/ 3759423 w 6573406"/>
              <a:gd name="connsiteY146" fmla="*/ 3077019 h 5129212"/>
              <a:gd name="connsiteX147" fmla="*/ 3754188 w 6573406"/>
              <a:gd name="connsiteY147" fmla="*/ 3073210 h 5129212"/>
              <a:gd name="connsiteX148" fmla="*/ 3749302 w 6573406"/>
              <a:gd name="connsiteY148" fmla="*/ 3069400 h 5129212"/>
              <a:gd name="connsiteX149" fmla="*/ 3744416 w 6573406"/>
              <a:gd name="connsiteY149" fmla="*/ 3065273 h 5129212"/>
              <a:gd name="connsiteX150" fmla="*/ 3739879 w 6573406"/>
              <a:gd name="connsiteY150" fmla="*/ 3060828 h 5129212"/>
              <a:gd name="connsiteX151" fmla="*/ 3013960 w 6573406"/>
              <a:gd name="connsiteY151" fmla="*/ 2336338 h 5129212"/>
              <a:gd name="connsiteX152" fmla="*/ 3009423 w 6573406"/>
              <a:gd name="connsiteY152" fmla="*/ 2331576 h 5129212"/>
              <a:gd name="connsiteX153" fmla="*/ 3004537 w 6573406"/>
              <a:gd name="connsiteY153" fmla="*/ 2327448 h 5129212"/>
              <a:gd name="connsiteX154" fmla="*/ 2999651 w 6573406"/>
              <a:gd name="connsiteY154" fmla="*/ 2323639 h 5129212"/>
              <a:gd name="connsiteX155" fmla="*/ 2994416 w 6573406"/>
              <a:gd name="connsiteY155" fmla="*/ 2320146 h 5129212"/>
              <a:gd name="connsiteX156" fmla="*/ 2989181 w 6573406"/>
              <a:gd name="connsiteY156" fmla="*/ 2316971 h 5129212"/>
              <a:gd name="connsiteX157" fmla="*/ 2983946 w 6573406"/>
              <a:gd name="connsiteY157" fmla="*/ 2313797 h 5129212"/>
              <a:gd name="connsiteX158" fmla="*/ 2978362 w 6573406"/>
              <a:gd name="connsiteY158" fmla="*/ 2310939 h 5129212"/>
              <a:gd name="connsiteX159" fmla="*/ 2972778 w 6573406"/>
              <a:gd name="connsiteY159" fmla="*/ 2308717 h 5129212"/>
              <a:gd name="connsiteX160" fmla="*/ 2967194 w 6573406"/>
              <a:gd name="connsiteY160" fmla="*/ 2306495 h 5129212"/>
              <a:gd name="connsiteX161" fmla="*/ 2961261 w 6573406"/>
              <a:gd name="connsiteY161" fmla="*/ 2304907 h 5129212"/>
              <a:gd name="connsiteX162" fmla="*/ 2955677 w 6573406"/>
              <a:gd name="connsiteY162" fmla="*/ 2303002 h 5129212"/>
              <a:gd name="connsiteX163" fmla="*/ 2949744 w 6573406"/>
              <a:gd name="connsiteY163" fmla="*/ 2302050 h 5129212"/>
              <a:gd name="connsiteX164" fmla="*/ 2943811 w 6573406"/>
              <a:gd name="connsiteY164" fmla="*/ 2301097 h 5129212"/>
              <a:gd name="connsiteX165" fmla="*/ 2937878 w 6573406"/>
              <a:gd name="connsiteY165" fmla="*/ 2300145 h 5129212"/>
              <a:gd name="connsiteX166" fmla="*/ 2931945 w 6573406"/>
              <a:gd name="connsiteY166" fmla="*/ 2299828 h 5129212"/>
              <a:gd name="connsiteX167" fmla="*/ 2926012 w 6573406"/>
              <a:gd name="connsiteY167" fmla="*/ 2299510 h 5129212"/>
              <a:gd name="connsiteX168" fmla="*/ 2919730 w 6573406"/>
              <a:gd name="connsiteY168" fmla="*/ 2299828 h 5129212"/>
              <a:gd name="connsiteX169" fmla="*/ 2913797 w 6573406"/>
              <a:gd name="connsiteY169" fmla="*/ 2300145 h 5129212"/>
              <a:gd name="connsiteX170" fmla="*/ 2907864 w 6573406"/>
              <a:gd name="connsiteY170" fmla="*/ 2301097 h 5129212"/>
              <a:gd name="connsiteX171" fmla="*/ 2901931 w 6573406"/>
              <a:gd name="connsiteY171" fmla="*/ 2302050 h 5129212"/>
              <a:gd name="connsiteX172" fmla="*/ 2896347 w 6573406"/>
              <a:gd name="connsiteY172" fmla="*/ 2303002 h 5129212"/>
              <a:gd name="connsiteX173" fmla="*/ 2890414 w 6573406"/>
              <a:gd name="connsiteY173" fmla="*/ 2304907 h 5129212"/>
              <a:gd name="connsiteX174" fmla="*/ 2884830 w 6573406"/>
              <a:gd name="connsiteY174" fmla="*/ 2306495 h 5129212"/>
              <a:gd name="connsiteX175" fmla="*/ 2878897 w 6573406"/>
              <a:gd name="connsiteY175" fmla="*/ 2308717 h 5129212"/>
              <a:gd name="connsiteX176" fmla="*/ 2873313 w 6573406"/>
              <a:gd name="connsiteY176" fmla="*/ 2310939 h 5129212"/>
              <a:gd name="connsiteX177" fmla="*/ 2868078 w 6573406"/>
              <a:gd name="connsiteY177" fmla="*/ 2313797 h 5129212"/>
              <a:gd name="connsiteX178" fmla="*/ 2862494 w 6573406"/>
              <a:gd name="connsiteY178" fmla="*/ 2316971 h 5129212"/>
              <a:gd name="connsiteX179" fmla="*/ 2857259 w 6573406"/>
              <a:gd name="connsiteY179" fmla="*/ 2320146 h 5129212"/>
              <a:gd name="connsiteX180" fmla="*/ 2852373 w 6573406"/>
              <a:gd name="connsiteY180" fmla="*/ 2323639 h 5129212"/>
              <a:gd name="connsiteX181" fmla="*/ 2847138 w 6573406"/>
              <a:gd name="connsiteY181" fmla="*/ 2327448 h 5129212"/>
              <a:gd name="connsiteX182" fmla="*/ 2842601 w 6573406"/>
              <a:gd name="connsiteY182" fmla="*/ 2331576 h 5129212"/>
              <a:gd name="connsiteX183" fmla="*/ 2837715 w 6573406"/>
              <a:gd name="connsiteY183" fmla="*/ 2336338 h 5129212"/>
              <a:gd name="connsiteX184" fmla="*/ 2833527 w 6573406"/>
              <a:gd name="connsiteY184" fmla="*/ 2340783 h 5129212"/>
              <a:gd name="connsiteX185" fmla="*/ 2829339 w 6573406"/>
              <a:gd name="connsiteY185" fmla="*/ 2345545 h 5129212"/>
              <a:gd name="connsiteX186" fmla="*/ 2825500 w 6573406"/>
              <a:gd name="connsiteY186" fmla="*/ 2350624 h 5129212"/>
              <a:gd name="connsiteX187" fmla="*/ 2822010 w 6573406"/>
              <a:gd name="connsiteY187" fmla="*/ 2355704 h 5129212"/>
              <a:gd name="connsiteX188" fmla="*/ 2818520 w 6573406"/>
              <a:gd name="connsiteY188" fmla="*/ 2361101 h 5129212"/>
              <a:gd name="connsiteX189" fmla="*/ 2815728 w 6573406"/>
              <a:gd name="connsiteY189" fmla="*/ 2366181 h 5129212"/>
              <a:gd name="connsiteX190" fmla="*/ 2812936 w 6573406"/>
              <a:gd name="connsiteY190" fmla="*/ 2371896 h 5129212"/>
              <a:gd name="connsiteX191" fmla="*/ 2810493 w 6573406"/>
              <a:gd name="connsiteY191" fmla="*/ 2377293 h 5129212"/>
              <a:gd name="connsiteX192" fmla="*/ 2808399 w 6573406"/>
              <a:gd name="connsiteY192" fmla="*/ 2383007 h 5129212"/>
              <a:gd name="connsiteX193" fmla="*/ 2806305 w 6573406"/>
              <a:gd name="connsiteY193" fmla="*/ 2388405 h 5129212"/>
              <a:gd name="connsiteX194" fmla="*/ 2804909 w 6573406"/>
              <a:gd name="connsiteY194" fmla="*/ 2394437 h 5129212"/>
              <a:gd name="connsiteX195" fmla="*/ 2803513 w 6573406"/>
              <a:gd name="connsiteY195" fmla="*/ 2400469 h 5129212"/>
              <a:gd name="connsiteX196" fmla="*/ 2802466 w 6573406"/>
              <a:gd name="connsiteY196" fmla="*/ 2406501 h 5129212"/>
              <a:gd name="connsiteX197" fmla="*/ 2801768 w 6573406"/>
              <a:gd name="connsiteY197" fmla="*/ 2412216 h 5129212"/>
              <a:gd name="connsiteX198" fmla="*/ 2801419 w 6573406"/>
              <a:gd name="connsiteY198" fmla="*/ 2418248 h 5129212"/>
              <a:gd name="connsiteX199" fmla="*/ 2801419 w 6573406"/>
              <a:gd name="connsiteY199" fmla="*/ 2424280 h 5129212"/>
              <a:gd name="connsiteX200" fmla="*/ 2801419 w 6573406"/>
              <a:gd name="connsiteY200" fmla="*/ 2429994 h 5129212"/>
              <a:gd name="connsiteX201" fmla="*/ 2801768 w 6573406"/>
              <a:gd name="connsiteY201" fmla="*/ 2436027 h 5129212"/>
              <a:gd name="connsiteX202" fmla="*/ 2802466 w 6573406"/>
              <a:gd name="connsiteY202" fmla="*/ 2442059 h 5129212"/>
              <a:gd name="connsiteX203" fmla="*/ 2803513 w 6573406"/>
              <a:gd name="connsiteY203" fmla="*/ 2447773 h 5129212"/>
              <a:gd name="connsiteX204" fmla="*/ 2804909 w 6573406"/>
              <a:gd name="connsiteY204" fmla="*/ 2453805 h 5129212"/>
              <a:gd name="connsiteX205" fmla="*/ 2806305 w 6573406"/>
              <a:gd name="connsiteY205" fmla="*/ 2459838 h 5129212"/>
              <a:gd name="connsiteX206" fmla="*/ 2808399 w 6573406"/>
              <a:gd name="connsiteY206" fmla="*/ 2465235 h 5129212"/>
              <a:gd name="connsiteX207" fmla="*/ 2810493 w 6573406"/>
              <a:gd name="connsiteY207" fmla="*/ 2470949 h 5129212"/>
              <a:gd name="connsiteX208" fmla="*/ 2812936 w 6573406"/>
              <a:gd name="connsiteY208" fmla="*/ 2476347 h 5129212"/>
              <a:gd name="connsiteX209" fmla="*/ 2815728 w 6573406"/>
              <a:gd name="connsiteY209" fmla="*/ 2482061 h 5129212"/>
              <a:gd name="connsiteX210" fmla="*/ 2818520 w 6573406"/>
              <a:gd name="connsiteY210" fmla="*/ 2487458 h 5129212"/>
              <a:gd name="connsiteX211" fmla="*/ 2822010 w 6573406"/>
              <a:gd name="connsiteY211" fmla="*/ 2492538 h 5129212"/>
              <a:gd name="connsiteX212" fmla="*/ 2825500 w 6573406"/>
              <a:gd name="connsiteY212" fmla="*/ 2497935 h 5129212"/>
              <a:gd name="connsiteX213" fmla="*/ 2829339 w 6573406"/>
              <a:gd name="connsiteY213" fmla="*/ 2502697 h 5129212"/>
              <a:gd name="connsiteX214" fmla="*/ 2833527 w 6573406"/>
              <a:gd name="connsiteY214" fmla="*/ 2507460 h 5129212"/>
              <a:gd name="connsiteX215" fmla="*/ 2837715 w 6573406"/>
              <a:gd name="connsiteY215" fmla="*/ 2512222 h 5129212"/>
              <a:gd name="connsiteX216" fmla="*/ 4276989 w 6573406"/>
              <a:gd name="connsiteY216" fmla="*/ 3949455 h 5129212"/>
              <a:gd name="connsiteX217" fmla="*/ 4281177 w 6573406"/>
              <a:gd name="connsiteY217" fmla="*/ 3953900 h 5129212"/>
              <a:gd name="connsiteX218" fmla="*/ 4285365 w 6573406"/>
              <a:gd name="connsiteY218" fmla="*/ 3958980 h 5129212"/>
              <a:gd name="connsiteX219" fmla="*/ 4289204 w 6573406"/>
              <a:gd name="connsiteY219" fmla="*/ 3963742 h 5129212"/>
              <a:gd name="connsiteX220" fmla="*/ 4292694 w 6573406"/>
              <a:gd name="connsiteY220" fmla="*/ 3968822 h 5129212"/>
              <a:gd name="connsiteX221" fmla="*/ 4296184 w 6573406"/>
              <a:gd name="connsiteY221" fmla="*/ 3974219 h 5129212"/>
              <a:gd name="connsiteX222" fmla="*/ 4298976 w 6573406"/>
              <a:gd name="connsiteY222" fmla="*/ 3979298 h 5129212"/>
              <a:gd name="connsiteX223" fmla="*/ 4301768 w 6573406"/>
              <a:gd name="connsiteY223" fmla="*/ 3985013 h 5129212"/>
              <a:gd name="connsiteX224" fmla="*/ 4304211 w 6573406"/>
              <a:gd name="connsiteY224" fmla="*/ 3990728 h 5129212"/>
              <a:gd name="connsiteX225" fmla="*/ 4306305 w 6573406"/>
              <a:gd name="connsiteY225" fmla="*/ 3996125 h 5129212"/>
              <a:gd name="connsiteX226" fmla="*/ 4308050 w 6573406"/>
              <a:gd name="connsiteY226" fmla="*/ 4001840 h 5129212"/>
              <a:gd name="connsiteX227" fmla="*/ 4309795 w 6573406"/>
              <a:gd name="connsiteY227" fmla="*/ 4007554 h 5129212"/>
              <a:gd name="connsiteX228" fmla="*/ 4311191 w 6573406"/>
              <a:gd name="connsiteY228" fmla="*/ 4013586 h 5129212"/>
              <a:gd name="connsiteX229" fmla="*/ 4311889 w 6573406"/>
              <a:gd name="connsiteY229" fmla="*/ 4019618 h 5129212"/>
              <a:gd name="connsiteX230" fmla="*/ 4312587 w 6573406"/>
              <a:gd name="connsiteY230" fmla="*/ 4025333 h 5129212"/>
              <a:gd name="connsiteX231" fmla="*/ 4313285 w 6573406"/>
              <a:gd name="connsiteY231" fmla="*/ 4031365 h 5129212"/>
              <a:gd name="connsiteX232" fmla="*/ 4313285 w 6573406"/>
              <a:gd name="connsiteY232" fmla="*/ 4037397 h 5129212"/>
              <a:gd name="connsiteX233" fmla="*/ 4313285 w 6573406"/>
              <a:gd name="connsiteY233" fmla="*/ 4043429 h 5129212"/>
              <a:gd name="connsiteX234" fmla="*/ 4312587 w 6573406"/>
              <a:gd name="connsiteY234" fmla="*/ 4049144 h 5129212"/>
              <a:gd name="connsiteX235" fmla="*/ 4311889 w 6573406"/>
              <a:gd name="connsiteY235" fmla="*/ 4055176 h 5129212"/>
              <a:gd name="connsiteX236" fmla="*/ 4311191 w 6573406"/>
              <a:gd name="connsiteY236" fmla="*/ 4061208 h 5129212"/>
              <a:gd name="connsiteX237" fmla="*/ 4309795 w 6573406"/>
              <a:gd name="connsiteY237" fmla="*/ 4066923 h 5129212"/>
              <a:gd name="connsiteX238" fmla="*/ 4308050 w 6573406"/>
              <a:gd name="connsiteY238" fmla="*/ 4072955 h 5129212"/>
              <a:gd name="connsiteX239" fmla="*/ 4306305 w 6573406"/>
              <a:gd name="connsiteY239" fmla="*/ 4078670 h 5129212"/>
              <a:gd name="connsiteX240" fmla="*/ 4304211 w 6573406"/>
              <a:gd name="connsiteY240" fmla="*/ 4084067 h 5129212"/>
              <a:gd name="connsiteX241" fmla="*/ 4301768 w 6573406"/>
              <a:gd name="connsiteY241" fmla="*/ 4089782 h 5129212"/>
              <a:gd name="connsiteX242" fmla="*/ 4298976 w 6573406"/>
              <a:gd name="connsiteY242" fmla="*/ 4095179 h 5129212"/>
              <a:gd name="connsiteX243" fmla="*/ 4296184 w 6573406"/>
              <a:gd name="connsiteY243" fmla="*/ 4100576 h 5129212"/>
              <a:gd name="connsiteX244" fmla="*/ 4292694 w 6573406"/>
              <a:gd name="connsiteY244" fmla="*/ 4105656 h 5129212"/>
              <a:gd name="connsiteX245" fmla="*/ 4289204 w 6573406"/>
              <a:gd name="connsiteY245" fmla="*/ 4111053 h 5129212"/>
              <a:gd name="connsiteX246" fmla="*/ 4285365 w 6573406"/>
              <a:gd name="connsiteY246" fmla="*/ 4115815 h 5129212"/>
              <a:gd name="connsiteX247" fmla="*/ 4281177 w 6573406"/>
              <a:gd name="connsiteY247" fmla="*/ 4120895 h 5129212"/>
              <a:gd name="connsiteX248" fmla="*/ 4276989 w 6573406"/>
              <a:gd name="connsiteY248" fmla="*/ 4125339 h 5129212"/>
              <a:gd name="connsiteX249" fmla="*/ 4272801 w 6573406"/>
              <a:gd name="connsiteY249" fmla="*/ 4129149 h 5129212"/>
              <a:gd name="connsiteX250" fmla="*/ 4268613 w 6573406"/>
              <a:gd name="connsiteY250" fmla="*/ 4132959 h 5129212"/>
              <a:gd name="connsiteX251" fmla="*/ 4264425 w 6573406"/>
              <a:gd name="connsiteY251" fmla="*/ 4136134 h 5129212"/>
              <a:gd name="connsiteX252" fmla="*/ 4259888 w 6573406"/>
              <a:gd name="connsiteY252" fmla="*/ 4139626 h 5129212"/>
              <a:gd name="connsiteX253" fmla="*/ 4255700 w 6573406"/>
              <a:gd name="connsiteY253" fmla="*/ 4142483 h 5129212"/>
              <a:gd name="connsiteX254" fmla="*/ 4250814 w 6573406"/>
              <a:gd name="connsiteY254" fmla="*/ 4145023 h 5129212"/>
              <a:gd name="connsiteX255" fmla="*/ 4246277 w 6573406"/>
              <a:gd name="connsiteY255" fmla="*/ 4147880 h 5129212"/>
              <a:gd name="connsiteX256" fmla="*/ 4241391 w 6573406"/>
              <a:gd name="connsiteY256" fmla="*/ 4150103 h 5129212"/>
              <a:gd name="connsiteX257" fmla="*/ 4236854 w 6573406"/>
              <a:gd name="connsiteY257" fmla="*/ 4152008 h 5129212"/>
              <a:gd name="connsiteX258" fmla="*/ 4231619 w 6573406"/>
              <a:gd name="connsiteY258" fmla="*/ 4154230 h 5129212"/>
              <a:gd name="connsiteX259" fmla="*/ 4226733 w 6573406"/>
              <a:gd name="connsiteY259" fmla="*/ 4156135 h 5129212"/>
              <a:gd name="connsiteX260" fmla="*/ 4221847 w 6573406"/>
              <a:gd name="connsiteY260" fmla="*/ 4157405 h 5129212"/>
              <a:gd name="connsiteX261" fmla="*/ 4216612 w 6573406"/>
              <a:gd name="connsiteY261" fmla="*/ 4158675 h 5129212"/>
              <a:gd name="connsiteX262" fmla="*/ 4211726 w 6573406"/>
              <a:gd name="connsiteY262" fmla="*/ 4159945 h 5129212"/>
              <a:gd name="connsiteX263" fmla="*/ 4206491 w 6573406"/>
              <a:gd name="connsiteY263" fmla="*/ 4160580 h 5129212"/>
              <a:gd name="connsiteX264" fmla="*/ 4201256 w 6573406"/>
              <a:gd name="connsiteY264" fmla="*/ 4161215 h 5129212"/>
              <a:gd name="connsiteX265" fmla="*/ 4196022 w 6573406"/>
              <a:gd name="connsiteY265" fmla="*/ 4161532 h 5129212"/>
              <a:gd name="connsiteX266" fmla="*/ 4191135 w 6573406"/>
              <a:gd name="connsiteY266" fmla="*/ 4161532 h 5129212"/>
              <a:gd name="connsiteX267" fmla="*/ 4185900 w 6573406"/>
              <a:gd name="connsiteY267" fmla="*/ 4161532 h 5129212"/>
              <a:gd name="connsiteX268" fmla="*/ 4180665 w 6573406"/>
              <a:gd name="connsiteY268" fmla="*/ 4161532 h 5129212"/>
              <a:gd name="connsiteX269" fmla="*/ 4175430 w 6573406"/>
              <a:gd name="connsiteY269" fmla="*/ 4160897 h 5129212"/>
              <a:gd name="connsiteX270" fmla="*/ 4170195 w 6573406"/>
              <a:gd name="connsiteY270" fmla="*/ 4160580 h 5129212"/>
              <a:gd name="connsiteX271" fmla="*/ 4165309 w 6573406"/>
              <a:gd name="connsiteY271" fmla="*/ 4159627 h 5129212"/>
              <a:gd name="connsiteX272" fmla="*/ 4159725 w 6573406"/>
              <a:gd name="connsiteY272" fmla="*/ 4158357 h 5129212"/>
              <a:gd name="connsiteX273" fmla="*/ 4154490 w 6573406"/>
              <a:gd name="connsiteY273" fmla="*/ 4157087 h 5129212"/>
              <a:gd name="connsiteX274" fmla="*/ 4149604 w 6573406"/>
              <a:gd name="connsiteY274" fmla="*/ 4155500 h 5129212"/>
              <a:gd name="connsiteX275" fmla="*/ 4144718 w 6573406"/>
              <a:gd name="connsiteY275" fmla="*/ 4153913 h 5129212"/>
              <a:gd name="connsiteX276" fmla="*/ 4139832 w 6573406"/>
              <a:gd name="connsiteY276" fmla="*/ 4151690 h 5129212"/>
              <a:gd name="connsiteX277" fmla="*/ 4134946 w 6573406"/>
              <a:gd name="connsiteY277" fmla="*/ 4149785 h 5129212"/>
              <a:gd name="connsiteX278" fmla="*/ 4130409 w 6573406"/>
              <a:gd name="connsiteY278" fmla="*/ 4147246 h 5129212"/>
              <a:gd name="connsiteX279" fmla="*/ 4125523 w 6573406"/>
              <a:gd name="connsiteY279" fmla="*/ 4144706 h 5129212"/>
              <a:gd name="connsiteX280" fmla="*/ 4120986 w 6573406"/>
              <a:gd name="connsiteY280" fmla="*/ 4142166 h 5129212"/>
              <a:gd name="connsiteX281" fmla="*/ 0 w 6573406"/>
              <a:gd name="connsiteY281" fmla="*/ 0 h 5129212"/>
              <a:gd name="connsiteX0" fmla="*/ 0 w 6573406"/>
              <a:gd name="connsiteY0" fmla="*/ 0 h 5129212"/>
              <a:gd name="connsiteX1" fmla="*/ 0 w 6573406"/>
              <a:gd name="connsiteY1" fmla="*/ 5129212 h 5129212"/>
              <a:gd name="connsiteX2" fmla="*/ 6573406 w 6573406"/>
              <a:gd name="connsiteY2" fmla="*/ 5129212 h 5129212"/>
              <a:gd name="connsiteX3" fmla="*/ 3968474 w 6573406"/>
              <a:gd name="connsiteY3" fmla="*/ 2531906 h 5129212"/>
              <a:gd name="connsiteX4" fmla="*/ 3962541 w 6573406"/>
              <a:gd name="connsiteY4" fmla="*/ 2531906 h 5129212"/>
              <a:gd name="connsiteX5" fmla="*/ 3956259 w 6573406"/>
              <a:gd name="connsiteY5" fmla="*/ 2531588 h 5129212"/>
              <a:gd name="connsiteX6" fmla="*/ 3950326 w 6573406"/>
              <a:gd name="connsiteY6" fmla="*/ 2530953 h 5129212"/>
              <a:gd name="connsiteX7" fmla="*/ 3944393 w 6573406"/>
              <a:gd name="connsiteY7" fmla="*/ 2530001 h 5129212"/>
              <a:gd name="connsiteX8" fmla="*/ 3938460 w 6573406"/>
              <a:gd name="connsiteY8" fmla="*/ 2528731 h 5129212"/>
              <a:gd name="connsiteX9" fmla="*/ 3932527 w 6573406"/>
              <a:gd name="connsiteY9" fmla="*/ 2527143 h 5129212"/>
              <a:gd name="connsiteX10" fmla="*/ 3926943 w 6573406"/>
              <a:gd name="connsiteY10" fmla="*/ 2525239 h 5129212"/>
              <a:gd name="connsiteX11" fmla="*/ 3921010 w 6573406"/>
              <a:gd name="connsiteY11" fmla="*/ 2523334 h 5129212"/>
              <a:gd name="connsiteX12" fmla="*/ 3915426 w 6573406"/>
              <a:gd name="connsiteY12" fmla="*/ 2520794 h 5129212"/>
              <a:gd name="connsiteX13" fmla="*/ 3909842 w 6573406"/>
              <a:gd name="connsiteY13" fmla="*/ 2517937 h 5129212"/>
              <a:gd name="connsiteX14" fmla="*/ 3904258 w 6573406"/>
              <a:gd name="connsiteY14" fmla="*/ 2515079 h 5129212"/>
              <a:gd name="connsiteX15" fmla="*/ 3899023 w 6573406"/>
              <a:gd name="connsiteY15" fmla="*/ 2511587 h 5129212"/>
              <a:gd name="connsiteX16" fmla="*/ 3893788 w 6573406"/>
              <a:gd name="connsiteY16" fmla="*/ 2508095 h 5129212"/>
              <a:gd name="connsiteX17" fmla="*/ 3888902 w 6573406"/>
              <a:gd name="connsiteY17" fmla="*/ 2504285 h 5129212"/>
              <a:gd name="connsiteX18" fmla="*/ 3884016 w 6573406"/>
              <a:gd name="connsiteY18" fmla="*/ 2500158 h 5129212"/>
              <a:gd name="connsiteX19" fmla="*/ 3879130 w 6573406"/>
              <a:gd name="connsiteY19" fmla="*/ 2495713 h 5129212"/>
              <a:gd name="connsiteX20" fmla="*/ 3266286 w 6573406"/>
              <a:gd name="connsiteY20" fmla="*/ 1883611 h 5129212"/>
              <a:gd name="connsiteX21" fmla="*/ 3261400 w 6573406"/>
              <a:gd name="connsiteY21" fmla="*/ 1879484 h 5129212"/>
              <a:gd name="connsiteX22" fmla="*/ 3256864 w 6573406"/>
              <a:gd name="connsiteY22" fmla="*/ 1875356 h 5129212"/>
              <a:gd name="connsiteX23" fmla="*/ 3251628 w 6573406"/>
              <a:gd name="connsiteY23" fmla="*/ 1871547 h 5129212"/>
              <a:gd name="connsiteX24" fmla="*/ 3246742 w 6573406"/>
              <a:gd name="connsiteY24" fmla="*/ 1868054 h 5129212"/>
              <a:gd name="connsiteX25" fmla="*/ 3241508 w 6573406"/>
              <a:gd name="connsiteY25" fmla="*/ 1864562 h 5129212"/>
              <a:gd name="connsiteX26" fmla="*/ 3235924 w 6573406"/>
              <a:gd name="connsiteY26" fmla="*/ 1861705 h 5129212"/>
              <a:gd name="connsiteX27" fmla="*/ 3230688 w 6573406"/>
              <a:gd name="connsiteY27" fmla="*/ 1858847 h 5129212"/>
              <a:gd name="connsiteX28" fmla="*/ 3225104 w 6573406"/>
              <a:gd name="connsiteY28" fmla="*/ 1856308 h 5129212"/>
              <a:gd name="connsiteX29" fmla="*/ 3219172 w 6573406"/>
              <a:gd name="connsiteY29" fmla="*/ 1854403 h 5129212"/>
              <a:gd name="connsiteX30" fmla="*/ 3213588 w 6573406"/>
              <a:gd name="connsiteY30" fmla="*/ 1852180 h 5129212"/>
              <a:gd name="connsiteX31" fmla="*/ 3207654 w 6573406"/>
              <a:gd name="connsiteY31" fmla="*/ 1850910 h 5129212"/>
              <a:gd name="connsiteX32" fmla="*/ 3202070 w 6573406"/>
              <a:gd name="connsiteY32" fmla="*/ 1849323 h 5129212"/>
              <a:gd name="connsiteX33" fmla="*/ 3196138 w 6573406"/>
              <a:gd name="connsiteY33" fmla="*/ 1848371 h 5129212"/>
              <a:gd name="connsiteX34" fmla="*/ 3190205 w 6573406"/>
              <a:gd name="connsiteY34" fmla="*/ 1847736 h 5129212"/>
              <a:gd name="connsiteX35" fmla="*/ 3184272 w 6573406"/>
              <a:gd name="connsiteY35" fmla="*/ 1847418 h 5129212"/>
              <a:gd name="connsiteX36" fmla="*/ 3177990 w 6573406"/>
              <a:gd name="connsiteY36" fmla="*/ 1847418 h 5129212"/>
              <a:gd name="connsiteX37" fmla="*/ 3172057 w 6573406"/>
              <a:gd name="connsiteY37" fmla="*/ 1847418 h 5129212"/>
              <a:gd name="connsiteX38" fmla="*/ 3166124 w 6573406"/>
              <a:gd name="connsiteY38" fmla="*/ 1847736 h 5129212"/>
              <a:gd name="connsiteX39" fmla="*/ 3160191 w 6573406"/>
              <a:gd name="connsiteY39" fmla="*/ 1848371 h 5129212"/>
              <a:gd name="connsiteX40" fmla="*/ 3154258 w 6573406"/>
              <a:gd name="connsiteY40" fmla="*/ 1849323 h 5129212"/>
              <a:gd name="connsiteX41" fmla="*/ 3148325 w 6573406"/>
              <a:gd name="connsiteY41" fmla="*/ 1850910 h 5129212"/>
              <a:gd name="connsiteX42" fmla="*/ 3142741 w 6573406"/>
              <a:gd name="connsiteY42" fmla="*/ 1852180 h 5129212"/>
              <a:gd name="connsiteX43" fmla="*/ 3136808 w 6573406"/>
              <a:gd name="connsiteY43" fmla="*/ 1854403 h 5129212"/>
              <a:gd name="connsiteX44" fmla="*/ 3131224 w 6573406"/>
              <a:gd name="connsiteY44" fmla="*/ 1856308 h 5129212"/>
              <a:gd name="connsiteX45" fmla="*/ 3125640 w 6573406"/>
              <a:gd name="connsiteY45" fmla="*/ 1858847 h 5129212"/>
              <a:gd name="connsiteX46" fmla="*/ 3120405 w 6573406"/>
              <a:gd name="connsiteY46" fmla="*/ 1861705 h 5129212"/>
              <a:gd name="connsiteX47" fmla="*/ 3114821 w 6573406"/>
              <a:gd name="connsiteY47" fmla="*/ 1864562 h 5129212"/>
              <a:gd name="connsiteX48" fmla="*/ 3109586 w 6573406"/>
              <a:gd name="connsiteY48" fmla="*/ 1868054 h 5129212"/>
              <a:gd name="connsiteX49" fmla="*/ 3104351 w 6573406"/>
              <a:gd name="connsiteY49" fmla="*/ 1871547 h 5129212"/>
              <a:gd name="connsiteX50" fmla="*/ 3099465 w 6573406"/>
              <a:gd name="connsiteY50" fmla="*/ 1875356 h 5129212"/>
              <a:gd name="connsiteX51" fmla="*/ 3094579 w 6573406"/>
              <a:gd name="connsiteY51" fmla="*/ 1879484 h 5129212"/>
              <a:gd name="connsiteX52" fmla="*/ 3090042 w 6573406"/>
              <a:gd name="connsiteY52" fmla="*/ 1883611 h 5129212"/>
              <a:gd name="connsiteX53" fmla="*/ 3085505 w 6573406"/>
              <a:gd name="connsiteY53" fmla="*/ 1888373 h 5129212"/>
              <a:gd name="connsiteX54" fmla="*/ 3081666 w 6573406"/>
              <a:gd name="connsiteY54" fmla="*/ 1893135 h 5129212"/>
              <a:gd name="connsiteX55" fmla="*/ 3077827 w 6573406"/>
              <a:gd name="connsiteY55" fmla="*/ 1898215 h 5129212"/>
              <a:gd name="connsiteX56" fmla="*/ 3073988 w 6573406"/>
              <a:gd name="connsiteY56" fmla="*/ 1903295 h 5129212"/>
              <a:gd name="connsiteX57" fmla="*/ 3070847 w 6573406"/>
              <a:gd name="connsiteY57" fmla="*/ 1908374 h 5129212"/>
              <a:gd name="connsiteX58" fmla="*/ 3067706 w 6573406"/>
              <a:gd name="connsiteY58" fmla="*/ 1914089 h 5129212"/>
              <a:gd name="connsiteX59" fmla="*/ 3065263 w 6573406"/>
              <a:gd name="connsiteY59" fmla="*/ 1919169 h 5129212"/>
              <a:gd name="connsiteX60" fmla="*/ 3062820 w 6573406"/>
              <a:gd name="connsiteY60" fmla="*/ 1924883 h 5129212"/>
              <a:gd name="connsiteX61" fmla="*/ 3060726 w 6573406"/>
              <a:gd name="connsiteY61" fmla="*/ 1930281 h 5129212"/>
              <a:gd name="connsiteX62" fmla="*/ 3058632 w 6573406"/>
              <a:gd name="connsiteY62" fmla="*/ 1936313 h 5129212"/>
              <a:gd name="connsiteX63" fmla="*/ 3057236 w 6573406"/>
              <a:gd name="connsiteY63" fmla="*/ 1942345 h 5129212"/>
              <a:gd name="connsiteX64" fmla="*/ 3055840 w 6573406"/>
              <a:gd name="connsiteY64" fmla="*/ 1947742 h 5129212"/>
              <a:gd name="connsiteX65" fmla="*/ 3054793 w 6573406"/>
              <a:gd name="connsiteY65" fmla="*/ 1953774 h 5129212"/>
              <a:gd name="connsiteX66" fmla="*/ 3054095 w 6573406"/>
              <a:gd name="connsiteY66" fmla="*/ 1959806 h 5129212"/>
              <a:gd name="connsiteX67" fmla="*/ 3053746 w 6573406"/>
              <a:gd name="connsiteY67" fmla="*/ 1965521 h 5129212"/>
              <a:gd name="connsiteX68" fmla="*/ 3053746 w 6573406"/>
              <a:gd name="connsiteY68" fmla="*/ 1971870 h 5129212"/>
              <a:gd name="connsiteX69" fmla="*/ 3053746 w 6573406"/>
              <a:gd name="connsiteY69" fmla="*/ 1977903 h 5129212"/>
              <a:gd name="connsiteX70" fmla="*/ 3054095 w 6573406"/>
              <a:gd name="connsiteY70" fmla="*/ 1983617 h 5129212"/>
              <a:gd name="connsiteX71" fmla="*/ 3054793 w 6573406"/>
              <a:gd name="connsiteY71" fmla="*/ 1989649 h 5129212"/>
              <a:gd name="connsiteX72" fmla="*/ 3055840 w 6573406"/>
              <a:gd name="connsiteY72" fmla="*/ 1995681 h 5129212"/>
              <a:gd name="connsiteX73" fmla="*/ 3057236 w 6573406"/>
              <a:gd name="connsiteY73" fmla="*/ 2001079 h 5129212"/>
              <a:gd name="connsiteX74" fmla="*/ 3058632 w 6573406"/>
              <a:gd name="connsiteY74" fmla="*/ 2007111 h 5129212"/>
              <a:gd name="connsiteX75" fmla="*/ 3060726 w 6573406"/>
              <a:gd name="connsiteY75" fmla="*/ 2013143 h 5129212"/>
              <a:gd name="connsiteX76" fmla="*/ 3062820 w 6573406"/>
              <a:gd name="connsiteY76" fmla="*/ 2018540 h 5129212"/>
              <a:gd name="connsiteX77" fmla="*/ 3065263 w 6573406"/>
              <a:gd name="connsiteY77" fmla="*/ 2024255 h 5129212"/>
              <a:gd name="connsiteX78" fmla="*/ 3067706 w 6573406"/>
              <a:gd name="connsiteY78" fmla="*/ 2029334 h 5129212"/>
              <a:gd name="connsiteX79" fmla="*/ 3070847 w 6573406"/>
              <a:gd name="connsiteY79" fmla="*/ 2035049 h 5129212"/>
              <a:gd name="connsiteX80" fmla="*/ 3073988 w 6573406"/>
              <a:gd name="connsiteY80" fmla="*/ 2040446 h 5129212"/>
              <a:gd name="connsiteX81" fmla="*/ 3077827 w 6573406"/>
              <a:gd name="connsiteY81" fmla="*/ 2045208 h 5129212"/>
              <a:gd name="connsiteX82" fmla="*/ 3081666 w 6573406"/>
              <a:gd name="connsiteY82" fmla="*/ 2050288 h 5129212"/>
              <a:gd name="connsiteX83" fmla="*/ 3085505 w 6573406"/>
              <a:gd name="connsiteY83" fmla="*/ 2055368 h 5129212"/>
              <a:gd name="connsiteX84" fmla="*/ 3090042 w 6573406"/>
              <a:gd name="connsiteY84" fmla="*/ 2059812 h 5129212"/>
              <a:gd name="connsiteX85" fmla="*/ 3916473 w 6573406"/>
              <a:gd name="connsiteY85" fmla="*/ 2884626 h 5129212"/>
              <a:gd name="connsiteX86" fmla="*/ 3920661 w 6573406"/>
              <a:gd name="connsiteY86" fmla="*/ 2889706 h 5129212"/>
              <a:gd name="connsiteX87" fmla="*/ 3924849 w 6573406"/>
              <a:gd name="connsiteY87" fmla="*/ 2894151 h 5129212"/>
              <a:gd name="connsiteX88" fmla="*/ 3928688 w 6573406"/>
              <a:gd name="connsiteY88" fmla="*/ 2899548 h 5129212"/>
              <a:gd name="connsiteX89" fmla="*/ 3932178 w 6573406"/>
              <a:gd name="connsiteY89" fmla="*/ 2904310 h 5129212"/>
              <a:gd name="connsiteX90" fmla="*/ 3935668 w 6573406"/>
              <a:gd name="connsiteY90" fmla="*/ 2909390 h 5129212"/>
              <a:gd name="connsiteX91" fmla="*/ 3938460 w 6573406"/>
              <a:gd name="connsiteY91" fmla="*/ 2915104 h 5129212"/>
              <a:gd name="connsiteX92" fmla="*/ 3941252 w 6573406"/>
              <a:gd name="connsiteY92" fmla="*/ 2920502 h 5129212"/>
              <a:gd name="connsiteX93" fmla="*/ 3943695 w 6573406"/>
              <a:gd name="connsiteY93" fmla="*/ 2925899 h 5129212"/>
              <a:gd name="connsiteX94" fmla="*/ 3945789 w 6573406"/>
              <a:gd name="connsiteY94" fmla="*/ 2931613 h 5129212"/>
              <a:gd name="connsiteX95" fmla="*/ 3947534 w 6573406"/>
              <a:gd name="connsiteY95" fmla="*/ 2937328 h 5129212"/>
              <a:gd name="connsiteX96" fmla="*/ 3949279 w 6573406"/>
              <a:gd name="connsiteY96" fmla="*/ 2943360 h 5129212"/>
              <a:gd name="connsiteX97" fmla="*/ 3950675 w 6573406"/>
              <a:gd name="connsiteY97" fmla="*/ 2949075 h 5129212"/>
              <a:gd name="connsiteX98" fmla="*/ 3951373 w 6573406"/>
              <a:gd name="connsiteY98" fmla="*/ 2954789 h 5129212"/>
              <a:gd name="connsiteX99" fmla="*/ 3952071 w 6573406"/>
              <a:gd name="connsiteY99" fmla="*/ 2960822 h 5129212"/>
              <a:gd name="connsiteX100" fmla="*/ 3952769 w 6573406"/>
              <a:gd name="connsiteY100" fmla="*/ 2966854 h 5129212"/>
              <a:gd name="connsiteX101" fmla="*/ 3952769 w 6573406"/>
              <a:gd name="connsiteY101" fmla="*/ 2973203 h 5129212"/>
              <a:gd name="connsiteX102" fmla="*/ 3952769 w 6573406"/>
              <a:gd name="connsiteY102" fmla="*/ 2978918 h 5129212"/>
              <a:gd name="connsiteX103" fmla="*/ 3952071 w 6573406"/>
              <a:gd name="connsiteY103" fmla="*/ 2984950 h 5129212"/>
              <a:gd name="connsiteX104" fmla="*/ 3951373 w 6573406"/>
              <a:gd name="connsiteY104" fmla="*/ 2990982 h 5129212"/>
              <a:gd name="connsiteX105" fmla="*/ 3950675 w 6573406"/>
              <a:gd name="connsiteY105" fmla="*/ 2996697 h 5129212"/>
              <a:gd name="connsiteX106" fmla="*/ 3949279 w 6573406"/>
              <a:gd name="connsiteY106" fmla="*/ 3002411 h 5129212"/>
              <a:gd name="connsiteX107" fmla="*/ 3947534 w 6573406"/>
              <a:gd name="connsiteY107" fmla="*/ 3008444 h 5129212"/>
              <a:gd name="connsiteX108" fmla="*/ 3945789 w 6573406"/>
              <a:gd name="connsiteY108" fmla="*/ 3014158 h 5129212"/>
              <a:gd name="connsiteX109" fmla="*/ 3943695 w 6573406"/>
              <a:gd name="connsiteY109" fmla="*/ 3019873 h 5129212"/>
              <a:gd name="connsiteX110" fmla="*/ 3941252 w 6573406"/>
              <a:gd name="connsiteY110" fmla="*/ 3025270 h 5129212"/>
              <a:gd name="connsiteX111" fmla="*/ 3938460 w 6573406"/>
              <a:gd name="connsiteY111" fmla="*/ 3030667 h 5129212"/>
              <a:gd name="connsiteX112" fmla="*/ 3935668 w 6573406"/>
              <a:gd name="connsiteY112" fmla="*/ 3036064 h 5129212"/>
              <a:gd name="connsiteX113" fmla="*/ 3932178 w 6573406"/>
              <a:gd name="connsiteY113" fmla="*/ 3041462 h 5129212"/>
              <a:gd name="connsiteX114" fmla="*/ 3928688 w 6573406"/>
              <a:gd name="connsiteY114" fmla="*/ 3046224 h 5129212"/>
              <a:gd name="connsiteX115" fmla="*/ 3924849 w 6573406"/>
              <a:gd name="connsiteY115" fmla="*/ 3051621 h 5129212"/>
              <a:gd name="connsiteX116" fmla="*/ 3920661 w 6573406"/>
              <a:gd name="connsiteY116" fmla="*/ 3056066 h 5129212"/>
              <a:gd name="connsiteX117" fmla="*/ 3916473 w 6573406"/>
              <a:gd name="connsiteY117" fmla="*/ 3060828 h 5129212"/>
              <a:gd name="connsiteX118" fmla="*/ 3911587 w 6573406"/>
              <a:gd name="connsiteY118" fmla="*/ 3065273 h 5129212"/>
              <a:gd name="connsiteX119" fmla="*/ 3906701 w 6573406"/>
              <a:gd name="connsiteY119" fmla="*/ 3069400 h 5129212"/>
              <a:gd name="connsiteX120" fmla="*/ 3901815 w 6573406"/>
              <a:gd name="connsiteY120" fmla="*/ 3073210 h 5129212"/>
              <a:gd name="connsiteX121" fmla="*/ 3896929 w 6573406"/>
              <a:gd name="connsiteY121" fmla="*/ 3077019 h 5129212"/>
              <a:gd name="connsiteX122" fmla="*/ 3891694 w 6573406"/>
              <a:gd name="connsiteY122" fmla="*/ 3080194 h 5129212"/>
              <a:gd name="connsiteX123" fmla="*/ 3886110 w 6573406"/>
              <a:gd name="connsiteY123" fmla="*/ 3083051 h 5129212"/>
              <a:gd name="connsiteX124" fmla="*/ 3880177 w 6573406"/>
              <a:gd name="connsiteY124" fmla="*/ 3085909 h 5129212"/>
              <a:gd name="connsiteX125" fmla="*/ 3874593 w 6573406"/>
              <a:gd name="connsiteY125" fmla="*/ 3088131 h 5129212"/>
              <a:gd name="connsiteX126" fmla="*/ 3869009 w 6573406"/>
              <a:gd name="connsiteY126" fmla="*/ 3090354 h 5129212"/>
              <a:gd name="connsiteX127" fmla="*/ 3863425 w 6573406"/>
              <a:gd name="connsiteY127" fmla="*/ 3092258 h 5129212"/>
              <a:gd name="connsiteX128" fmla="*/ 3857492 w 6573406"/>
              <a:gd name="connsiteY128" fmla="*/ 3093846 h 5129212"/>
              <a:gd name="connsiteX129" fmla="*/ 3851559 w 6573406"/>
              <a:gd name="connsiteY129" fmla="*/ 3095116 h 5129212"/>
              <a:gd name="connsiteX130" fmla="*/ 3845626 w 6573406"/>
              <a:gd name="connsiteY130" fmla="*/ 3096068 h 5129212"/>
              <a:gd name="connsiteX131" fmla="*/ 3839693 w 6573406"/>
              <a:gd name="connsiteY131" fmla="*/ 3097021 h 5129212"/>
              <a:gd name="connsiteX132" fmla="*/ 3833760 w 6573406"/>
              <a:gd name="connsiteY132" fmla="*/ 3097338 h 5129212"/>
              <a:gd name="connsiteX133" fmla="*/ 3827827 w 6573406"/>
              <a:gd name="connsiteY133" fmla="*/ 3097338 h 5129212"/>
              <a:gd name="connsiteX134" fmla="*/ 3821894 w 6573406"/>
              <a:gd name="connsiteY134" fmla="*/ 3097338 h 5129212"/>
              <a:gd name="connsiteX135" fmla="*/ 3815961 w 6573406"/>
              <a:gd name="connsiteY135" fmla="*/ 3097021 h 5129212"/>
              <a:gd name="connsiteX136" fmla="*/ 3810028 w 6573406"/>
              <a:gd name="connsiteY136" fmla="*/ 3096068 h 5129212"/>
              <a:gd name="connsiteX137" fmla="*/ 3804095 w 6573406"/>
              <a:gd name="connsiteY137" fmla="*/ 3095116 h 5129212"/>
              <a:gd name="connsiteX138" fmla="*/ 3798162 w 6573406"/>
              <a:gd name="connsiteY138" fmla="*/ 3093846 h 5129212"/>
              <a:gd name="connsiteX139" fmla="*/ 3792578 w 6573406"/>
              <a:gd name="connsiteY139" fmla="*/ 3092258 h 5129212"/>
              <a:gd name="connsiteX140" fmla="*/ 3786645 w 6573406"/>
              <a:gd name="connsiteY140" fmla="*/ 3090354 h 5129212"/>
              <a:gd name="connsiteX141" fmla="*/ 3781061 w 6573406"/>
              <a:gd name="connsiteY141" fmla="*/ 3088131 h 5129212"/>
              <a:gd name="connsiteX142" fmla="*/ 3775477 w 6573406"/>
              <a:gd name="connsiteY142" fmla="*/ 3085909 h 5129212"/>
              <a:gd name="connsiteX143" fmla="*/ 3769893 w 6573406"/>
              <a:gd name="connsiteY143" fmla="*/ 3083051 h 5129212"/>
              <a:gd name="connsiteX144" fmla="*/ 3764658 w 6573406"/>
              <a:gd name="connsiteY144" fmla="*/ 3080194 h 5129212"/>
              <a:gd name="connsiteX145" fmla="*/ 3759423 w 6573406"/>
              <a:gd name="connsiteY145" fmla="*/ 3077019 h 5129212"/>
              <a:gd name="connsiteX146" fmla="*/ 3754188 w 6573406"/>
              <a:gd name="connsiteY146" fmla="*/ 3073210 h 5129212"/>
              <a:gd name="connsiteX147" fmla="*/ 3749302 w 6573406"/>
              <a:gd name="connsiteY147" fmla="*/ 3069400 h 5129212"/>
              <a:gd name="connsiteX148" fmla="*/ 3744416 w 6573406"/>
              <a:gd name="connsiteY148" fmla="*/ 3065273 h 5129212"/>
              <a:gd name="connsiteX149" fmla="*/ 3739879 w 6573406"/>
              <a:gd name="connsiteY149" fmla="*/ 3060828 h 5129212"/>
              <a:gd name="connsiteX150" fmla="*/ 3013960 w 6573406"/>
              <a:gd name="connsiteY150" fmla="*/ 2336338 h 5129212"/>
              <a:gd name="connsiteX151" fmla="*/ 3009423 w 6573406"/>
              <a:gd name="connsiteY151" fmla="*/ 2331576 h 5129212"/>
              <a:gd name="connsiteX152" fmla="*/ 3004537 w 6573406"/>
              <a:gd name="connsiteY152" fmla="*/ 2327448 h 5129212"/>
              <a:gd name="connsiteX153" fmla="*/ 2999651 w 6573406"/>
              <a:gd name="connsiteY153" fmla="*/ 2323639 h 5129212"/>
              <a:gd name="connsiteX154" fmla="*/ 2994416 w 6573406"/>
              <a:gd name="connsiteY154" fmla="*/ 2320146 h 5129212"/>
              <a:gd name="connsiteX155" fmla="*/ 2989181 w 6573406"/>
              <a:gd name="connsiteY155" fmla="*/ 2316971 h 5129212"/>
              <a:gd name="connsiteX156" fmla="*/ 2983946 w 6573406"/>
              <a:gd name="connsiteY156" fmla="*/ 2313797 h 5129212"/>
              <a:gd name="connsiteX157" fmla="*/ 2978362 w 6573406"/>
              <a:gd name="connsiteY157" fmla="*/ 2310939 h 5129212"/>
              <a:gd name="connsiteX158" fmla="*/ 2972778 w 6573406"/>
              <a:gd name="connsiteY158" fmla="*/ 2308717 h 5129212"/>
              <a:gd name="connsiteX159" fmla="*/ 2967194 w 6573406"/>
              <a:gd name="connsiteY159" fmla="*/ 2306495 h 5129212"/>
              <a:gd name="connsiteX160" fmla="*/ 2961261 w 6573406"/>
              <a:gd name="connsiteY160" fmla="*/ 2304907 h 5129212"/>
              <a:gd name="connsiteX161" fmla="*/ 2955677 w 6573406"/>
              <a:gd name="connsiteY161" fmla="*/ 2303002 h 5129212"/>
              <a:gd name="connsiteX162" fmla="*/ 2949744 w 6573406"/>
              <a:gd name="connsiteY162" fmla="*/ 2302050 h 5129212"/>
              <a:gd name="connsiteX163" fmla="*/ 2943811 w 6573406"/>
              <a:gd name="connsiteY163" fmla="*/ 2301097 h 5129212"/>
              <a:gd name="connsiteX164" fmla="*/ 2937878 w 6573406"/>
              <a:gd name="connsiteY164" fmla="*/ 2300145 h 5129212"/>
              <a:gd name="connsiteX165" fmla="*/ 2931945 w 6573406"/>
              <a:gd name="connsiteY165" fmla="*/ 2299828 h 5129212"/>
              <a:gd name="connsiteX166" fmla="*/ 2926012 w 6573406"/>
              <a:gd name="connsiteY166" fmla="*/ 2299510 h 5129212"/>
              <a:gd name="connsiteX167" fmla="*/ 2919730 w 6573406"/>
              <a:gd name="connsiteY167" fmla="*/ 2299828 h 5129212"/>
              <a:gd name="connsiteX168" fmla="*/ 2913797 w 6573406"/>
              <a:gd name="connsiteY168" fmla="*/ 2300145 h 5129212"/>
              <a:gd name="connsiteX169" fmla="*/ 2907864 w 6573406"/>
              <a:gd name="connsiteY169" fmla="*/ 2301097 h 5129212"/>
              <a:gd name="connsiteX170" fmla="*/ 2901931 w 6573406"/>
              <a:gd name="connsiteY170" fmla="*/ 2302050 h 5129212"/>
              <a:gd name="connsiteX171" fmla="*/ 2896347 w 6573406"/>
              <a:gd name="connsiteY171" fmla="*/ 2303002 h 5129212"/>
              <a:gd name="connsiteX172" fmla="*/ 2890414 w 6573406"/>
              <a:gd name="connsiteY172" fmla="*/ 2304907 h 5129212"/>
              <a:gd name="connsiteX173" fmla="*/ 2884830 w 6573406"/>
              <a:gd name="connsiteY173" fmla="*/ 2306495 h 5129212"/>
              <a:gd name="connsiteX174" fmla="*/ 2878897 w 6573406"/>
              <a:gd name="connsiteY174" fmla="*/ 2308717 h 5129212"/>
              <a:gd name="connsiteX175" fmla="*/ 2873313 w 6573406"/>
              <a:gd name="connsiteY175" fmla="*/ 2310939 h 5129212"/>
              <a:gd name="connsiteX176" fmla="*/ 2868078 w 6573406"/>
              <a:gd name="connsiteY176" fmla="*/ 2313797 h 5129212"/>
              <a:gd name="connsiteX177" fmla="*/ 2862494 w 6573406"/>
              <a:gd name="connsiteY177" fmla="*/ 2316971 h 5129212"/>
              <a:gd name="connsiteX178" fmla="*/ 2857259 w 6573406"/>
              <a:gd name="connsiteY178" fmla="*/ 2320146 h 5129212"/>
              <a:gd name="connsiteX179" fmla="*/ 2852373 w 6573406"/>
              <a:gd name="connsiteY179" fmla="*/ 2323639 h 5129212"/>
              <a:gd name="connsiteX180" fmla="*/ 2847138 w 6573406"/>
              <a:gd name="connsiteY180" fmla="*/ 2327448 h 5129212"/>
              <a:gd name="connsiteX181" fmla="*/ 2842601 w 6573406"/>
              <a:gd name="connsiteY181" fmla="*/ 2331576 h 5129212"/>
              <a:gd name="connsiteX182" fmla="*/ 2837715 w 6573406"/>
              <a:gd name="connsiteY182" fmla="*/ 2336338 h 5129212"/>
              <a:gd name="connsiteX183" fmla="*/ 2833527 w 6573406"/>
              <a:gd name="connsiteY183" fmla="*/ 2340783 h 5129212"/>
              <a:gd name="connsiteX184" fmla="*/ 2829339 w 6573406"/>
              <a:gd name="connsiteY184" fmla="*/ 2345545 h 5129212"/>
              <a:gd name="connsiteX185" fmla="*/ 2825500 w 6573406"/>
              <a:gd name="connsiteY185" fmla="*/ 2350624 h 5129212"/>
              <a:gd name="connsiteX186" fmla="*/ 2822010 w 6573406"/>
              <a:gd name="connsiteY186" fmla="*/ 2355704 h 5129212"/>
              <a:gd name="connsiteX187" fmla="*/ 2818520 w 6573406"/>
              <a:gd name="connsiteY187" fmla="*/ 2361101 h 5129212"/>
              <a:gd name="connsiteX188" fmla="*/ 2815728 w 6573406"/>
              <a:gd name="connsiteY188" fmla="*/ 2366181 h 5129212"/>
              <a:gd name="connsiteX189" fmla="*/ 2812936 w 6573406"/>
              <a:gd name="connsiteY189" fmla="*/ 2371896 h 5129212"/>
              <a:gd name="connsiteX190" fmla="*/ 2810493 w 6573406"/>
              <a:gd name="connsiteY190" fmla="*/ 2377293 h 5129212"/>
              <a:gd name="connsiteX191" fmla="*/ 2808399 w 6573406"/>
              <a:gd name="connsiteY191" fmla="*/ 2383007 h 5129212"/>
              <a:gd name="connsiteX192" fmla="*/ 2806305 w 6573406"/>
              <a:gd name="connsiteY192" fmla="*/ 2388405 h 5129212"/>
              <a:gd name="connsiteX193" fmla="*/ 2804909 w 6573406"/>
              <a:gd name="connsiteY193" fmla="*/ 2394437 h 5129212"/>
              <a:gd name="connsiteX194" fmla="*/ 2803513 w 6573406"/>
              <a:gd name="connsiteY194" fmla="*/ 2400469 h 5129212"/>
              <a:gd name="connsiteX195" fmla="*/ 2802466 w 6573406"/>
              <a:gd name="connsiteY195" fmla="*/ 2406501 h 5129212"/>
              <a:gd name="connsiteX196" fmla="*/ 2801768 w 6573406"/>
              <a:gd name="connsiteY196" fmla="*/ 2412216 h 5129212"/>
              <a:gd name="connsiteX197" fmla="*/ 2801419 w 6573406"/>
              <a:gd name="connsiteY197" fmla="*/ 2418248 h 5129212"/>
              <a:gd name="connsiteX198" fmla="*/ 2801419 w 6573406"/>
              <a:gd name="connsiteY198" fmla="*/ 2424280 h 5129212"/>
              <a:gd name="connsiteX199" fmla="*/ 2801419 w 6573406"/>
              <a:gd name="connsiteY199" fmla="*/ 2429994 h 5129212"/>
              <a:gd name="connsiteX200" fmla="*/ 2801768 w 6573406"/>
              <a:gd name="connsiteY200" fmla="*/ 2436027 h 5129212"/>
              <a:gd name="connsiteX201" fmla="*/ 2802466 w 6573406"/>
              <a:gd name="connsiteY201" fmla="*/ 2442059 h 5129212"/>
              <a:gd name="connsiteX202" fmla="*/ 2803513 w 6573406"/>
              <a:gd name="connsiteY202" fmla="*/ 2447773 h 5129212"/>
              <a:gd name="connsiteX203" fmla="*/ 2804909 w 6573406"/>
              <a:gd name="connsiteY203" fmla="*/ 2453805 h 5129212"/>
              <a:gd name="connsiteX204" fmla="*/ 2806305 w 6573406"/>
              <a:gd name="connsiteY204" fmla="*/ 2459838 h 5129212"/>
              <a:gd name="connsiteX205" fmla="*/ 2808399 w 6573406"/>
              <a:gd name="connsiteY205" fmla="*/ 2465235 h 5129212"/>
              <a:gd name="connsiteX206" fmla="*/ 2810493 w 6573406"/>
              <a:gd name="connsiteY206" fmla="*/ 2470949 h 5129212"/>
              <a:gd name="connsiteX207" fmla="*/ 2812936 w 6573406"/>
              <a:gd name="connsiteY207" fmla="*/ 2476347 h 5129212"/>
              <a:gd name="connsiteX208" fmla="*/ 2815728 w 6573406"/>
              <a:gd name="connsiteY208" fmla="*/ 2482061 h 5129212"/>
              <a:gd name="connsiteX209" fmla="*/ 2818520 w 6573406"/>
              <a:gd name="connsiteY209" fmla="*/ 2487458 h 5129212"/>
              <a:gd name="connsiteX210" fmla="*/ 2822010 w 6573406"/>
              <a:gd name="connsiteY210" fmla="*/ 2492538 h 5129212"/>
              <a:gd name="connsiteX211" fmla="*/ 2825500 w 6573406"/>
              <a:gd name="connsiteY211" fmla="*/ 2497935 h 5129212"/>
              <a:gd name="connsiteX212" fmla="*/ 2829339 w 6573406"/>
              <a:gd name="connsiteY212" fmla="*/ 2502697 h 5129212"/>
              <a:gd name="connsiteX213" fmla="*/ 2833527 w 6573406"/>
              <a:gd name="connsiteY213" fmla="*/ 2507460 h 5129212"/>
              <a:gd name="connsiteX214" fmla="*/ 2837715 w 6573406"/>
              <a:gd name="connsiteY214" fmla="*/ 2512222 h 5129212"/>
              <a:gd name="connsiteX215" fmla="*/ 4276989 w 6573406"/>
              <a:gd name="connsiteY215" fmla="*/ 3949455 h 5129212"/>
              <a:gd name="connsiteX216" fmla="*/ 4281177 w 6573406"/>
              <a:gd name="connsiteY216" fmla="*/ 3953900 h 5129212"/>
              <a:gd name="connsiteX217" fmla="*/ 4285365 w 6573406"/>
              <a:gd name="connsiteY217" fmla="*/ 3958980 h 5129212"/>
              <a:gd name="connsiteX218" fmla="*/ 4289204 w 6573406"/>
              <a:gd name="connsiteY218" fmla="*/ 3963742 h 5129212"/>
              <a:gd name="connsiteX219" fmla="*/ 4292694 w 6573406"/>
              <a:gd name="connsiteY219" fmla="*/ 3968822 h 5129212"/>
              <a:gd name="connsiteX220" fmla="*/ 4296184 w 6573406"/>
              <a:gd name="connsiteY220" fmla="*/ 3974219 h 5129212"/>
              <a:gd name="connsiteX221" fmla="*/ 4298976 w 6573406"/>
              <a:gd name="connsiteY221" fmla="*/ 3979298 h 5129212"/>
              <a:gd name="connsiteX222" fmla="*/ 4301768 w 6573406"/>
              <a:gd name="connsiteY222" fmla="*/ 3985013 h 5129212"/>
              <a:gd name="connsiteX223" fmla="*/ 4304211 w 6573406"/>
              <a:gd name="connsiteY223" fmla="*/ 3990728 h 5129212"/>
              <a:gd name="connsiteX224" fmla="*/ 4306305 w 6573406"/>
              <a:gd name="connsiteY224" fmla="*/ 3996125 h 5129212"/>
              <a:gd name="connsiteX225" fmla="*/ 4308050 w 6573406"/>
              <a:gd name="connsiteY225" fmla="*/ 4001840 h 5129212"/>
              <a:gd name="connsiteX226" fmla="*/ 4309795 w 6573406"/>
              <a:gd name="connsiteY226" fmla="*/ 4007554 h 5129212"/>
              <a:gd name="connsiteX227" fmla="*/ 4311191 w 6573406"/>
              <a:gd name="connsiteY227" fmla="*/ 4013586 h 5129212"/>
              <a:gd name="connsiteX228" fmla="*/ 4311889 w 6573406"/>
              <a:gd name="connsiteY228" fmla="*/ 4019618 h 5129212"/>
              <a:gd name="connsiteX229" fmla="*/ 4312587 w 6573406"/>
              <a:gd name="connsiteY229" fmla="*/ 4025333 h 5129212"/>
              <a:gd name="connsiteX230" fmla="*/ 4313285 w 6573406"/>
              <a:gd name="connsiteY230" fmla="*/ 4031365 h 5129212"/>
              <a:gd name="connsiteX231" fmla="*/ 4313285 w 6573406"/>
              <a:gd name="connsiteY231" fmla="*/ 4037397 h 5129212"/>
              <a:gd name="connsiteX232" fmla="*/ 4313285 w 6573406"/>
              <a:gd name="connsiteY232" fmla="*/ 4043429 h 5129212"/>
              <a:gd name="connsiteX233" fmla="*/ 4312587 w 6573406"/>
              <a:gd name="connsiteY233" fmla="*/ 4049144 h 5129212"/>
              <a:gd name="connsiteX234" fmla="*/ 4311889 w 6573406"/>
              <a:gd name="connsiteY234" fmla="*/ 4055176 h 5129212"/>
              <a:gd name="connsiteX235" fmla="*/ 4311191 w 6573406"/>
              <a:gd name="connsiteY235" fmla="*/ 4061208 h 5129212"/>
              <a:gd name="connsiteX236" fmla="*/ 4309795 w 6573406"/>
              <a:gd name="connsiteY236" fmla="*/ 4066923 h 5129212"/>
              <a:gd name="connsiteX237" fmla="*/ 4308050 w 6573406"/>
              <a:gd name="connsiteY237" fmla="*/ 4072955 h 5129212"/>
              <a:gd name="connsiteX238" fmla="*/ 4306305 w 6573406"/>
              <a:gd name="connsiteY238" fmla="*/ 4078670 h 5129212"/>
              <a:gd name="connsiteX239" fmla="*/ 4304211 w 6573406"/>
              <a:gd name="connsiteY239" fmla="*/ 4084067 h 5129212"/>
              <a:gd name="connsiteX240" fmla="*/ 4301768 w 6573406"/>
              <a:gd name="connsiteY240" fmla="*/ 4089782 h 5129212"/>
              <a:gd name="connsiteX241" fmla="*/ 4298976 w 6573406"/>
              <a:gd name="connsiteY241" fmla="*/ 4095179 h 5129212"/>
              <a:gd name="connsiteX242" fmla="*/ 4296184 w 6573406"/>
              <a:gd name="connsiteY242" fmla="*/ 4100576 h 5129212"/>
              <a:gd name="connsiteX243" fmla="*/ 4292694 w 6573406"/>
              <a:gd name="connsiteY243" fmla="*/ 4105656 h 5129212"/>
              <a:gd name="connsiteX244" fmla="*/ 4289204 w 6573406"/>
              <a:gd name="connsiteY244" fmla="*/ 4111053 h 5129212"/>
              <a:gd name="connsiteX245" fmla="*/ 4285365 w 6573406"/>
              <a:gd name="connsiteY245" fmla="*/ 4115815 h 5129212"/>
              <a:gd name="connsiteX246" fmla="*/ 4281177 w 6573406"/>
              <a:gd name="connsiteY246" fmla="*/ 4120895 h 5129212"/>
              <a:gd name="connsiteX247" fmla="*/ 4276989 w 6573406"/>
              <a:gd name="connsiteY247" fmla="*/ 4125339 h 5129212"/>
              <a:gd name="connsiteX248" fmla="*/ 4272801 w 6573406"/>
              <a:gd name="connsiteY248" fmla="*/ 4129149 h 5129212"/>
              <a:gd name="connsiteX249" fmla="*/ 4268613 w 6573406"/>
              <a:gd name="connsiteY249" fmla="*/ 4132959 h 5129212"/>
              <a:gd name="connsiteX250" fmla="*/ 4264425 w 6573406"/>
              <a:gd name="connsiteY250" fmla="*/ 4136134 h 5129212"/>
              <a:gd name="connsiteX251" fmla="*/ 4259888 w 6573406"/>
              <a:gd name="connsiteY251" fmla="*/ 4139626 h 5129212"/>
              <a:gd name="connsiteX252" fmla="*/ 4255700 w 6573406"/>
              <a:gd name="connsiteY252" fmla="*/ 4142483 h 5129212"/>
              <a:gd name="connsiteX253" fmla="*/ 4250814 w 6573406"/>
              <a:gd name="connsiteY253" fmla="*/ 4145023 h 5129212"/>
              <a:gd name="connsiteX254" fmla="*/ 4246277 w 6573406"/>
              <a:gd name="connsiteY254" fmla="*/ 4147880 h 5129212"/>
              <a:gd name="connsiteX255" fmla="*/ 4241391 w 6573406"/>
              <a:gd name="connsiteY255" fmla="*/ 4150103 h 5129212"/>
              <a:gd name="connsiteX256" fmla="*/ 4236854 w 6573406"/>
              <a:gd name="connsiteY256" fmla="*/ 4152008 h 5129212"/>
              <a:gd name="connsiteX257" fmla="*/ 4231619 w 6573406"/>
              <a:gd name="connsiteY257" fmla="*/ 4154230 h 5129212"/>
              <a:gd name="connsiteX258" fmla="*/ 4226733 w 6573406"/>
              <a:gd name="connsiteY258" fmla="*/ 4156135 h 5129212"/>
              <a:gd name="connsiteX259" fmla="*/ 4221847 w 6573406"/>
              <a:gd name="connsiteY259" fmla="*/ 4157405 h 5129212"/>
              <a:gd name="connsiteX260" fmla="*/ 4216612 w 6573406"/>
              <a:gd name="connsiteY260" fmla="*/ 4158675 h 5129212"/>
              <a:gd name="connsiteX261" fmla="*/ 4211726 w 6573406"/>
              <a:gd name="connsiteY261" fmla="*/ 4159945 h 5129212"/>
              <a:gd name="connsiteX262" fmla="*/ 4206491 w 6573406"/>
              <a:gd name="connsiteY262" fmla="*/ 4160580 h 5129212"/>
              <a:gd name="connsiteX263" fmla="*/ 4201256 w 6573406"/>
              <a:gd name="connsiteY263" fmla="*/ 4161215 h 5129212"/>
              <a:gd name="connsiteX264" fmla="*/ 4196022 w 6573406"/>
              <a:gd name="connsiteY264" fmla="*/ 4161532 h 5129212"/>
              <a:gd name="connsiteX265" fmla="*/ 4191135 w 6573406"/>
              <a:gd name="connsiteY265" fmla="*/ 4161532 h 5129212"/>
              <a:gd name="connsiteX266" fmla="*/ 4185900 w 6573406"/>
              <a:gd name="connsiteY266" fmla="*/ 4161532 h 5129212"/>
              <a:gd name="connsiteX267" fmla="*/ 4180665 w 6573406"/>
              <a:gd name="connsiteY267" fmla="*/ 4161532 h 5129212"/>
              <a:gd name="connsiteX268" fmla="*/ 4175430 w 6573406"/>
              <a:gd name="connsiteY268" fmla="*/ 4160897 h 5129212"/>
              <a:gd name="connsiteX269" fmla="*/ 4170195 w 6573406"/>
              <a:gd name="connsiteY269" fmla="*/ 4160580 h 5129212"/>
              <a:gd name="connsiteX270" fmla="*/ 4165309 w 6573406"/>
              <a:gd name="connsiteY270" fmla="*/ 4159627 h 5129212"/>
              <a:gd name="connsiteX271" fmla="*/ 4159725 w 6573406"/>
              <a:gd name="connsiteY271" fmla="*/ 4158357 h 5129212"/>
              <a:gd name="connsiteX272" fmla="*/ 4154490 w 6573406"/>
              <a:gd name="connsiteY272" fmla="*/ 4157087 h 5129212"/>
              <a:gd name="connsiteX273" fmla="*/ 4149604 w 6573406"/>
              <a:gd name="connsiteY273" fmla="*/ 4155500 h 5129212"/>
              <a:gd name="connsiteX274" fmla="*/ 4144718 w 6573406"/>
              <a:gd name="connsiteY274" fmla="*/ 4153913 h 5129212"/>
              <a:gd name="connsiteX275" fmla="*/ 4139832 w 6573406"/>
              <a:gd name="connsiteY275" fmla="*/ 4151690 h 5129212"/>
              <a:gd name="connsiteX276" fmla="*/ 4134946 w 6573406"/>
              <a:gd name="connsiteY276" fmla="*/ 4149785 h 5129212"/>
              <a:gd name="connsiteX277" fmla="*/ 4130409 w 6573406"/>
              <a:gd name="connsiteY277" fmla="*/ 4147246 h 5129212"/>
              <a:gd name="connsiteX278" fmla="*/ 4125523 w 6573406"/>
              <a:gd name="connsiteY278" fmla="*/ 4144706 h 5129212"/>
              <a:gd name="connsiteX279" fmla="*/ 4120986 w 6573406"/>
              <a:gd name="connsiteY279" fmla="*/ 4142166 h 5129212"/>
              <a:gd name="connsiteX280" fmla="*/ 0 w 6573406"/>
              <a:gd name="connsiteY280" fmla="*/ 0 h 512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6573406" h="5129212">
                <a:moveTo>
                  <a:pt x="0" y="0"/>
                </a:moveTo>
                <a:lnTo>
                  <a:pt x="0" y="5129212"/>
                </a:lnTo>
                <a:lnTo>
                  <a:pt x="6573406" y="5129212"/>
                </a:lnTo>
                <a:lnTo>
                  <a:pt x="3968474" y="2531906"/>
                </a:lnTo>
                <a:lnTo>
                  <a:pt x="3962541" y="2531906"/>
                </a:lnTo>
                <a:lnTo>
                  <a:pt x="3956259" y="2531588"/>
                </a:lnTo>
                <a:lnTo>
                  <a:pt x="3950326" y="2530953"/>
                </a:lnTo>
                <a:lnTo>
                  <a:pt x="3944393" y="2530001"/>
                </a:lnTo>
                <a:lnTo>
                  <a:pt x="3938460" y="2528731"/>
                </a:lnTo>
                <a:lnTo>
                  <a:pt x="3932527" y="2527143"/>
                </a:lnTo>
                <a:lnTo>
                  <a:pt x="3926943" y="2525239"/>
                </a:lnTo>
                <a:lnTo>
                  <a:pt x="3921010" y="2523334"/>
                </a:lnTo>
                <a:lnTo>
                  <a:pt x="3915426" y="2520794"/>
                </a:lnTo>
                <a:lnTo>
                  <a:pt x="3909842" y="2517937"/>
                </a:lnTo>
                <a:lnTo>
                  <a:pt x="3904258" y="2515079"/>
                </a:lnTo>
                <a:lnTo>
                  <a:pt x="3899023" y="2511587"/>
                </a:lnTo>
                <a:lnTo>
                  <a:pt x="3893788" y="2508095"/>
                </a:lnTo>
                <a:lnTo>
                  <a:pt x="3888902" y="2504285"/>
                </a:lnTo>
                <a:lnTo>
                  <a:pt x="3884016" y="2500158"/>
                </a:lnTo>
                <a:lnTo>
                  <a:pt x="3879130" y="2495713"/>
                </a:lnTo>
                <a:lnTo>
                  <a:pt x="3266286" y="1883611"/>
                </a:lnTo>
                <a:lnTo>
                  <a:pt x="3261400" y="1879484"/>
                </a:lnTo>
                <a:lnTo>
                  <a:pt x="3256864" y="1875356"/>
                </a:lnTo>
                <a:lnTo>
                  <a:pt x="3251628" y="1871547"/>
                </a:lnTo>
                <a:lnTo>
                  <a:pt x="3246742" y="1868054"/>
                </a:lnTo>
                <a:lnTo>
                  <a:pt x="3241508" y="1864562"/>
                </a:lnTo>
                <a:lnTo>
                  <a:pt x="3235924" y="1861705"/>
                </a:lnTo>
                <a:lnTo>
                  <a:pt x="3230688" y="1858847"/>
                </a:lnTo>
                <a:lnTo>
                  <a:pt x="3225104" y="1856308"/>
                </a:lnTo>
                <a:lnTo>
                  <a:pt x="3219172" y="1854403"/>
                </a:lnTo>
                <a:lnTo>
                  <a:pt x="3213588" y="1852180"/>
                </a:lnTo>
                <a:lnTo>
                  <a:pt x="3207654" y="1850910"/>
                </a:lnTo>
                <a:lnTo>
                  <a:pt x="3202070" y="1849323"/>
                </a:lnTo>
                <a:lnTo>
                  <a:pt x="3196138" y="1848371"/>
                </a:lnTo>
                <a:lnTo>
                  <a:pt x="3190205" y="1847736"/>
                </a:lnTo>
                <a:lnTo>
                  <a:pt x="3184272" y="1847418"/>
                </a:lnTo>
                <a:lnTo>
                  <a:pt x="3177990" y="1847418"/>
                </a:lnTo>
                <a:lnTo>
                  <a:pt x="3172057" y="1847418"/>
                </a:lnTo>
                <a:lnTo>
                  <a:pt x="3166124" y="1847736"/>
                </a:lnTo>
                <a:lnTo>
                  <a:pt x="3160191" y="1848371"/>
                </a:lnTo>
                <a:lnTo>
                  <a:pt x="3154258" y="1849323"/>
                </a:lnTo>
                <a:lnTo>
                  <a:pt x="3148325" y="1850910"/>
                </a:lnTo>
                <a:lnTo>
                  <a:pt x="3142741" y="1852180"/>
                </a:lnTo>
                <a:lnTo>
                  <a:pt x="3136808" y="1854403"/>
                </a:lnTo>
                <a:lnTo>
                  <a:pt x="3131224" y="1856308"/>
                </a:lnTo>
                <a:lnTo>
                  <a:pt x="3125640" y="1858847"/>
                </a:lnTo>
                <a:lnTo>
                  <a:pt x="3120405" y="1861705"/>
                </a:lnTo>
                <a:lnTo>
                  <a:pt x="3114821" y="1864562"/>
                </a:lnTo>
                <a:lnTo>
                  <a:pt x="3109586" y="1868054"/>
                </a:lnTo>
                <a:lnTo>
                  <a:pt x="3104351" y="1871547"/>
                </a:lnTo>
                <a:lnTo>
                  <a:pt x="3099465" y="1875356"/>
                </a:lnTo>
                <a:lnTo>
                  <a:pt x="3094579" y="1879484"/>
                </a:lnTo>
                <a:lnTo>
                  <a:pt x="3090042" y="1883611"/>
                </a:lnTo>
                <a:lnTo>
                  <a:pt x="3085505" y="1888373"/>
                </a:lnTo>
                <a:lnTo>
                  <a:pt x="3081666" y="1893135"/>
                </a:lnTo>
                <a:lnTo>
                  <a:pt x="3077827" y="1898215"/>
                </a:lnTo>
                <a:lnTo>
                  <a:pt x="3073988" y="1903295"/>
                </a:lnTo>
                <a:lnTo>
                  <a:pt x="3070847" y="1908374"/>
                </a:lnTo>
                <a:lnTo>
                  <a:pt x="3067706" y="1914089"/>
                </a:lnTo>
                <a:lnTo>
                  <a:pt x="3065263" y="1919169"/>
                </a:lnTo>
                <a:lnTo>
                  <a:pt x="3062820" y="1924883"/>
                </a:lnTo>
                <a:lnTo>
                  <a:pt x="3060726" y="1930281"/>
                </a:lnTo>
                <a:lnTo>
                  <a:pt x="3058632" y="1936313"/>
                </a:lnTo>
                <a:lnTo>
                  <a:pt x="3057236" y="1942345"/>
                </a:lnTo>
                <a:lnTo>
                  <a:pt x="3055840" y="1947742"/>
                </a:lnTo>
                <a:lnTo>
                  <a:pt x="3054793" y="1953774"/>
                </a:lnTo>
                <a:cubicBezTo>
                  <a:pt x="3054560" y="1955785"/>
                  <a:pt x="3054328" y="1957795"/>
                  <a:pt x="3054095" y="1959806"/>
                </a:cubicBezTo>
                <a:cubicBezTo>
                  <a:pt x="3053979" y="1961711"/>
                  <a:pt x="3053862" y="1963616"/>
                  <a:pt x="3053746" y="1965521"/>
                </a:cubicBezTo>
                <a:lnTo>
                  <a:pt x="3053746" y="1971870"/>
                </a:lnTo>
                <a:lnTo>
                  <a:pt x="3053746" y="1977903"/>
                </a:lnTo>
                <a:cubicBezTo>
                  <a:pt x="3053862" y="1979808"/>
                  <a:pt x="3053979" y="1981712"/>
                  <a:pt x="3054095" y="1983617"/>
                </a:cubicBezTo>
                <a:cubicBezTo>
                  <a:pt x="3054328" y="1985628"/>
                  <a:pt x="3054560" y="1987638"/>
                  <a:pt x="3054793" y="1989649"/>
                </a:cubicBezTo>
                <a:lnTo>
                  <a:pt x="3055840" y="1995681"/>
                </a:lnTo>
                <a:lnTo>
                  <a:pt x="3057236" y="2001079"/>
                </a:lnTo>
                <a:lnTo>
                  <a:pt x="3058632" y="2007111"/>
                </a:lnTo>
                <a:lnTo>
                  <a:pt x="3060726" y="2013143"/>
                </a:lnTo>
                <a:lnTo>
                  <a:pt x="3062820" y="2018540"/>
                </a:lnTo>
                <a:lnTo>
                  <a:pt x="3065263" y="2024255"/>
                </a:lnTo>
                <a:lnTo>
                  <a:pt x="3067706" y="2029334"/>
                </a:lnTo>
                <a:lnTo>
                  <a:pt x="3070847" y="2035049"/>
                </a:lnTo>
                <a:lnTo>
                  <a:pt x="3073988" y="2040446"/>
                </a:lnTo>
                <a:lnTo>
                  <a:pt x="3077827" y="2045208"/>
                </a:lnTo>
                <a:lnTo>
                  <a:pt x="3081666" y="2050288"/>
                </a:lnTo>
                <a:lnTo>
                  <a:pt x="3085505" y="2055368"/>
                </a:lnTo>
                <a:lnTo>
                  <a:pt x="3090042" y="2059812"/>
                </a:lnTo>
                <a:lnTo>
                  <a:pt x="3916473" y="2884626"/>
                </a:lnTo>
                <a:lnTo>
                  <a:pt x="3920661" y="2889706"/>
                </a:lnTo>
                <a:lnTo>
                  <a:pt x="3924849" y="2894151"/>
                </a:lnTo>
                <a:lnTo>
                  <a:pt x="3928688" y="2899548"/>
                </a:lnTo>
                <a:lnTo>
                  <a:pt x="3932178" y="2904310"/>
                </a:lnTo>
                <a:lnTo>
                  <a:pt x="3935668" y="2909390"/>
                </a:lnTo>
                <a:lnTo>
                  <a:pt x="3938460" y="2915104"/>
                </a:lnTo>
                <a:lnTo>
                  <a:pt x="3941252" y="2920502"/>
                </a:lnTo>
                <a:lnTo>
                  <a:pt x="3943695" y="2925899"/>
                </a:lnTo>
                <a:lnTo>
                  <a:pt x="3945789" y="2931613"/>
                </a:lnTo>
                <a:lnTo>
                  <a:pt x="3947534" y="2937328"/>
                </a:lnTo>
                <a:lnTo>
                  <a:pt x="3949279" y="2943360"/>
                </a:lnTo>
                <a:lnTo>
                  <a:pt x="3950675" y="2949075"/>
                </a:lnTo>
                <a:cubicBezTo>
                  <a:pt x="3950908" y="2950980"/>
                  <a:pt x="3951140" y="2952884"/>
                  <a:pt x="3951373" y="2954789"/>
                </a:cubicBezTo>
                <a:cubicBezTo>
                  <a:pt x="3951606" y="2956800"/>
                  <a:pt x="3951838" y="2958811"/>
                  <a:pt x="3952071" y="2960822"/>
                </a:cubicBezTo>
                <a:cubicBezTo>
                  <a:pt x="3952304" y="2962833"/>
                  <a:pt x="3952536" y="2964843"/>
                  <a:pt x="3952769" y="2966854"/>
                </a:cubicBezTo>
                <a:lnTo>
                  <a:pt x="3952769" y="2973203"/>
                </a:lnTo>
                <a:lnTo>
                  <a:pt x="3952769" y="2978918"/>
                </a:lnTo>
                <a:cubicBezTo>
                  <a:pt x="3952536" y="2980929"/>
                  <a:pt x="3952304" y="2982939"/>
                  <a:pt x="3952071" y="2984950"/>
                </a:cubicBezTo>
                <a:cubicBezTo>
                  <a:pt x="3951838" y="2986961"/>
                  <a:pt x="3951606" y="2988971"/>
                  <a:pt x="3951373" y="2990982"/>
                </a:cubicBezTo>
                <a:cubicBezTo>
                  <a:pt x="3951140" y="2992887"/>
                  <a:pt x="3950908" y="2994792"/>
                  <a:pt x="3950675" y="2996697"/>
                </a:cubicBezTo>
                <a:lnTo>
                  <a:pt x="3949279" y="3002411"/>
                </a:lnTo>
                <a:lnTo>
                  <a:pt x="3947534" y="3008444"/>
                </a:lnTo>
                <a:lnTo>
                  <a:pt x="3945789" y="3014158"/>
                </a:lnTo>
                <a:lnTo>
                  <a:pt x="3943695" y="3019873"/>
                </a:lnTo>
                <a:lnTo>
                  <a:pt x="3941252" y="3025270"/>
                </a:lnTo>
                <a:lnTo>
                  <a:pt x="3938460" y="3030667"/>
                </a:lnTo>
                <a:lnTo>
                  <a:pt x="3935668" y="3036064"/>
                </a:lnTo>
                <a:lnTo>
                  <a:pt x="3932178" y="3041462"/>
                </a:lnTo>
                <a:lnTo>
                  <a:pt x="3928688" y="3046224"/>
                </a:lnTo>
                <a:lnTo>
                  <a:pt x="3924849" y="3051621"/>
                </a:lnTo>
                <a:lnTo>
                  <a:pt x="3920661" y="3056066"/>
                </a:lnTo>
                <a:lnTo>
                  <a:pt x="3916473" y="3060828"/>
                </a:lnTo>
                <a:lnTo>
                  <a:pt x="3911587" y="3065273"/>
                </a:lnTo>
                <a:lnTo>
                  <a:pt x="3906701" y="3069400"/>
                </a:lnTo>
                <a:lnTo>
                  <a:pt x="3901815" y="3073210"/>
                </a:lnTo>
                <a:lnTo>
                  <a:pt x="3896929" y="3077019"/>
                </a:lnTo>
                <a:lnTo>
                  <a:pt x="3891694" y="3080194"/>
                </a:lnTo>
                <a:lnTo>
                  <a:pt x="3886110" y="3083051"/>
                </a:lnTo>
                <a:lnTo>
                  <a:pt x="3880177" y="3085909"/>
                </a:lnTo>
                <a:lnTo>
                  <a:pt x="3874593" y="3088131"/>
                </a:lnTo>
                <a:lnTo>
                  <a:pt x="3869009" y="3090354"/>
                </a:lnTo>
                <a:lnTo>
                  <a:pt x="3863425" y="3092258"/>
                </a:lnTo>
                <a:lnTo>
                  <a:pt x="3857492" y="3093846"/>
                </a:lnTo>
                <a:lnTo>
                  <a:pt x="3851559" y="3095116"/>
                </a:lnTo>
                <a:lnTo>
                  <a:pt x="3845626" y="3096068"/>
                </a:lnTo>
                <a:lnTo>
                  <a:pt x="3839693" y="3097021"/>
                </a:lnTo>
                <a:lnTo>
                  <a:pt x="3833760" y="3097338"/>
                </a:lnTo>
                <a:lnTo>
                  <a:pt x="3827827" y="3097338"/>
                </a:lnTo>
                <a:lnTo>
                  <a:pt x="3821894" y="3097338"/>
                </a:lnTo>
                <a:lnTo>
                  <a:pt x="3815961" y="3097021"/>
                </a:lnTo>
                <a:lnTo>
                  <a:pt x="3810028" y="3096068"/>
                </a:lnTo>
                <a:lnTo>
                  <a:pt x="3804095" y="3095116"/>
                </a:lnTo>
                <a:lnTo>
                  <a:pt x="3798162" y="3093846"/>
                </a:lnTo>
                <a:lnTo>
                  <a:pt x="3792578" y="3092258"/>
                </a:lnTo>
                <a:lnTo>
                  <a:pt x="3786645" y="3090354"/>
                </a:lnTo>
                <a:lnTo>
                  <a:pt x="3781061" y="3088131"/>
                </a:lnTo>
                <a:lnTo>
                  <a:pt x="3775477" y="3085909"/>
                </a:lnTo>
                <a:lnTo>
                  <a:pt x="3769893" y="3083051"/>
                </a:lnTo>
                <a:lnTo>
                  <a:pt x="3764658" y="3080194"/>
                </a:lnTo>
                <a:lnTo>
                  <a:pt x="3759423" y="3077019"/>
                </a:lnTo>
                <a:lnTo>
                  <a:pt x="3754188" y="3073210"/>
                </a:lnTo>
                <a:lnTo>
                  <a:pt x="3749302" y="3069400"/>
                </a:lnTo>
                <a:lnTo>
                  <a:pt x="3744416" y="3065273"/>
                </a:lnTo>
                <a:lnTo>
                  <a:pt x="3739879" y="3060828"/>
                </a:lnTo>
                <a:lnTo>
                  <a:pt x="3013960" y="2336338"/>
                </a:lnTo>
                <a:lnTo>
                  <a:pt x="3009423" y="2331576"/>
                </a:lnTo>
                <a:lnTo>
                  <a:pt x="3004537" y="2327448"/>
                </a:lnTo>
                <a:lnTo>
                  <a:pt x="2999651" y="2323639"/>
                </a:lnTo>
                <a:lnTo>
                  <a:pt x="2994416" y="2320146"/>
                </a:lnTo>
                <a:lnTo>
                  <a:pt x="2989181" y="2316971"/>
                </a:lnTo>
                <a:lnTo>
                  <a:pt x="2983946" y="2313797"/>
                </a:lnTo>
                <a:lnTo>
                  <a:pt x="2978362" y="2310939"/>
                </a:lnTo>
                <a:lnTo>
                  <a:pt x="2972778" y="2308717"/>
                </a:lnTo>
                <a:lnTo>
                  <a:pt x="2967194" y="2306495"/>
                </a:lnTo>
                <a:lnTo>
                  <a:pt x="2961261" y="2304907"/>
                </a:lnTo>
                <a:lnTo>
                  <a:pt x="2955677" y="2303002"/>
                </a:lnTo>
                <a:lnTo>
                  <a:pt x="2949744" y="2302050"/>
                </a:lnTo>
                <a:lnTo>
                  <a:pt x="2943811" y="2301097"/>
                </a:lnTo>
                <a:lnTo>
                  <a:pt x="2937878" y="2300145"/>
                </a:lnTo>
                <a:lnTo>
                  <a:pt x="2931945" y="2299828"/>
                </a:lnTo>
                <a:lnTo>
                  <a:pt x="2926012" y="2299510"/>
                </a:lnTo>
                <a:lnTo>
                  <a:pt x="2919730" y="2299828"/>
                </a:lnTo>
                <a:lnTo>
                  <a:pt x="2913797" y="2300145"/>
                </a:lnTo>
                <a:lnTo>
                  <a:pt x="2907864" y="2301097"/>
                </a:lnTo>
                <a:lnTo>
                  <a:pt x="2901931" y="2302050"/>
                </a:lnTo>
                <a:lnTo>
                  <a:pt x="2896347" y="2303002"/>
                </a:lnTo>
                <a:lnTo>
                  <a:pt x="2890414" y="2304907"/>
                </a:lnTo>
                <a:lnTo>
                  <a:pt x="2884830" y="2306495"/>
                </a:lnTo>
                <a:lnTo>
                  <a:pt x="2878897" y="2308717"/>
                </a:lnTo>
                <a:lnTo>
                  <a:pt x="2873313" y="2310939"/>
                </a:lnTo>
                <a:lnTo>
                  <a:pt x="2868078" y="2313797"/>
                </a:lnTo>
                <a:lnTo>
                  <a:pt x="2862494" y="2316971"/>
                </a:lnTo>
                <a:lnTo>
                  <a:pt x="2857259" y="2320146"/>
                </a:lnTo>
                <a:lnTo>
                  <a:pt x="2852373" y="2323639"/>
                </a:lnTo>
                <a:lnTo>
                  <a:pt x="2847138" y="2327448"/>
                </a:lnTo>
                <a:lnTo>
                  <a:pt x="2842601" y="2331576"/>
                </a:lnTo>
                <a:lnTo>
                  <a:pt x="2837715" y="2336338"/>
                </a:lnTo>
                <a:lnTo>
                  <a:pt x="2833527" y="2340783"/>
                </a:lnTo>
                <a:lnTo>
                  <a:pt x="2829339" y="2345545"/>
                </a:lnTo>
                <a:lnTo>
                  <a:pt x="2825500" y="2350624"/>
                </a:lnTo>
                <a:lnTo>
                  <a:pt x="2822010" y="2355704"/>
                </a:lnTo>
                <a:lnTo>
                  <a:pt x="2818520" y="2361101"/>
                </a:lnTo>
                <a:lnTo>
                  <a:pt x="2815728" y="2366181"/>
                </a:lnTo>
                <a:lnTo>
                  <a:pt x="2812936" y="2371896"/>
                </a:lnTo>
                <a:lnTo>
                  <a:pt x="2810493" y="2377293"/>
                </a:lnTo>
                <a:lnTo>
                  <a:pt x="2808399" y="2383007"/>
                </a:lnTo>
                <a:lnTo>
                  <a:pt x="2806305" y="2388405"/>
                </a:lnTo>
                <a:lnTo>
                  <a:pt x="2804909" y="2394437"/>
                </a:lnTo>
                <a:lnTo>
                  <a:pt x="2803513" y="2400469"/>
                </a:lnTo>
                <a:lnTo>
                  <a:pt x="2802466" y="2406501"/>
                </a:lnTo>
                <a:cubicBezTo>
                  <a:pt x="2802233" y="2408406"/>
                  <a:pt x="2802001" y="2410311"/>
                  <a:pt x="2801768" y="2412216"/>
                </a:cubicBezTo>
                <a:cubicBezTo>
                  <a:pt x="2801652" y="2414227"/>
                  <a:pt x="2801535" y="2416237"/>
                  <a:pt x="2801419" y="2418248"/>
                </a:cubicBezTo>
                <a:lnTo>
                  <a:pt x="2801419" y="2424280"/>
                </a:lnTo>
                <a:lnTo>
                  <a:pt x="2801419" y="2429994"/>
                </a:lnTo>
                <a:cubicBezTo>
                  <a:pt x="2801535" y="2432005"/>
                  <a:pt x="2801652" y="2434016"/>
                  <a:pt x="2801768" y="2436027"/>
                </a:cubicBezTo>
                <a:cubicBezTo>
                  <a:pt x="2802001" y="2438038"/>
                  <a:pt x="2802233" y="2440048"/>
                  <a:pt x="2802466" y="2442059"/>
                </a:cubicBezTo>
                <a:lnTo>
                  <a:pt x="2803513" y="2447773"/>
                </a:lnTo>
                <a:lnTo>
                  <a:pt x="2804909" y="2453805"/>
                </a:lnTo>
                <a:lnTo>
                  <a:pt x="2806305" y="2459838"/>
                </a:lnTo>
                <a:lnTo>
                  <a:pt x="2808399" y="2465235"/>
                </a:lnTo>
                <a:lnTo>
                  <a:pt x="2810493" y="2470949"/>
                </a:lnTo>
                <a:lnTo>
                  <a:pt x="2812936" y="2476347"/>
                </a:lnTo>
                <a:lnTo>
                  <a:pt x="2815728" y="2482061"/>
                </a:lnTo>
                <a:lnTo>
                  <a:pt x="2818520" y="2487458"/>
                </a:lnTo>
                <a:lnTo>
                  <a:pt x="2822010" y="2492538"/>
                </a:lnTo>
                <a:lnTo>
                  <a:pt x="2825500" y="2497935"/>
                </a:lnTo>
                <a:lnTo>
                  <a:pt x="2829339" y="2502697"/>
                </a:lnTo>
                <a:lnTo>
                  <a:pt x="2833527" y="2507460"/>
                </a:lnTo>
                <a:lnTo>
                  <a:pt x="2837715" y="2512222"/>
                </a:lnTo>
                <a:lnTo>
                  <a:pt x="4276989" y="3949455"/>
                </a:lnTo>
                <a:lnTo>
                  <a:pt x="4281177" y="3953900"/>
                </a:lnTo>
                <a:lnTo>
                  <a:pt x="4285365" y="3958980"/>
                </a:lnTo>
                <a:lnTo>
                  <a:pt x="4289204" y="3963742"/>
                </a:lnTo>
                <a:lnTo>
                  <a:pt x="4292694" y="3968822"/>
                </a:lnTo>
                <a:lnTo>
                  <a:pt x="4296184" y="3974219"/>
                </a:lnTo>
                <a:lnTo>
                  <a:pt x="4298976" y="3979298"/>
                </a:lnTo>
                <a:lnTo>
                  <a:pt x="4301768" y="3985013"/>
                </a:lnTo>
                <a:lnTo>
                  <a:pt x="4304211" y="3990728"/>
                </a:lnTo>
                <a:lnTo>
                  <a:pt x="4306305" y="3996125"/>
                </a:lnTo>
                <a:lnTo>
                  <a:pt x="4308050" y="4001840"/>
                </a:lnTo>
                <a:lnTo>
                  <a:pt x="4309795" y="4007554"/>
                </a:lnTo>
                <a:lnTo>
                  <a:pt x="4311191" y="4013586"/>
                </a:lnTo>
                <a:cubicBezTo>
                  <a:pt x="4311424" y="4015597"/>
                  <a:pt x="4311656" y="4017607"/>
                  <a:pt x="4311889" y="4019618"/>
                </a:cubicBezTo>
                <a:cubicBezTo>
                  <a:pt x="4312122" y="4021523"/>
                  <a:pt x="4312354" y="4023428"/>
                  <a:pt x="4312587" y="4025333"/>
                </a:cubicBezTo>
                <a:cubicBezTo>
                  <a:pt x="4312820" y="4027344"/>
                  <a:pt x="4313052" y="4029354"/>
                  <a:pt x="4313285" y="4031365"/>
                </a:cubicBezTo>
                <a:lnTo>
                  <a:pt x="4313285" y="4037397"/>
                </a:lnTo>
                <a:lnTo>
                  <a:pt x="4313285" y="4043429"/>
                </a:lnTo>
                <a:cubicBezTo>
                  <a:pt x="4313052" y="4045334"/>
                  <a:pt x="4312820" y="4047239"/>
                  <a:pt x="4312587" y="4049144"/>
                </a:cubicBezTo>
                <a:cubicBezTo>
                  <a:pt x="4312354" y="4051155"/>
                  <a:pt x="4312122" y="4053165"/>
                  <a:pt x="4311889" y="4055176"/>
                </a:cubicBezTo>
                <a:cubicBezTo>
                  <a:pt x="4311656" y="4057187"/>
                  <a:pt x="4311424" y="4059197"/>
                  <a:pt x="4311191" y="4061208"/>
                </a:cubicBezTo>
                <a:lnTo>
                  <a:pt x="4309795" y="4066923"/>
                </a:lnTo>
                <a:lnTo>
                  <a:pt x="4308050" y="4072955"/>
                </a:lnTo>
                <a:lnTo>
                  <a:pt x="4306305" y="4078670"/>
                </a:lnTo>
                <a:lnTo>
                  <a:pt x="4304211" y="4084067"/>
                </a:lnTo>
                <a:lnTo>
                  <a:pt x="4301768" y="4089782"/>
                </a:lnTo>
                <a:lnTo>
                  <a:pt x="4298976" y="4095179"/>
                </a:lnTo>
                <a:lnTo>
                  <a:pt x="4296184" y="4100576"/>
                </a:lnTo>
                <a:lnTo>
                  <a:pt x="4292694" y="4105656"/>
                </a:lnTo>
                <a:lnTo>
                  <a:pt x="4289204" y="4111053"/>
                </a:lnTo>
                <a:lnTo>
                  <a:pt x="4285365" y="4115815"/>
                </a:lnTo>
                <a:lnTo>
                  <a:pt x="4281177" y="4120895"/>
                </a:lnTo>
                <a:lnTo>
                  <a:pt x="4276989" y="4125339"/>
                </a:lnTo>
                <a:lnTo>
                  <a:pt x="4272801" y="4129149"/>
                </a:lnTo>
                <a:lnTo>
                  <a:pt x="4268613" y="4132959"/>
                </a:lnTo>
                <a:lnTo>
                  <a:pt x="4264425" y="4136134"/>
                </a:lnTo>
                <a:lnTo>
                  <a:pt x="4259888" y="4139626"/>
                </a:lnTo>
                <a:lnTo>
                  <a:pt x="4255700" y="4142483"/>
                </a:lnTo>
                <a:lnTo>
                  <a:pt x="4250814" y="4145023"/>
                </a:lnTo>
                <a:lnTo>
                  <a:pt x="4246277" y="4147880"/>
                </a:lnTo>
                <a:lnTo>
                  <a:pt x="4241391" y="4150103"/>
                </a:lnTo>
                <a:lnTo>
                  <a:pt x="4236854" y="4152008"/>
                </a:lnTo>
                <a:lnTo>
                  <a:pt x="4231619" y="4154230"/>
                </a:lnTo>
                <a:lnTo>
                  <a:pt x="4226733" y="4156135"/>
                </a:lnTo>
                <a:lnTo>
                  <a:pt x="4221847" y="4157405"/>
                </a:lnTo>
                <a:lnTo>
                  <a:pt x="4216612" y="4158675"/>
                </a:lnTo>
                <a:lnTo>
                  <a:pt x="4211726" y="4159945"/>
                </a:lnTo>
                <a:lnTo>
                  <a:pt x="4206491" y="4160580"/>
                </a:lnTo>
                <a:lnTo>
                  <a:pt x="4201256" y="4161215"/>
                </a:lnTo>
                <a:lnTo>
                  <a:pt x="4196022" y="4161532"/>
                </a:lnTo>
                <a:lnTo>
                  <a:pt x="4191135" y="4161532"/>
                </a:lnTo>
                <a:lnTo>
                  <a:pt x="4185900" y="4161532"/>
                </a:lnTo>
                <a:lnTo>
                  <a:pt x="4180665" y="4161532"/>
                </a:lnTo>
                <a:lnTo>
                  <a:pt x="4175430" y="4160897"/>
                </a:lnTo>
                <a:lnTo>
                  <a:pt x="4170195" y="4160580"/>
                </a:lnTo>
                <a:lnTo>
                  <a:pt x="4165309" y="4159627"/>
                </a:lnTo>
                <a:lnTo>
                  <a:pt x="4159725" y="4158357"/>
                </a:lnTo>
                <a:lnTo>
                  <a:pt x="4154490" y="4157087"/>
                </a:lnTo>
                <a:lnTo>
                  <a:pt x="4149604" y="4155500"/>
                </a:lnTo>
                <a:lnTo>
                  <a:pt x="4144718" y="4153913"/>
                </a:lnTo>
                <a:lnTo>
                  <a:pt x="4139832" y="4151690"/>
                </a:lnTo>
                <a:lnTo>
                  <a:pt x="4134946" y="4149785"/>
                </a:lnTo>
                <a:lnTo>
                  <a:pt x="4130409" y="4147246"/>
                </a:lnTo>
                <a:lnTo>
                  <a:pt x="4125523" y="4144706"/>
                </a:lnTo>
                <a:lnTo>
                  <a:pt x="4120986" y="4142166"/>
                </a:lnTo>
                <a:lnTo>
                  <a:pt x="0" y="0"/>
                </a:lnTo>
                <a:close/>
              </a:path>
            </a:pathLst>
          </a:custGeom>
          <a:solidFill>
            <a:srgbClr val="6D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C90E6BA-84D3-46D7-8FD5-6184B8D96D9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10789097" cy="6857999"/>
          </a:xfrm>
          <a:custGeom>
            <a:avLst/>
            <a:gdLst>
              <a:gd name="connsiteX0" fmla="*/ 10789097 w 10789097"/>
              <a:gd name="connsiteY0" fmla="*/ 0 h 6857999"/>
              <a:gd name="connsiteX1" fmla="*/ 708177 w 10789097"/>
              <a:gd name="connsiteY1" fmla="*/ 0 h 6857999"/>
              <a:gd name="connsiteX2" fmla="*/ 683305 w 10789097"/>
              <a:gd name="connsiteY2" fmla="*/ 0 h 6857999"/>
              <a:gd name="connsiteX3" fmla="*/ 329787 w 10789097"/>
              <a:gd name="connsiteY3" fmla="*/ 0 h 6857999"/>
              <a:gd name="connsiteX4" fmla="*/ 240539 w 10789097"/>
              <a:gd name="connsiteY4" fmla="*/ 0 h 6857999"/>
              <a:gd name="connsiteX5" fmla="*/ 0 w 10789097"/>
              <a:gd name="connsiteY5" fmla="*/ 0 h 6857999"/>
              <a:gd name="connsiteX6" fmla="*/ 34549 w 10789097"/>
              <a:gd name="connsiteY6" fmla="*/ 34608 h 6857999"/>
              <a:gd name="connsiteX7" fmla="*/ 2681221 w 10789097"/>
              <a:gd name="connsiteY7" fmla="*/ 2678112 h 6857999"/>
              <a:gd name="connsiteX8" fmla="*/ 2685758 w 10789097"/>
              <a:gd name="connsiteY8" fmla="*/ 2682875 h 6857999"/>
              <a:gd name="connsiteX9" fmla="*/ 2689946 w 10789097"/>
              <a:gd name="connsiteY9" fmla="*/ 2687320 h 6857999"/>
              <a:gd name="connsiteX10" fmla="*/ 2693785 w 10789097"/>
              <a:gd name="connsiteY10" fmla="*/ 2692717 h 6857999"/>
              <a:gd name="connsiteX11" fmla="*/ 2697274 w 10789097"/>
              <a:gd name="connsiteY11" fmla="*/ 2697480 h 6857999"/>
              <a:gd name="connsiteX12" fmla="*/ 2700415 w 10789097"/>
              <a:gd name="connsiteY12" fmla="*/ 2702877 h 6857999"/>
              <a:gd name="connsiteX13" fmla="*/ 2703556 w 10789097"/>
              <a:gd name="connsiteY13" fmla="*/ 2708275 h 6857999"/>
              <a:gd name="connsiteX14" fmla="*/ 2706348 w 10789097"/>
              <a:gd name="connsiteY14" fmla="*/ 2713672 h 6857999"/>
              <a:gd name="connsiteX15" fmla="*/ 2708791 w 10789097"/>
              <a:gd name="connsiteY15" fmla="*/ 2719070 h 6857999"/>
              <a:gd name="connsiteX16" fmla="*/ 2710885 w 10789097"/>
              <a:gd name="connsiteY16" fmla="*/ 2725102 h 6857999"/>
              <a:gd name="connsiteX17" fmla="*/ 2712630 w 10789097"/>
              <a:gd name="connsiteY17" fmla="*/ 2730817 h 6857999"/>
              <a:gd name="connsiteX18" fmla="*/ 2714025 w 10789097"/>
              <a:gd name="connsiteY18" fmla="*/ 2736532 h 6857999"/>
              <a:gd name="connsiteX19" fmla="*/ 2715421 w 10789097"/>
              <a:gd name="connsiteY19" fmla="*/ 2742565 h 6857999"/>
              <a:gd name="connsiteX20" fmla="*/ 2716468 w 10789097"/>
              <a:gd name="connsiteY20" fmla="*/ 2748280 h 6857999"/>
              <a:gd name="connsiteX21" fmla="*/ 2717166 w 10789097"/>
              <a:gd name="connsiteY21" fmla="*/ 2753995 h 6857999"/>
              <a:gd name="connsiteX22" fmla="*/ 2717515 w 10789097"/>
              <a:gd name="connsiteY22" fmla="*/ 2760345 h 6857999"/>
              <a:gd name="connsiteX23" fmla="*/ 2717864 w 10789097"/>
              <a:gd name="connsiteY23" fmla="*/ 2766377 h 6857999"/>
              <a:gd name="connsiteX24" fmla="*/ 2717515 w 10789097"/>
              <a:gd name="connsiteY24" fmla="*/ 2772092 h 6857999"/>
              <a:gd name="connsiteX25" fmla="*/ 2717166 w 10789097"/>
              <a:gd name="connsiteY25" fmla="*/ 2778125 h 6857999"/>
              <a:gd name="connsiteX26" fmla="*/ 2716468 w 10789097"/>
              <a:gd name="connsiteY26" fmla="*/ 2784157 h 6857999"/>
              <a:gd name="connsiteX27" fmla="*/ 2715421 w 10789097"/>
              <a:gd name="connsiteY27" fmla="*/ 2790190 h 6857999"/>
              <a:gd name="connsiteX28" fmla="*/ 2714025 w 10789097"/>
              <a:gd name="connsiteY28" fmla="*/ 2795905 h 6857999"/>
              <a:gd name="connsiteX29" fmla="*/ 2712630 w 10789097"/>
              <a:gd name="connsiteY29" fmla="*/ 2801620 h 6857999"/>
              <a:gd name="connsiteX30" fmla="*/ 2710885 w 10789097"/>
              <a:gd name="connsiteY30" fmla="*/ 2807335 h 6857999"/>
              <a:gd name="connsiteX31" fmla="*/ 2708791 w 10789097"/>
              <a:gd name="connsiteY31" fmla="*/ 2813050 h 6857999"/>
              <a:gd name="connsiteX32" fmla="*/ 2706348 w 10789097"/>
              <a:gd name="connsiteY32" fmla="*/ 2818765 h 6857999"/>
              <a:gd name="connsiteX33" fmla="*/ 2703556 w 10789097"/>
              <a:gd name="connsiteY33" fmla="*/ 2824162 h 6857999"/>
              <a:gd name="connsiteX34" fmla="*/ 2700415 w 10789097"/>
              <a:gd name="connsiteY34" fmla="*/ 2829560 h 6857999"/>
              <a:gd name="connsiteX35" fmla="*/ 2697274 w 10789097"/>
              <a:gd name="connsiteY35" fmla="*/ 2834640 h 6857999"/>
              <a:gd name="connsiteX36" fmla="*/ 2693785 w 10789097"/>
              <a:gd name="connsiteY36" fmla="*/ 2840037 h 6857999"/>
              <a:gd name="connsiteX37" fmla="*/ 2689946 w 10789097"/>
              <a:gd name="connsiteY37" fmla="*/ 2844800 h 6857999"/>
              <a:gd name="connsiteX38" fmla="*/ 2685758 w 10789097"/>
              <a:gd name="connsiteY38" fmla="*/ 2849562 h 6857999"/>
              <a:gd name="connsiteX39" fmla="*/ 2681221 w 10789097"/>
              <a:gd name="connsiteY39" fmla="*/ 2854325 h 6857999"/>
              <a:gd name="connsiteX40" fmla="*/ 2676684 w 10789097"/>
              <a:gd name="connsiteY40" fmla="*/ 2858770 h 6857999"/>
              <a:gd name="connsiteX41" fmla="*/ 2671799 w 10789097"/>
              <a:gd name="connsiteY41" fmla="*/ 2862580 h 6857999"/>
              <a:gd name="connsiteX42" fmla="*/ 2666913 w 10789097"/>
              <a:gd name="connsiteY42" fmla="*/ 2866390 h 6857999"/>
              <a:gd name="connsiteX43" fmla="*/ 2661678 w 10789097"/>
              <a:gd name="connsiteY43" fmla="*/ 2870200 h 6857999"/>
              <a:gd name="connsiteX44" fmla="*/ 2656444 w 10789097"/>
              <a:gd name="connsiteY44" fmla="*/ 2873375 h 6857999"/>
              <a:gd name="connsiteX45" fmla="*/ 2651209 w 10789097"/>
              <a:gd name="connsiteY45" fmla="*/ 2876550 h 6857999"/>
              <a:gd name="connsiteX46" fmla="*/ 2645625 w 10789097"/>
              <a:gd name="connsiteY46" fmla="*/ 2879090 h 6857999"/>
              <a:gd name="connsiteX47" fmla="*/ 2640041 w 10789097"/>
              <a:gd name="connsiteY47" fmla="*/ 2881312 h 6857999"/>
              <a:gd name="connsiteX48" fmla="*/ 2634458 w 10789097"/>
              <a:gd name="connsiteY48" fmla="*/ 2883535 h 6857999"/>
              <a:gd name="connsiteX49" fmla="*/ 2628525 w 10789097"/>
              <a:gd name="connsiteY49" fmla="*/ 2885757 h 6857999"/>
              <a:gd name="connsiteX50" fmla="*/ 2622941 w 10789097"/>
              <a:gd name="connsiteY50" fmla="*/ 2887027 h 6857999"/>
              <a:gd name="connsiteX51" fmla="*/ 2617009 w 10789097"/>
              <a:gd name="connsiteY51" fmla="*/ 2888297 h 6857999"/>
              <a:gd name="connsiteX52" fmla="*/ 2611076 w 10789097"/>
              <a:gd name="connsiteY52" fmla="*/ 2889567 h 6857999"/>
              <a:gd name="connsiteX53" fmla="*/ 2605143 w 10789097"/>
              <a:gd name="connsiteY53" fmla="*/ 2890202 h 6857999"/>
              <a:gd name="connsiteX54" fmla="*/ 2599211 w 10789097"/>
              <a:gd name="connsiteY54" fmla="*/ 2890520 h 6857999"/>
              <a:gd name="connsiteX55" fmla="*/ 2593278 w 10789097"/>
              <a:gd name="connsiteY55" fmla="*/ 2890520 h 6857999"/>
              <a:gd name="connsiteX56" fmla="*/ 2587345 w 10789097"/>
              <a:gd name="connsiteY56" fmla="*/ 2890520 h 6857999"/>
              <a:gd name="connsiteX57" fmla="*/ 2581413 w 10789097"/>
              <a:gd name="connsiteY57" fmla="*/ 2890202 h 6857999"/>
              <a:gd name="connsiteX58" fmla="*/ 2575480 w 10789097"/>
              <a:gd name="connsiteY58" fmla="*/ 2889567 h 6857999"/>
              <a:gd name="connsiteX59" fmla="*/ 2569547 w 10789097"/>
              <a:gd name="connsiteY59" fmla="*/ 2888297 h 6857999"/>
              <a:gd name="connsiteX60" fmla="*/ 2563615 w 10789097"/>
              <a:gd name="connsiteY60" fmla="*/ 2887027 h 6857999"/>
              <a:gd name="connsiteX61" fmla="*/ 2557682 w 10789097"/>
              <a:gd name="connsiteY61" fmla="*/ 2885757 h 6857999"/>
              <a:gd name="connsiteX62" fmla="*/ 2552098 w 10789097"/>
              <a:gd name="connsiteY62" fmla="*/ 2883535 h 6857999"/>
              <a:gd name="connsiteX63" fmla="*/ 2546515 w 10789097"/>
              <a:gd name="connsiteY63" fmla="*/ 2881312 h 6857999"/>
              <a:gd name="connsiteX64" fmla="*/ 2540931 w 10789097"/>
              <a:gd name="connsiteY64" fmla="*/ 2879090 h 6857999"/>
              <a:gd name="connsiteX65" fmla="*/ 2535347 w 10789097"/>
              <a:gd name="connsiteY65" fmla="*/ 2876550 h 6857999"/>
              <a:gd name="connsiteX66" fmla="*/ 2530112 w 10789097"/>
              <a:gd name="connsiteY66" fmla="*/ 2873375 h 6857999"/>
              <a:gd name="connsiteX67" fmla="*/ 2524878 w 10789097"/>
              <a:gd name="connsiteY67" fmla="*/ 2870200 h 6857999"/>
              <a:gd name="connsiteX68" fmla="*/ 2519643 w 10789097"/>
              <a:gd name="connsiteY68" fmla="*/ 2866390 h 6857999"/>
              <a:gd name="connsiteX69" fmla="*/ 2514757 w 10789097"/>
              <a:gd name="connsiteY69" fmla="*/ 2862580 h 6857999"/>
              <a:gd name="connsiteX70" fmla="*/ 2509872 w 10789097"/>
              <a:gd name="connsiteY70" fmla="*/ 2858770 h 6857999"/>
              <a:gd name="connsiteX71" fmla="*/ 2505335 w 10789097"/>
              <a:gd name="connsiteY71" fmla="*/ 2854325 h 6857999"/>
              <a:gd name="connsiteX72" fmla="*/ 2390869 w 10789097"/>
              <a:gd name="connsiteY72" fmla="*/ 2740025 h 6857999"/>
              <a:gd name="connsiteX73" fmla="*/ 2385983 w 10789097"/>
              <a:gd name="connsiteY73" fmla="*/ 2735580 h 6857999"/>
              <a:gd name="connsiteX74" fmla="*/ 2381097 w 10789097"/>
              <a:gd name="connsiteY74" fmla="*/ 2731452 h 6857999"/>
              <a:gd name="connsiteX75" fmla="*/ 2376212 w 10789097"/>
              <a:gd name="connsiteY75" fmla="*/ 2727642 h 6857999"/>
              <a:gd name="connsiteX76" fmla="*/ 2371326 w 10789097"/>
              <a:gd name="connsiteY76" fmla="*/ 2724150 h 6857999"/>
              <a:gd name="connsiteX77" fmla="*/ 2366091 w 10789097"/>
              <a:gd name="connsiteY77" fmla="*/ 2720975 h 6857999"/>
              <a:gd name="connsiteX78" fmla="*/ 2360507 w 10789097"/>
              <a:gd name="connsiteY78" fmla="*/ 2717800 h 6857999"/>
              <a:gd name="connsiteX79" fmla="*/ 2355273 w 10789097"/>
              <a:gd name="connsiteY79" fmla="*/ 2715260 h 6857999"/>
              <a:gd name="connsiteX80" fmla="*/ 2349689 w 10789097"/>
              <a:gd name="connsiteY80" fmla="*/ 2713037 h 6857999"/>
              <a:gd name="connsiteX81" fmla="*/ 2343757 w 10789097"/>
              <a:gd name="connsiteY81" fmla="*/ 2710497 h 6857999"/>
              <a:gd name="connsiteX82" fmla="*/ 2338173 w 10789097"/>
              <a:gd name="connsiteY82" fmla="*/ 2708592 h 6857999"/>
              <a:gd name="connsiteX83" fmla="*/ 2332240 w 10789097"/>
              <a:gd name="connsiteY83" fmla="*/ 2707322 h 6857999"/>
              <a:gd name="connsiteX84" fmla="*/ 2326307 w 10789097"/>
              <a:gd name="connsiteY84" fmla="*/ 2706052 h 6857999"/>
              <a:gd name="connsiteX85" fmla="*/ 2320724 w 10789097"/>
              <a:gd name="connsiteY85" fmla="*/ 2704782 h 6857999"/>
              <a:gd name="connsiteX86" fmla="*/ 2314442 w 10789097"/>
              <a:gd name="connsiteY86" fmla="*/ 2704147 h 6857999"/>
              <a:gd name="connsiteX87" fmla="*/ 2308509 w 10789097"/>
              <a:gd name="connsiteY87" fmla="*/ 2703830 h 6857999"/>
              <a:gd name="connsiteX88" fmla="*/ 2302577 w 10789097"/>
              <a:gd name="connsiteY88" fmla="*/ 2703512 h 6857999"/>
              <a:gd name="connsiteX89" fmla="*/ 2296644 w 10789097"/>
              <a:gd name="connsiteY89" fmla="*/ 2703830 h 6857999"/>
              <a:gd name="connsiteX90" fmla="*/ 2290711 w 10789097"/>
              <a:gd name="connsiteY90" fmla="*/ 2704147 h 6857999"/>
              <a:gd name="connsiteX91" fmla="*/ 2284779 w 10789097"/>
              <a:gd name="connsiteY91" fmla="*/ 2704782 h 6857999"/>
              <a:gd name="connsiteX92" fmla="*/ 2278846 w 10789097"/>
              <a:gd name="connsiteY92" fmla="*/ 2706052 h 6857999"/>
              <a:gd name="connsiteX93" fmla="*/ 2272913 w 10789097"/>
              <a:gd name="connsiteY93" fmla="*/ 2707322 h 6857999"/>
              <a:gd name="connsiteX94" fmla="*/ 2267330 w 10789097"/>
              <a:gd name="connsiteY94" fmla="*/ 2708592 h 6857999"/>
              <a:gd name="connsiteX95" fmla="*/ 2261397 w 10789097"/>
              <a:gd name="connsiteY95" fmla="*/ 2710497 h 6857999"/>
              <a:gd name="connsiteX96" fmla="*/ 2255813 w 10789097"/>
              <a:gd name="connsiteY96" fmla="*/ 2713037 h 6857999"/>
              <a:gd name="connsiteX97" fmla="*/ 2250229 w 10789097"/>
              <a:gd name="connsiteY97" fmla="*/ 2715260 h 6857999"/>
              <a:gd name="connsiteX98" fmla="*/ 2244646 w 10789097"/>
              <a:gd name="connsiteY98" fmla="*/ 2717800 h 6857999"/>
              <a:gd name="connsiteX99" fmla="*/ 2239411 w 10789097"/>
              <a:gd name="connsiteY99" fmla="*/ 2720975 h 6857999"/>
              <a:gd name="connsiteX100" fmla="*/ 2234177 w 10789097"/>
              <a:gd name="connsiteY100" fmla="*/ 2724150 h 6857999"/>
              <a:gd name="connsiteX101" fmla="*/ 2228942 w 10789097"/>
              <a:gd name="connsiteY101" fmla="*/ 2727642 h 6857999"/>
              <a:gd name="connsiteX102" fmla="*/ 2224056 w 10789097"/>
              <a:gd name="connsiteY102" fmla="*/ 2731452 h 6857999"/>
              <a:gd name="connsiteX103" fmla="*/ 2219170 w 10789097"/>
              <a:gd name="connsiteY103" fmla="*/ 2735580 h 6857999"/>
              <a:gd name="connsiteX104" fmla="*/ 2214633 w 10789097"/>
              <a:gd name="connsiteY104" fmla="*/ 2740025 h 6857999"/>
              <a:gd name="connsiteX105" fmla="*/ 2210097 w 10789097"/>
              <a:gd name="connsiteY105" fmla="*/ 2744787 h 6857999"/>
              <a:gd name="connsiteX106" fmla="*/ 2206258 w 10789097"/>
              <a:gd name="connsiteY106" fmla="*/ 2749550 h 6857999"/>
              <a:gd name="connsiteX107" fmla="*/ 2202070 w 10789097"/>
              <a:gd name="connsiteY107" fmla="*/ 2754312 h 6857999"/>
              <a:gd name="connsiteX108" fmla="*/ 2198581 w 10789097"/>
              <a:gd name="connsiteY108" fmla="*/ 2759710 h 6857999"/>
              <a:gd name="connsiteX109" fmla="*/ 2195091 w 10789097"/>
              <a:gd name="connsiteY109" fmla="*/ 2764790 h 6857999"/>
              <a:gd name="connsiteX110" fmla="*/ 2191950 w 10789097"/>
              <a:gd name="connsiteY110" fmla="*/ 2770187 h 6857999"/>
              <a:gd name="connsiteX111" fmla="*/ 2189507 w 10789097"/>
              <a:gd name="connsiteY111" fmla="*/ 2775585 h 6857999"/>
              <a:gd name="connsiteX112" fmla="*/ 2187064 w 10789097"/>
              <a:gd name="connsiteY112" fmla="*/ 2781300 h 6857999"/>
              <a:gd name="connsiteX113" fmla="*/ 2184621 w 10789097"/>
              <a:gd name="connsiteY113" fmla="*/ 2787015 h 6857999"/>
              <a:gd name="connsiteX114" fmla="*/ 2182876 w 10789097"/>
              <a:gd name="connsiteY114" fmla="*/ 2792730 h 6857999"/>
              <a:gd name="connsiteX115" fmla="*/ 2181480 w 10789097"/>
              <a:gd name="connsiteY115" fmla="*/ 2798445 h 6857999"/>
              <a:gd name="connsiteX116" fmla="*/ 2180085 w 10789097"/>
              <a:gd name="connsiteY116" fmla="*/ 2804477 h 6857999"/>
              <a:gd name="connsiteX117" fmla="*/ 2179037 w 10789097"/>
              <a:gd name="connsiteY117" fmla="*/ 2810192 h 6857999"/>
              <a:gd name="connsiteX118" fmla="*/ 2178339 w 10789097"/>
              <a:gd name="connsiteY118" fmla="*/ 2816225 h 6857999"/>
              <a:gd name="connsiteX119" fmla="*/ 2177991 w 10789097"/>
              <a:gd name="connsiteY119" fmla="*/ 2822257 h 6857999"/>
              <a:gd name="connsiteX120" fmla="*/ 2177641 w 10789097"/>
              <a:gd name="connsiteY120" fmla="*/ 2827972 h 6857999"/>
              <a:gd name="connsiteX121" fmla="*/ 2177991 w 10789097"/>
              <a:gd name="connsiteY121" fmla="*/ 2834005 h 6857999"/>
              <a:gd name="connsiteX122" fmla="*/ 2178339 w 10789097"/>
              <a:gd name="connsiteY122" fmla="*/ 2840037 h 6857999"/>
              <a:gd name="connsiteX123" fmla="*/ 2179037 w 10789097"/>
              <a:gd name="connsiteY123" fmla="*/ 2845752 h 6857999"/>
              <a:gd name="connsiteX124" fmla="*/ 2180085 w 10789097"/>
              <a:gd name="connsiteY124" fmla="*/ 2851785 h 6857999"/>
              <a:gd name="connsiteX125" fmla="*/ 2181480 w 10789097"/>
              <a:gd name="connsiteY125" fmla="*/ 2857817 h 6857999"/>
              <a:gd name="connsiteX126" fmla="*/ 2182876 w 10789097"/>
              <a:gd name="connsiteY126" fmla="*/ 2863532 h 6857999"/>
              <a:gd name="connsiteX127" fmla="*/ 2184621 w 10789097"/>
              <a:gd name="connsiteY127" fmla="*/ 2869247 h 6857999"/>
              <a:gd name="connsiteX128" fmla="*/ 2187064 w 10789097"/>
              <a:gd name="connsiteY128" fmla="*/ 2875280 h 6857999"/>
              <a:gd name="connsiteX129" fmla="*/ 2189507 w 10789097"/>
              <a:gd name="connsiteY129" fmla="*/ 2880677 h 6857999"/>
              <a:gd name="connsiteX130" fmla="*/ 2191950 w 10789097"/>
              <a:gd name="connsiteY130" fmla="*/ 2886075 h 6857999"/>
              <a:gd name="connsiteX131" fmla="*/ 2195091 w 10789097"/>
              <a:gd name="connsiteY131" fmla="*/ 2891472 h 6857999"/>
              <a:gd name="connsiteX132" fmla="*/ 2198581 w 10789097"/>
              <a:gd name="connsiteY132" fmla="*/ 2896870 h 6857999"/>
              <a:gd name="connsiteX133" fmla="*/ 2202070 w 10789097"/>
              <a:gd name="connsiteY133" fmla="*/ 2901632 h 6857999"/>
              <a:gd name="connsiteX134" fmla="*/ 2206258 w 10789097"/>
              <a:gd name="connsiteY134" fmla="*/ 2906712 h 6857999"/>
              <a:gd name="connsiteX135" fmla="*/ 2210097 w 10789097"/>
              <a:gd name="connsiteY135" fmla="*/ 2911475 h 6857999"/>
              <a:gd name="connsiteX136" fmla="*/ 2214633 w 10789097"/>
              <a:gd name="connsiteY136" fmla="*/ 2916237 h 6857999"/>
              <a:gd name="connsiteX137" fmla="*/ 2938420 w 10789097"/>
              <a:gd name="connsiteY137" fmla="*/ 3639502 h 6857999"/>
              <a:gd name="connsiteX138" fmla="*/ 2942957 w 10789097"/>
              <a:gd name="connsiteY138" fmla="*/ 3643947 h 6857999"/>
              <a:gd name="connsiteX139" fmla="*/ 2947145 w 10789097"/>
              <a:gd name="connsiteY139" fmla="*/ 3648710 h 6857999"/>
              <a:gd name="connsiteX140" fmla="*/ 2950984 w 10789097"/>
              <a:gd name="connsiteY140" fmla="*/ 3653790 h 6857999"/>
              <a:gd name="connsiteX141" fmla="*/ 2954473 w 10789097"/>
              <a:gd name="connsiteY141" fmla="*/ 3658870 h 6857999"/>
              <a:gd name="connsiteX142" fmla="*/ 2957614 w 10789097"/>
              <a:gd name="connsiteY142" fmla="*/ 3664267 h 6857999"/>
              <a:gd name="connsiteX143" fmla="*/ 2960755 w 10789097"/>
              <a:gd name="connsiteY143" fmla="*/ 3669347 h 6857999"/>
              <a:gd name="connsiteX144" fmla="*/ 2963547 w 10789097"/>
              <a:gd name="connsiteY144" fmla="*/ 3675062 h 6857999"/>
              <a:gd name="connsiteX145" fmla="*/ 2965641 w 10789097"/>
              <a:gd name="connsiteY145" fmla="*/ 3680460 h 6857999"/>
              <a:gd name="connsiteX146" fmla="*/ 2968084 w 10789097"/>
              <a:gd name="connsiteY146" fmla="*/ 3686175 h 6857999"/>
              <a:gd name="connsiteX147" fmla="*/ 2969829 w 10789097"/>
              <a:gd name="connsiteY147" fmla="*/ 3691890 h 6857999"/>
              <a:gd name="connsiteX148" fmla="*/ 2971224 w 10789097"/>
              <a:gd name="connsiteY148" fmla="*/ 3697605 h 6857999"/>
              <a:gd name="connsiteX149" fmla="*/ 2972620 w 10789097"/>
              <a:gd name="connsiteY149" fmla="*/ 3703637 h 6857999"/>
              <a:gd name="connsiteX150" fmla="*/ 2973667 w 10789097"/>
              <a:gd name="connsiteY150" fmla="*/ 3709670 h 6857999"/>
              <a:gd name="connsiteX151" fmla="*/ 2974365 w 10789097"/>
              <a:gd name="connsiteY151" fmla="*/ 3715385 h 6857999"/>
              <a:gd name="connsiteX152" fmla="*/ 2974714 w 10789097"/>
              <a:gd name="connsiteY152" fmla="*/ 3721417 h 6857999"/>
              <a:gd name="connsiteX153" fmla="*/ 2975063 w 10789097"/>
              <a:gd name="connsiteY153" fmla="*/ 3727450 h 6857999"/>
              <a:gd name="connsiteX154" fmla="*/ 2974714 w 10789097"/>
              <a:gd name="connsiteY154" fmla="*/ 3733165 h 6857999"/>
              <a:gd name="connsiteX155" fmla="*/ 2974365 w 10789097"/>
              <a:gd name="connsiteY155" fmla="*/ 3739197 h 6857999"/>
              <a:gd name="connsiteX156" fmla="*/ 2973667 w 10789097"/>
              <a:gd name="connsiteY156" fmla="*/ 3745230 h 6857999"/>
              <a:gd name="connsiteX157" fmla="*/ 2972620 w 10789097"/>
              <a:gd name="connsiteY157" fmla="*/ 3750945 h 6857999"/>
              <a:gd name="connsiteX158" fmla="*/ 2971224 w 10789097"/>
              <a:gd name="connsiteY158" fmla="*/ 3756977 h 6857999"/>
              <a:gd name="connsiteX159" fmla="*/ 2969829 w 10789097"/>
              <a:gd name="connsiteY159" fmla="*/ 3763010 h 6857999"/>
              <a:gd name="connsiteX160" fmla="*/ 2968084 w 10789097"/>
              <a:gd name="connsiteY160" fmla="*/ 3768407 h 6857999"/>
              <a:gd name="connsiteX161" fmla="*/ 2965641 w 10789097"/>
              <a:gd name="connsiteY161" fmla="*/ 3774122 h 6857999"/>
              <a:gd name="connsiteX162" fmla="*/ 2963547 w 10789097"/>
              <a:gd name="connsiteY162" fmla="*/ 3779837 h 6857999"/>
              <a:gd name="connsiteX163" fmla="*/ 2960755 w 10789097"/>
              <a:gd name="connsiteY163" fmla="*/ 3785235 h 6857999"/>
              <a:gd name="connsiteX164" fmla="*/ 2957614 w 10789097"/>
              <a:gd name="connsiteY164" fmla="*/ 3790632 h 6857999"/>
              <a:gd name="connsiteX165" fmla="*/ 2954473 w 10789097"/>
              <a:gd name="connsiteY165" fmla="*/ 3795712 h 6857999"/>
              <a:gd name="connsiteX166" fmla="*/ 2950984 w 10789097"/>
              <a:gd name="connsiteY166" fmla="*/ 3801110 h 6857999"/>
              <a:gd name="connsiteX167" fmla="*/ 2947145 w 10789097"/>
              <a:gd name="connsiteY167" fmla="*/ 3805872 h 6857999"/>
              <a:gd name="connsiteX168" fmla="*/ 2942957 w 10789097"/>
              <a:gd name="connsiteY168" fmla="*/ 3810635 h 6857999"/>
              <a:gd name="connsiteX169" fmla="*/ 2938420 w 10789097"/>
              <a:gd name="connsiteY169" fmla="*/ 3815397 h 6857999"/>
              <a:gd name="connsiteX170" fmla="*/ 2933884 w 10789097"/>
              <a:gd name="connsiteY170" fmla="*/ 3819842 h 6857999"/>
              <a:gd name="connsiteX171" fmla="*/ 2928998 w 10789097"/>
              <a:gd name="connsiteY171" fmla="*/ 3823970 h 6857999"/>
              <a:gd name="connsiteX172" fmla="*/ 2924112 w 10789097"/>
              <a:gd name="connsiteY172" fmla="*/ 3827780 h 6857999"/>
              <a:gd name="connsiteX173" fmla="*/ 2918877 w 10789097"/>
              <a:gd name="connsiteY173" fmla="*/ 3831272 h 6857999"/>
              <a:gd name="connsiteX174" fmla="*/ 2913643 w 10789097"/>
              <a:gd name="connsiteY174" fmla="*/ 3834447 h 6857999"/>
              <a:gd name="connsiteX175" fmla="*/ 2908408 w 10789097"/>
              <a:gd name="connsiteY175" fmla="*/ 3837622 h 6857999"/>
              <a:gd name="connsiteX176" fmla="*/ 2902824 w 10789097"/>
              <a:gd name="connsiteY176" fmla="*/ 3840480 h 6857999"/>
              <a:gd name="connsiteX177" fmla="*/ 2897240 w 10789097"/>
              <a:gd name="connsiteY177" fmla="*/ 3843020 h 6857999"/>
              <a:gd name="connsiteX178" fmla="*/ 2891657 w 10789097"/>
              <a:gd name="connsiteY178" fmla="*/ 3844925 h 6857999"/>
              <a:gd name="connsiteX179" fmla="*/ 2885724 w 10789097"/>
              <a:gd name="connsiteY179" fmla="*/ 3846830 h 6857999"/>
              <a:gd name="connsiteX180" fmla="*/ 2880140 w 10789097"/>
              <a:gd name="connsiteY180" fmla="*/ 3848417 h 6857999"/>
              <a:gd name="connsiteX181" fmla="*/ 2874208 w 10789097"/>
              <a:gd name="connsiteY181" fmla="*/ 3849370 h 6857999"/>
              <a:gd name="connsiteX182" fmla="*/ 2868275 w 10789097"/>
              <a:gd name="connsiteY182" fmla="*/ 3850640 h 6857999"/>
              <a:gd name="connsiteX183" fmla="*/ 2862342 w 10789097"/>
              <a:gd name="connsiteY183" fmla="*/ 3851275 h 6857999"/>
              <a:gd name="connsiteX184" fmla="*/ 2856410 w 10789097"/>
              <a:gd name="connsiteY184" fmla="*/ 3851592 h 6857999"/>
              <a:gd name="connsiteX185" fmla="*/ 2850477 w 10789097"/>
              <a:gd name="connsiteY185" fmla="*/ 3851910 h 6857999"/>
              <a:gd name="connsiteX186" fmla="*/ 2844544 w 10789097"/>
              <a:gd name="connsiteY186" fmla="*/ 3851592 h 6857999"/>
              <a:gd name="connsiteX187" fmla="*/ 2838612 w 10789097"/>
              <a:gd name="connsiteY187" fmla="*/ 3851275 h 6857999"/>
              <a:gd name="connsiteX188" fmla="*/ 2832679 w 10789097"/>
              <a:gd name="connsiteY188" fmla="*/ 3850640 h 6857999"/>
              <a:gd name="connsiteX189" fmla="*/ 2826746 w 10789097"/>
              <a:gd name="connsiteY189" fmla="*/ 3849370 h 6857999"/>
              <a:gd name="connsiteX190" fmla="*/ 2820814 w 10789097"/>
              <a:gd name="connsiteY190" fmla="*/ 3848417 h 6857999"/>
              <a:gd name="connsiteX191" fmla="*/ 2814881 w 10789097"/>
              <a:gd name="connsiteY191" fmla="*/ 3846830 h 6857999"/>
              <a:gd name="connsiteX192" fmla="*/ 2809297 w 10789097"/>
              <a:gd name="connsiteY192" fmla="*/ 3844925 h 6857999"/>
              <a:gd name="connsiteX193" fmla="*/ 2803714 w 10789097"/>
              <a:gd name="connsiteY193" fmla="*/ 3843020 h 6857999"/>
              <a:gd name="connsiteX194" fmla="*/ 2798130 w 10789097"/>
              <a:gd name="connsiteY194" fmla="*/ 3840480 h 6857999"/>
              <a:gd name="connsiteX195" fmla="*/ 2792546 w 10789097"/>
              <a:gd name="connsiteY195" fmla="*/ 3837622 h 6857999"/>
              <a:gd name="connsiteX196" fmla="*/ 2787311 w 10789097"/>
              <a:gd name="connsiteY196" fmla="*/ 3834447 h 6857999"/>
              <a:gd name="connsiteX197" fmla="*/ 2782077 w 10789097"/>
              <a:gd name="connsiteY197" fmla="*/ 3831272 h 6857999"/>
              <a:gd name="connsiteX198" fmla="*/ 2776842 w 10789097"/>
              <a:gd name="connsiteY198" fmla="*/ 3827780 h 6857999"/>
              <a:gd name="connsiteX199" fmla="*/ 2771956 w 10789097"/>
              <a:gd name="connsiteY199" fmla="*/ 3823970 h 6857999"/>
              <a:gd name="connsiteX200" fmla="*/ 2767071 w 10789097"/>
              <a:gd name="connsiteY200" fmla="*/ 3819842 h 6857999"/>
              <a:gd name="connsiteX201" fmla="*/ 2762534 w 10789097"/>
              <a:gd name="connsiteY201" fmla="*/ 3815397 h 6857999"/>
              <a:gd name="connsiteX202" fmla="*/ 2666564 w 10789097"/>
              <a:gd name="connsiteY202" fmla="*/ 3720147 h 6857999"/>
              <a:gd name="connsiteX203" fmla="*/ 2559078 w 10789097"/>
              <a:gd name="connsiteY203" fmla="*/ 3612515 h 6857999"/>
              <a:gd name="connsiteX204" fmla="*/ 2554541 w 10789097"/>
              <a:gd name="connsiteY204" fmla="*/ 3608070 h 6857999"/>
              <a:gd name="connsiteX205" fmla="*/ 2549655 w 10789097"/>
              <a:gd name="connsiteY205" fmla="*/ 3604260 h 6857999"/>
              <a:gd name="connsiteX206" fmla="*/ 2544770 w 10789097"/>
              <a:gd name="connsiteY206" fmla="*/ 3600132 h 6857999"/>
              <a:gd name="connsiteX207" fmla="*/ 2539535 w 10789097"/>
              <a:gd name="connsiteY207" fmla="*/ 3596640 h 6857999"/>
              <a:gd name="connsiteX208" fmla="*/ 2534300 w 10789097"/>
              <a:gd name="connsiteY208" fmla="*/ 3593465 h 6857999"/>
              <a:gd name="connsiteX209" fmla="*/ 2529066 w 10789097"/>
              <a:gd name="connsiteY209" fmla="*/ 3590290 h 6857999"/>
              <a:gd name="connsiteX210" fmla="*/ 2523482 w 10789097"/>
              <a:gd name="connsiteY210" fmla="*/ 3587750 h 6857999"/>
              <a:gd name="connsiteX211" fmla="*/ 2517898 w 10789097"/>
              <a:gd name="connsiteY211" fmla="*/ 3585210 h 6857999"/>
              <a:gd name="connsiteX212" fmla="*/ 2512314 w 10789097"/>
              <a:gd name="connsiteY212" fmla="*/ 3583305 h 6857999"/>
              <a:gd name="connsiteX213" fmla="*/ 2506731 w 10789097"/>
              <a:gd name="connsiteY213" fmla="*/ 3581082 h 6857999"/>
              <a:gd name="connsiteX214" fmla="*/ 2500798 w 10789097"/>
              <a:gd name="connsiteY214" fmla="*/ 3579812 h 6857999"/>
              <a:gd name="connsiteX215" fmla="*/ 2494865 w 10789097"/>
              <a:gd name="connsiteY215" fmla="*/ 3578225 h 6857999"/>
              <a:gd name="connsiteX216" fmla="*/ 2488933 w 10789097"/>
              <a:gd name="connsiteY216" fmla="*/ 3577272 h 6857999"/>
              <a:gd name="connsiteX217" fmla="*/ 2483000 w 10789097"/>
              <a:gd name="connsiteY217" fmla="*/ 3576637 h 6857999"/>
              <a:gd name="connsiteX218" fmla="*/ 2476718 w 10789097"/>
              <a:gd name="connsiteY218" fmla="*/ 3576320 h 6857999"/>
              <a:gd name="connsiteX219" fmla="*/ 2470786 w 10789097"/>
              <a:gd name="connsiteY219" fmla="*/ 3576320 h 6857999"/>
              <a:gd name="connsiteX220" fmla="*/ 2464853 w 10789097"/>
              <a:gd name="connsiteY220" fmla="*/ 3576320 h 6857999"/>
              <a:gd name="connsiteX221" fmla="*/ 2458920 w 10789097"/>
              <a:gd name="connsiteY221" fmla="*/ 3576637 h 6857999"/>
              <a:gd name="connsiteX222" fmla="*/ 2452988 w 10789097"/>
              <a:gd name="connsiteY222" fmla="*/ 3577272 h 6857999"/>
              <a:gd name="connsiteX223" fmla="*/ 2447055 w 10789097"/>
              <a:gd name="connsiteY223" fmla="*/ 3578225 h 6857999"/>
              <a:gd name="connsiteX224" fmla="*/ 2441122 w 10789097"/>
              <a:gd name="connsiteY224" fmla="*/ 3579812 h 6857999"/>
              <a:gd name="connsiteX225" fmla="*/ 2435190 w 10789097"/>
              <a:gd name="connsiteY225" fmla="*/ 3581082 h 6857999"/>
              <a:gd name="connsiteX226" fmla="*/ 2429606 w 10789097"/>
              <a:gd name="connsiteY226" fmla="*/ 3583305 h 6857999"/>
              <a:gd name="connsiteX227" fmla="*/ 2424022 w 10789097"/>
              <a:gd name="connsiteY227" fmla="*/ 3585210 h 6857999"/>
              <a:gd name="connsiteX228" fmla="*/ 2418439 w 10789097"/>
              <a:gd name="connsiteY228" fmla="*/ 3587750 h 6857999"/>
              <a:gd name="connsiteX229" fmla="*/ 2412855 w 10789097"/>
              <a:gd name="connsiteY229" fmla="*/ 3590290 h 6857999"/>
              <a:gd name="connsiteX230" fmla="*/ 2407620 w 10789097"/>
              <a:gd name="connsiteY230" fmla="*/ 3593465 h 6857999"/>
              <a:gd name="connsiteX231" fmla="*/ 2402385 w 10789097"/>
              <a:gd name="connsiteY231" fmla="*/ 3596640 h 6857999"/>
              <a:gd name="connsiteX232" fmla="*/ 2397151 w 10789097"/>
              <a:gd name="connsiteY232" fmla="*/ 3600450 h 6857999"/>
              <a:gd name="connsiteX233" fmla="*/ 2392265 w 10789097"/>
              <a:gd name="connsiteY233" fmla="*/ 3604260 h 6857999"/>
              <a:gd name="connsiteX234" fmla="*/ 2387379 w 10789097"/>
              <a:gd name="connsiteY234" fmla="*/ 3608070 h 6857999"/>
              <a:gd name="connsiteX235" fmla="*/ 2382842 w 10789097"/>
              <a:gd name="connsiteY235" fmla="*/ 3612515 h 6857999"/>
              <a:gd name="connsiteX236" fmla="*/ 2379003 w 10789097"/>
              <a:gd name="connsiteY236" fmla="*/ 3616325 h 6857999"/>
              <a:gd name="connsiteX237" fmla="*/ 2375863 w 10789097"/>
              <a:gd name="connsiteY237" fmla="*/ 3620135 h 6857999"/>
              <a:gd name="connsiteX238" fmla="*/ 2369581 w 10789097"/>
              <a:gd name="connsiteY238" fmla="*/ 3628390 h 6857999"/>
              <a:gd name="connsiteX239" fmla="*/ 2363997 w 10789097"/>
              <a:gd name="connsiteY239" fmla="*/ 3636327 h 6857999"/>
              <a:gd name="connsiteX240" fmla="*/ 2359461 w 10789097"/>
              <a:gd name="connsiteY240" fmla="*/ 3644900 h 6857999"/>
              <a:gd name="connsiteX241" fmla="*/ 2355273 w 10789097"/>
              <a:gd name="connsiteY241" fmla="*/ 3654107 h 6857999"/>
              <a:gd name="connsiteX242" fmla="*/ 2352132 w 10789097"/>
              <a:gd name="connsiteY242" fmla="*/ 3663315 h 6857999"/>
              <a:gd name="connsiteX243" fmla="*/ 2349689 w 10789097"/>
              <a:gd name="connsiteY243" fmla="*/ 3672522 h 6857999"/>
              <a:gd name="connsiteX244" fmla="*/ 2347944 w 10789097"/>
              <a:gd name="connsiteY244" fmla="*/ 3682047 h 6857999"/>
              <a:gd name="connsiteX245" fmla="*/ 2346897 w 10789097"/>
              <a:gd name="connsiteY245" fmla="*/ 3691572 h 6857999"/>
              <a:gd name="connsiteX246" fmla="*/ 2346548 w 10789097"/>
              <a:gd name="connsiteY246" fmla="*/ 3701097 h 6857999"/>
              <a:gd name="connsiteX247" fmla="*/ 2347246 w 10789097"/>
              <a:gd name="connsiteY247" fmla="*/ 3710622 h 6857999"/>
              <a:gd name="connsiteX248" fmla="*/ 2348293 w 10789097"/>
              <a:gd name="connsiteY248" fmla="*/ 3720465 h 6857999"/>
              <a:gd name="connsiteX249" fmla="*/ 2350387 w 10789097"/>
              <a:gd name="connsiteY249" fmla="*/ 3729672 h 6857999"/>
              <a:gd name="connsiteX250" fmla="*/ 2352830 w 10789097"/>
              <a:gd name="connsiteY250" fmla="*/ 3739197 h 6857999"/>
              <a:gd name="connsiteX251" fmla="*/ 2356320 w 10789097"/>
              <a:gd name="connsiteY251" fmla="*/ 3748405 h 6857999"/>
              <a:gd name="connsiteX252" fmla="*/ 2360507 w 10789097"/>
              <a:gd name="connsiteY252" fmla="*/ 3756977 h 6857999"/>
              <a:gd name="connsiteX253" fmla="*/ 2651907 w 10789097"/>
              <a:gd name="connsiteY253" fmla="*/ 4048442 h 6857999"/>
              <a:gd name="connsiteX254" fmla="*/ 2656444 w 10789097"/>
              <a:gd name="connsiteY254" fmla="*/ 4052887 h 6857999"/>
              <a:gd name="connsiteX255" fmla="*/ 2660631 w 10789097"/>
              <a:gd name="connsiteY255" fmla="*/ 4057967 h 6857999"/>
              <a:gd name="connsiteX256" fmla="*/ 2664470 w 10789097"/>
              <a:gd name="connsiteY256" fmla="*/ 4062730 h 6857999"/>
              <a:gd name="connsiteX257" fmla="*/ 2667960 w 10789097"/>
              <a:gd name="connsiteY257" fmla="*/ 4067810 h 6857999"/>
              <a:gd name="connsiteX258" fmla="*/ 2671101 w 10789097"/>
              <a:gd name="connsiteY258" fmla="*/ 4073207 h 6857999"/>
              <a:gd name="connsiteX259" fmla="*/ 2674242 w 10789097"/>
              <a:gd name="connsiteY259" fmla="*/ 4078287 h 6857999"/>
              <a:gd name="connsiteX260" fmla="*/ 2677033 w 10789097"/>
              <a:gd name="connsiteY260" fmla="*/ 4084002 h 6857999"/>
              <a:gd name="connsiteX261" fmla="*/ 2679476 w 10789097"/>
              <a:gd name="connsiteY261" fmla="*/ 4089717 h 6857999"/>
              <a:gd name="connsiteX262" fmla="*/ 2681570 w 10789097"/>
              <a:gd name="connsiteY262" fmla="*/ 4095115 h 6857999"/>
              <a:gd name="connsiteX263" fmla="*/ 2683315 w 10789097"/>
              <a:gd name="connsiteY263" fmla="*/ 4100830 h 6857999"/>
              <a:gd name="connsiteX264" fmla="*/ 2684711 w 10789097"/>
              <a:gd name="connsiteY264" fmla="*/ 4106862 h 6857999"/>
              <a:gd name="connsiteX265" fmla="*/ 2686107 w 10789097"/>
              <a:gd name="connsiteY265" fmla="*/ 4112577 h 6857999"/>
              <a:gd name="connsiteX266" fmla="*/ 2687154 w 10789097"/>
              <a:gd name="connsiteY266" fmla="*/ 4118610 h 6857999"/>
              <a:gd name="connsiteX267" fmla="*/ 2687852 w 10789097"/>
              <a:gd name="connsiteY267" fmla="*/ 4124642 h 6857999"/>
              <a:gd name="connsiteX268" fmla="*/ 2688201 w 10789097"/>
              <a:gd name="connsiteY268" fmla="*/ 4130357 h 6857999"/>
              <a:gd name="connsiteX269" fmla="*/ 2688550 w 10789097"/>
              <a:gd name="connsiteY269" fmla="*/ 4136390 h 6857999"/>
              <a:gd name="connsiteX270" fmla="*/ 2688201 w 10789097"/>
              <a:gd name="connsiteY270" fmla="*/ 4142422 h 6857999"/>
              <a:gd name="connsiteX271" fmla="*/ 2687852 w 10789097"/>
              <a:gd name="connsiteY271" fmla="*/ 4148137 h 6857999"/>
              <a:gd name="connsiteX272" fmla="*/ 2687154 w 10789097"/>
              <a:gd name="connsiteY272" fmla="*/ 4154170 h 6857999"/>
              <a:gd name="connsiteX273" fmla="*/ 2686107 w 10789097"/>
              <a:gd name="connsiteY273" fmla="*/ 4160202 h 6857999"/>
              <a:gd name="connsiteX274" fmla="*/ 2684711 w 10789097"/>
              <a:gd name="connsiteY274" fmla="*/ 4165917 h 6857999"/>
              <a:gd name="connsiteX275" fmla="*/ 2683315 w 10789097"/>
              <a:gd name="connsiteY275" fmla="*/ 4171632 h 6857999"/>
              <a:gd name="connsiteX276" fmla="*/ 2681570 w 10789097"/>
              <a:gd name="connsiteY276" fmla="*/ 4177665 h 6857999"/>
              <a:gd name="connsiteX277" fmla="*/ 2679476 w 10789097"/>
              <a:gd name="connsiteY277" fmla="*/ 4183062 h 6857999"/>
              <a:gd name="connsiteX278" fmla="*/ 2677033 w 10789097"/>
              <a:gd name="connsiteY278" fmla="*/ 4188777 h 6857999"/>
              <a:gd name="connsiteX279" fmla="*/ 2674242 w 10789097"/>
              <a:gd name="connsiteY279" fmla="*/ 4194175 h 6857999"/>
              <a:gd name="connsiteX280" fmla="*/ 2671101 w 10789097"/>
              <a:gd name="connsiteY280" fmla="*/ 4199572 h 6857999"/>
              <a:gd name="connsiteX281" fmla="*/ 2667960 w 10789097"/>
              <a:gd name="connsiteY281" fmla="*/ 4204652 h 6857999"/>
              <a:gd name="connsiteX282" fmla="*/ 2664470 w 10789097"/>
              <a:gd name="connsiteY282" fmla="*/ 4210050 h 6857999"/>
              <a:gd name="connsiteX283" fmla="*/ 2660631 w 10789097"/>
              <a:gd name="connsiteY283" fmla="*/ 4214812 h 6857999"/>
              <a:gd name="connsiteX284" fmla="*/ 2656444 w 10789097"/>
              <a:gd name="connsiteY284" fmla="*/ 4219892 h 6857999"/>
              <a:gd name="connsiteX285" fmla="*/ 2651907 w 10789097"/>
              <a:gd name="connsiteY285" fmla="*/ 4224337 h 6857999"/>
              <a:gd name="connsiteX286" fmla="*/ 2647370 w 10789097"/>
              <a:gd name="connsiteY286" fmla="*/ 4228782 h 6857999"/>
              <a:gd name="connsiteX287" fmla="*/ 2642484 w 10789097"/>
              <a:gd name="connsiteY287" fmla="*/ 4232592 h 6857999"/>
              <a:gd name="connsiteX288" fmla="*/ 2637599 w 10789097"/>
              <a:gd name="connsiteY288" fmla="*/ 4236402 h 6857999"/>
              <a:gd name="connsiteX289" fmla="*/ 2632713 w 10789097"/>
              <a:gd name="connsiteY289" fmla="*/ 4239895 h 6857999"/>
              <a:gd name="connsiteX290" fmla="*/ 2627478 w 10789097"/>
              <a:gd name="connsiteY290" fmla="*/ 4243387 h 6857999"/>
              <a:gd name="connsiteX291" fmla="*/ 2622243 w 10789097"/>
              <a:gd name="connsiteY291" fmla="*/ 4246245 h 6857999"/>
              <a:gd name="connsiteX292" fmla="*/ 2616660 w 10789097"/>
              <a:gd name="connsiteY292" fmla="*/ 4249102 h 6857999"/>
              <a:gd name="connsiteX293" fmla="*/ 2611425 w 10789097"/>
              <a:gd name="connsiteY293" fmla="*/ 4251642 h 6857999"/>
              <a:gd name="connsiteX294" fmla="*/ 2605841 w 10789097"/>
              <a:gd name="connsiteY294" fmla="*/ 4253547 h 6857999"/>
              <a:gd name="connsiteX295" fmla="*/ 2599909 w 10789097"/>
              <a:gd name="connsiteY295" fmla="*/ 4255452 h 6857999"/>
              <a:gd name="connsiteX296" fmla="*/ 2594325 w 10789097"/>
              <a:gd name="connsiteY296" fmla="*/ 4257040 h 6857999"/>
              <a:gd name="connsiteX297" fmla="*/ 2588392 w 10789097"/>
              <a:gd name="connsiteY297" fmla="*/ 4258627 h 6857999"/>
              <a:gd name="connsiteX298" fmla="*/ 2582809 w 10789097"/>
              <a:gd name="connsiteY298" fmla="*/ 4259262 h 6857999"/>
              <a:gd name="connsiteX299" fmla="*/ 2576876 w 10789097"/>
              <a:gd name="connsiteY299" fmla="*/ 4260215 h 6857999"/>
              <a:gd name="connsiteX300" fmla="*/ 2570943 w 10789097"/>
              <a:gd name="connsiteY300" fmla="*/ 4260532 h 6857999"/>
              <a:gd name="connsiteX301" fmla="*/ 2565011 w 10789097"/>
              <a:gd name="connsiteY301" fmla="*/ 4260532 h 6857999"/>
              <a:gd name="connsiteX302" fmla="*/ 5169805 w 10789097"/>
              <a:gd name="connsiteY302" fmla="*/ 6857999 h 6857999"/>
              <a:gd name="connsiteX303" fmla="*/ 10789097 w 10789097"/>
              <a:gd name="connsiteY303" fmla="*/ 6857999 h 6857999"/>
              <a:gd name="connsiteX0" fmla="*/ 10789097 w 10789097"/>
              <a:gd name="connsiteY0" fmla="*/ 0 h 6857999"/>
              <a:gd name="connsiteX1" fmla="*/ 708177 w 10789097"/>
              <a:gd name="connsiteY1" fmla="*/ 0 h 6857999"/>
              <a:gd name="connsiteX2" fmla="*/ 329787 w 10789097"/>
              <a:gd name="connsiteY2" fmla="*/ 0 h 6857999"/>
              <a:gd name="connsiteX3" fmla="*/ 240539 w 10789097"/>
              <a:gd name="connsiteY3" fmla="*/ 0 h 6857999"/>
              <a:gd name="connsiteX4" fmla="*/ 0 w 10789097"/>
              <a:gd name="connsiteY4" fmla="*/ 0 h 6857999"/>
              <a:gd name="connsiteX5" fmla="*/ 34549 w 10789097"/>
              <a:gd name="connsiteY5" fmla="*/ 34608 h 6857999"/>
              <a:gd name="connsiteX6" fmla="*/ 2681221 w 10789097"/>
              <a:gd name="connsiteY6" fmla="*/ 2678112 h 6857999"/>
              <a:gd name="connsiteX7" fmla="*/ 2685758 w 10789097"/>
              <a:gd name="connsiteY7" fmla="*/ 2682875 h 6857999"/>
              <a:gd name="connsiteX8" fmla="*/ 2689946 w 10789097"/>
              <a:gd name="connsiteY8" fmla="*/ 2687320 h 6857999"/>
              <a:gd name="connsiteX9" fmla="*/ 2693785 w 10789097"/>
              <a:gd name="connsiteY9" fmla="*/ 2692717 h 6857999"/>
              <a:gd name="connsiteX10" fmla="*/ 2697274 w 10789097"/>
              <a:gd name="connsiteY10" fmla="*/ 2697480 h 6857999"/>
              <a:gd name="connsiteX11" fmla="*/ 2700415 w 10789097"/>
              <a:gd name="connsiteY11" fmla="*/ 2702877 h 6857999"/>
              <a:gd name="connsiteX12" fmla="*/ 2703556 w 10789097"/>
              <a:gd name="connsiteY12" fmla="*/ 2708275 h 6857999"/>
              <a:gd name="connsiteX13" fmla="*/ 2706348 w 10789097"/>
              <a:gd name="connsiteY13" fmla="*/ 2713672 h 6857999"/>
              <a:gd name="connsiteX14" fmla="*/ 2708791 w 10789097"/>
              <a:gd name="connsiteY14" fmla="*/ 2719070 h 6857999"/>
              <a:gd name="connsiteX15" fmla="*/ 2710885 w 10789097"/>
              <a:gd name="connsiteY15" fmla="*/ 2725102 h 6857999"/>
              <a:gd name="connsiteX16" fmla="*/ 2712630 w 10789097"/>
              <a:gd name="connsiteY16" fmla="*/ 2730817 h 6857999"/>
              <a:gd name="connsiteX17" fmla="*/ 2714025 w 10789097"/>
              <a:gd name="connsiteY17" fmla="*/ 2736532 h 6857999"/>
              <a:gd name="connsiteX18" fmla="*/ 2715421 w 10789097"/>
              <a:gd name="connsiteY18" fmla="*/ 2742565 h 6857999"/>
              <a:gd name="connsiteX19" fmla="*/ 2716468 w 10789097"/>
              <a:gd name="connsiteY19" fmla="*/ 2748280 h 6857999"/>
              <a:gd name="connsiteX20" fmla="*/ 2717166 w 10789097"/>
              <a:gd name="connsiteY20" fmla="*/ 2753995 h 6857999"/>
              <a:gd name="connsiteX21" fmla="*/ 2717515 w 10789097"/>
              <a:gd name="connsiteY21" fmla="*/ 2760345 h 6857999"/>
              <a:gd name="connsiteX22" fmla="*/ 2717864 w 10789097"/>
              <a:gd name="connsiteY22" fmla="*/ 2766377 h 6857999"/>
              <a:gd name="connsiteX23" fmla="*/ 2717515 w 10789097"/>
              <a:gd name="connsiteY23" fmla="*/ 2772092 h 6857999"/>
              <a:gd name="connsiteX24" fmla="*/ 2717166 w 10789097"/>
              <a:gd name="connsiteY24" fmla="*/ 2778125 h 6857999"/>
              <a:gd name="connsiteX25" fmla="*/ 2716468 w 10789097"/>
              <a:gd name="connsiteY25" fmla="*/ 2784157 h 6857999"/>
              <a:gd name="connsiteX26" fmla="*/ 2715421 w 10789097"/>
              <a:gd name="connsiteY26" fmla="*/ 2790190 h 6857999"/>
              <a:gd name="connsiteX27" fmla="*/ 2714025 w 10789097"/>
              <a:gd name="connsiteY27" fmla="*/ 2795905 h 6857999"/>
              <a:gd name="connsiteX28" fmla="*/ 2712630 w 10789097"/>
              <a:gd name="connsiteY28" fmla="*/ 2801620 h 6857999"/>
              <a:gd name="connsiteX29" fmla="*/ 2710885 w 10789097"/>
              <a:gd name="connsiteY29" fmla="*/ 2807335 h 6857999"/>
              <a:gd name="connsiteX30" fmla="*/ 2708791 w 10789097"/>
              <a:gd name="connsiteY30" fmla="*/ 2813050 h 6857999"/>
              <a:gd name="connsiteX31" fmla="*/ 2706348 w 10789097"/>
              <a:gd name="connsiteY31" fmla="*/ 2818765 h 6857999"/>
              <a:gd name="connsiteX32" fmla="*/ 2703556 w 10789097"/>
              <a:gd name="connsiteY32" fmla="*/ 2824162 h 6857999"/>
              <a:gd name="connsiteX33" fmla="*/ 2700415 w 10789097"/>
              <a:gd name="connsiteY33" fmla="*/ 2829560 h 6857999"/>
              <a:gd name="connsiteX34" fmla="*/ 2697274 w 10789097"/>
              <a:gd name="connsiteY34" fmla="*/ 2834640 h 6857999"/>
              <a:gd name="connsiteX35" fmla="*/ 2693785 w 10789097"/>
              <a:gd name="connsiteY35" fmla="*/ 2840037 h 6857999"/>
              <a:gd name="connsiteX36" fmla="*/ 2689946 w 10789097"/>
              <a:gd name="connsiteY36" fmla="*/ 2844800 h 6857999"/>
              <a:gd name="connsiteX37" fmla="*/ 2685758 w 10789097"/>
              <a:gd name="connsiteY37" fmla="*/ 2849562 h 6857999"/>
              <a:gd name="connsiteX38" fmla="*/ 2681221 w 10789097"/>
              <a:gd name="connsiteY38" fmla="*/ 2854325 h 6857999"/>
              <a:gd name="connsiteX39" fmla="*/ 2676684 w 10789097"/>
              <a:gd name="connsiteY39" fmla="*/ 2858770 h 6857999"/>
              <a:gd name="connsiteX40" fmla="*/ 2671799 w 10789097"/>
              <a:gd name="connsiteY40" fmla="*/ 2862580 h 6857999"/>
              <a:gd name="connsiteX41" fmla="*/ 2666913 w 10789097"/>
              <a:gd name="connsiteY41" fmla="*/ 2866390 h 6857999"/>
              <a:gd name="connsiteX42" fmla="*/ 2661678 w 10789097"/>
              <a:gd name="connsiteY42" fmla="*/ 2870200 h 6857999"/>
              <a:gd name="connsiteX43" fmla="*/ 2656444 w 10789097"/>
              <a:gd name="connsiteY43" fmla="*/ 2873375 h 6857999"/>
              <a:gd name="connsiteX44" fmla="*/ 2651209 w 10789097"/>
              <a:gd name="connsiteY44" fmla="*/ 2876550 h 6857999"/>
              <a:gd name="connsiteX45" fmla="*/ 2645625 w 10789097"/>
              <a:gd name="connsiteY45" fmla="*/ 2879090 h 6857999"/>
              <a:gd name="connsiteX46" fmla="*/ 2640041 w 10789097"/>
              <a:gd name="connsiteY46" fmla="*/ 2881312 h 6857999"/>
              <a:gd name="connsiteX47" fmla="*/ 2634458 w 10789097"/>
              <a:gd name="connsiteY47" fmla="*/ 2883535 h 6857999"/>
              <a:gd name="connsiteX48" fmla="*/ 2628525 w 10789097"/>
              <a:gd name="connsiteY48" fmla="*/ 2885757 h 6857999"/>
              <a:gd name="connsiteX49" fmla="*/ 2622941 w 10789097"/>
              <a:gd name="connsiteY49" fmla="*/ 2887027 h 6857999"/>
              <a:gd name="connsiteX50" fmla="*/ 2617009 w 10789097"/>
              <a:gd name="connsiteY50" fmla="*/ 2888297 h 6857999"/>
              <a:gd name="connsiteX51" fmla="*/ 2611076 w 10789097"/>
              <a:gd name="connsiteY51" fmla="*/ 2889567 h 6857999"/>
              <a:gd name="connsiteX52" fmla="*/ 2605143 w 10789097"/>
              <a:gd name="connsiteY52" fmla="*/ 2890202 h 6857999"/>
              <a:gd name="connsiteX53" fmla="*/ 2599211 w 10789097"/>
              <a:gd name="connsiteY53" fmla="*/ 2890520 h 6857999"/>
              <a:gd name="connsiteX54" fmla="*/ 2593278 w 10789097"/>
              <a:gd name="connsiteY54" fmla="*/ 2890520 h 6857999"/>
              <a:gd name="connsiteX55" fmla="*/ 2587345 w 10789097"/>
              <a:gd name="connsiteY55" fmla="*/ 2890520 h 6857999"/>
              <a:gd name="connsiteX56" fmla="*/ 2581413 w 10789097"/>
              <a:gd name="connsiteY56" fmla="*/ 2890202 h 6857999"/>
              <a:gd name="connsiteX57" fmla="*/ 2575480 w 10789097"/>
              <a:gd name="connsiteY57" fmla="*/ 2889567 h 6857999"/>
              <a:gd name="connsiteX58" fmla="*/ 2569547 w 10789097"/>
              <a:gd name="connsiteY58" fmla="*/ 2888297 h 6857999"/>
              <a:gd name="connsiteX59" fmla="*/ 2563615 w 10789097"/>
              <a:gd name="connsiteY59" fmla="*/ 2887027 h 6857999"/>
              <a:gd name="connsiteX60" fmla="*/ 2557682 w 10789097"/>
              <a:gd name="connsiteY60" fmla="*/ 2885757 h 6857999"/>
              <a:gd name="connsiteX61" fmla="*/ 2552098 w 10789097"/>
              <a:gd name="connsiteY61" fmla="*/ 2883535 h 6857999"/>
              <a:gd name="connsiteX62" fmla="*/ 2546515 w 10789097"/>
              <a:gd name="connsiteY62" fmla="*/ 2881312 h 6857999"/>
              <a:gd name="connsiteX63" fmla="*/ 2540931 w 10789097"/>
              <a:gd name="connsiteY63" fmla="*/ 2879090 h 6857999"/>
              <a:gd name="connsiteX64" fmla="*/ 2535347 w 10789097"/>
              <a:gd name="connsiteY64" fmla="*/ 2876550 h 6857999"/>
              <a:gd name="connsiteX65" fmla="*/ 2530112 w 10789097"/>
              <a:gd name="connsiteY65" fmla="*/ 2873375 h 6857999"/>
              <a:gd name="connsiteX66" fmla="*/ 2524878 w 10789097"/>
              <a:gd name="connsiteY66" fmla="*/ 2870200 h 6857999"/>
              <a:gd name="connsiteX67" fmla="*/ 2519643 w 10789097"/>
              <a:gd name="connsiteY67" fmla="*/ 2866390 h 6857999"/>
              <a:gd name="connsiteX68" fmla="*/ 2514757 w 10789097"/>
              <a:gd name="connsiteY68" fmla="*/ 2862580 h 6857999"/>
              <a:gd name="connsiteX69" fmla="*/ 2509872 w 10789097"/>
              <a:gd name="connsiteY69" fmla="*/ 2858770 h 6857999"/>
              <a:gd name="connsiteX70" fmla="*/ 2505335 w 10789097"/>
              <a:gd name="connsiteY70" fmla="*/ 2854325 h 6857999"/>
              <a:gd name="connsiteX71" fmla="*/ 2390869 w 10789097"/>
              <a:gd name="connsiteY71" fmla="*/ 2740025 h 6857999"/>
              <a:gd name="connsiteX72" fmla="*/ 2385983 w 10789097"/>
              <a:gd name="connsiteY72" fmla="*/ 2735580 h 6857999"/>
              <a:gd name="connsiteX73" fmla="*/ 2381097 w 10789097"/>
              <a:gd name="connsiteY73" fmla="*/ 2731452 h 6857999"/>
              <a:gd name="connsiteX74" fmla="*/ 2376212 w 10789097"/>
              <a:gd name="connsiteY74" fmla="*/ 2727642 h 6857999"/>
              <a:gd name="connsiteX75" fmla="*/ 2371326 w 10789097"/>
              <a:gd name="connsiteY75" fmla="*/ 2724150 h 6857999"/>
              <a:gd name="connsiteX76" fmla="*/ 2366091 w 10789097"/>
              <a:gd name="connsiteY76" fmla="*/ 2720975 h 6857999"/>
              <a:gd name="connsiteX77" fmla="*/ 2360507 w 10789097"/>
              <a:gd name="connsiteY77" fmla="*/ 2717800 h 6857999"/>
              <a:gd name="connsiteX78" fmla="*/ 2355273 w 10789097"/>
              <a:gd name="connsiteY78" fmla="*/ 2715260 h 6857999"/>
              <a:gd name="connsiteX79" fmla="*/ 2349689 w 10789097"/>
              <a:gd name="connsiteY79" fmla="*/ 2713037 h 6857999"/>
              <a:gd name="connsiteX80" fmla="*/ 2343757 w 10789097"/>
              <a:gd name="connsiteY80" fmla="*/ 2710497 h 6857999"/>
              <a:gd name="connsiteX81" fmla="*/ 2338173 w 10789097"/>
              <a:gd name="connsiteY81" fmla="*/ 2708592 h 6857999"/>
              <a:gd name="connsiteX82" fmla="*/ 2332240 w 10789097"/>
              <a:gd name="connsiteY82" fmla="*/ 2707322 h 6857999"/>
              <a:gd name="connsiteX83" fmla="*/ 2326307 w 10789097"/>
              <a:gd name="connsiteY83" fmla="*/ 2706052 h 6857999"/>
              <a:gd name="connsiteX84" fmla="*/ 2320724 w 10789097"/>
              <a:gd name="connsiteY84" fmla="*/ 2704782 h 6857999"/>
              <a:gd name="connsiteX85" fmla="*/ 2314442 w 10789097"/>
              <a:gd name="connsiteY85" fmla="*/ 2704147 h 6857999"/>
              <a:gd name="connsiteX86" fmla="*/ 2308509 w 10789097"/>
              <a:gd name="connsiteY86" fmla="*/ 2703830 h 6857999"/>
              <a:gd name="connsiteX87" fmla="*/ 2302577 w 10789097"/>
              <a:gd name="connsiteY87" fmla="*/ 2703512 h 6857999"/>
              <a:gd name="connsiteX88" fmla="*/ 2296644 w 10789097"/>
              <a:gd name="connsiteY88" fmla="*/ 2703830 h 6857999"/>
              <a:gd name="connsiteX89" fmla="*/ 2290711 w 10789097"/>
              <a:gd name="connsiteY89" fmla="*/ 2704147 h 6857999"/>
              <a:gd name="connsiteX90" fmla="*/ 2284779 w 10789097"/>
              <a:gd name="connsiteY90" fmla="*/ 2704782 h 6857999"/>
              <a:gd name="connsiteX91" fmla="*/ 2278846 w 10789097"/>
              <a:gd name="connsiteY91" fmla="*/ 2706052 h 6857999"/>
              <a:gd name="connsiteX92" fmla="*/ 2272913 w 10789097"/>
              <a:gd name="connsiteY92" fmla="*/ 2707322 h 6857999"/>
              <a:gd name="connsiteX93" fmla="*/ 2267330 w 10789097"/>
              <a:gd name="connsiteY93" fmla="*/ 2708592 h 6857999"/>
              <a:gd name="connsiteX94" fmla="*/ 2261397 w 10789097"/>
              <a:gd name="connsiteY94" fmla="*/ 2710497 h 6857999"/>
              <a:gd name="connsiteX95" fmla="*/ 2255813 w 10789097"/>
              <a:gd name="connsiteY95" fmla="*/ 2713037 h 6857999"/>
              <a:gd name="connsiteX96" fmla="*/ 2250229 w 10789097"/>
              <a:gd name="connsiteY96" fmla="*/ 2715260 h 6857999"/>
              <a:gd name="connsiteX97" fmla="*/ 2244646 w 10789097"/>
              <a:gd name="connsiteY97" fmla="*/ 2717800 h 6857999"/>
              <a:gd name="connsiteX98" fmla="*/ 2239411 w 10789097"/>
              <a:gd name="connsiteY98" fmla="*/ 2720975 h 6857999"/>
              <a:gd name="connsiteX99" fmla="*/ 2234177 w 10789097"/>
              <a:gd name="connsiteY99" fmla="*/ 2724150 h 6857999"/>
              <a:gd name="connsiteX100" fmla="*/ 2228942 w 10789097"/>
              <a:gd name="connsiteY100" fmla="*/ 2727642 h 6857999"/>
              <a:gd name="connsiteX101" fmla="*/ 2224056 w 10789097"/>
              <a:gd name="connsiteY101" fmla="*/ 2731452 h 6857999"/>
              <a:gd name="connsiteX102" fmla="*/ 2219170 w 10789097"/>
              <a:gd name="connsiteY102" fmla="*/ 2735580 h 6857999"/>
              <a:gd name="connsiteX103" fmla="*/ 2214633 w 10789097"/>
              <a:gd name="connsiteY103" fmla="*/ 2740025 h 6857999"/>
              <a:gd name="connsiteX104" fmla="*/ 2210097 w 10789097"/>
              <a:gd name="connsiteY104" fmla="*/ 2744787 h 6857999"/>
              <a:gd name="connsiteX105" fmla="*/ 2206258 w 10789097"/>
              <a:gd name="connsiteY105" fmla="*/ 2749550 h 6857999"/>
              <a:gd name="connsiteX106" fmla="*/ 2202070 w 10789097"/>
              <a:gd name="connsiteY106" fmla="*/ 2754312 h 6857999"/>
              <a:gd name="connsiteX107" fmla="*/ 2198581 w 10789097"/>
              <a:gd name="connsiteY107" fmla="*/ 2759710 h 6857999"/>
              <a:gd name="connsiteX108" fmla="*/ 2195091 w 10789097"/>
              <a:gd name="connsiteY108" fmla="*/ 2764790 h 6857999"/>
              <a:gd name="connsiteX109" fmla="*/ 2191950 w 10789097"/>
              <a:gd name="connsiteY109" fmla="*/ 2770187 h 6857999"/>
              <a:gd name="connsiteX110" fmla="*/ 2189507 w 10789097"/>
              <a:gd name="connsiteY110" fmla="*/ 2775585 h 6857999"/>
              <a:gd name="connsiteX111" fmla="*/ 2187064 w 10789097"/>
              <a:gd name="connsiteY111" fmla="*/ 2781300 h 6857999"/>
              <a:gd name="connsiteX112" fmla="*/ 2184621 w 10789097"/>
              <a:gd name="connsiteY112" fmla="*/ 2787015 h 6857999"/>
              <a:gd name="connsiteX113" fmla="*/ 2182876 w 10789097"/>
              <a:gd name="connsiteY113" fmla="*/ 2792730 h 6857999"/>
              <a:gd name="connsiteX114" fmla="*/ 2181480 w 10789097"/>
              <a:gd name="connsiteY114" fmla="*/ 2798445 h 6857999"/>
              <a:gd name="connsiteX115" fmla="*/ 2180085 w 10789097"/>
              <a:gd name="connsiteY115" fmla="*/ 2804477 h 6857999"/>
              <a:gd name="connsiteX116" fmla="*/ 2179037 w 10789097"/>
              <a:gd name="connsiteY116" fmla="*/ 2810192 h 6857999"/>
              <a:gd name="connsiteX117" fmla="*/ 2178339 w 10789097"/>
              <a:gd name="connsiteY117" fmla="*/ 2816225 h 6857999"/>
              <a:gd name="connsiteX118" fmla="*/ 2177991 w 10789097"/>
              <a:gd name="connsiteY118" fmla="*/ 2822257 h 6857999"/>
              <a:gd name="connsiteX119" fmla="*/ 2177641 w 10789097"/>
              <a:gd name="connsiteY119" fmla="*/ 2827972 h 6857999"/>
              <a:gd name="connsiteX120" fmla="*/ 2177991 w 10789097"/>
              <a:gd name="connsiteY120" fmla="*/ 2834005 h 6857999"/>
              <a:gd name="connsiteX121" fmla="*/ 2178339 w 10789097"/>
              <a:gd name="connsiteY121" fmla="*/ 2840037 h 6857999"/>
              <a:gd name="connsiteX122" fmla="*/ 2179037 w 10789097"/>
              <a:gd name="connsiteY122" fmla="*/ 2845752 h 6857999"/>
              <a:gd name="connsiteX123" fmla="*/ 2180085 w 10789097"/>
              <a:gd name="connsiteY123" fmla="*/ 2851785 h 6857999"/>
              <a:gd name="connsiteX124" fmla="*/ 2181480 w 10789097"/>
              <a:gd name="connsiteY124" fmla="*/ 2857817 h 6857999"/>
              <a:gd name="connsiteX125" fmla="*/ 2182876 w 10789097"/>
              <a:gd name="connsiteY125" fmla="*/ 2863532 h 6857999"/>
              <a:gd name="connsiteX126" fmla="*/ 2184621 w 10789097"/>
              <a:gd name="connsiteY126" fmla="*/ 2869247 h 6857999"/>
              <a:gd name="connsiteX127" fmla="*/ 2187064 w 10789097"/>
              <a:gd name="connsiteY127" fmla="*/ 2875280 h 6857999"/>
              <a:gd name="connsiteX128" fmla="*/ 2189507 w 10789097"/>
              <a:gd name="connsiteY128" fmla="*/ 2880677 h 6857999"/>
              <a:gd name="connsiteX129" fmla="*/ 2191950 w 10789097"/>
              <a:gd name="connsiteY129" fmla="*/ 2886075 h 6857999"/>
              <a:gd name="connsiteX130" fmla="*/ 2195091 w 10789097"/>
              <a:gd name="connsiteY130" fmla="*/ 2891472 h 6857999"/>
              <a:gd name="connsiteX131" fmla="*/ 2198581 w 10789097"/>
              <a:gd name="connsiteY131" fmla="*/ 2896870 h 6857999"/>
              <a:gd name="connsiteX132" fmla="*/ 2202070 w 10789097"/>
              <a:gd name="connsiteY132" fmla="*/ 2901632 h 6857999"/>
              <a:gd name="connsiteX133" fmla="*/ 2206258 w 10789097"/>
              <a:gd name="connsiteY133" fmla="*/ 2906712 h 6857999"/>
              <a:gd name="connsiteX134" fmla="*/ 2210097 w 10789097"/>
              <a:gd name="connsiteY134" fmla="*/ 2911475 h 6857999"/>
              <a:gd name="connsiteX135" fmla="*/ 2214633 w 10789097"/>
              <a:gd name="connsiteY135" fmla="*/ 2916237 h 6857999"/>
              <a:gd name="connsiteX136" fmla="*/ 2938420 w 10789097"/>
              <a:gd name="connsiteY136" fmla="*/ 3639502 h 6857999"/>
              <a:gd name="connsiteX137" fmla="*/ 2942957 w 10789097"/>
              <a:gd name="connsiteY137" fmla="*/ 3643947 h 6857999"/>
              <a:gd name="connsiteX138" fmla="*/ 2947145 w 10789097"/>
              <a:gd name="connsiteY138" fmla="*/ 3648710 h 6857999"/>
              <a:gd name="connsiteX139" fmla="*/ 2950984 w 10789097"/>
              <a:gd name="connsiteY139" fmla="*/ 3653790 h 6857999"/>
              <a:gd name="connsiteX140" fmla="*/ 2954473 w 10789097"/>
              <a:gd name="connsiteY140" fmla="*/ 3658870 h 6857999"/>
              <a:gd name="connsiteX141" fmla="*/ 2957614 w 10789097"/>
              <a:gd name="connsiteY141" fmla="*/ 3664267 h 6857999"/>
              <a:gd name="connsiteX142" fmla="*/ 2960755 w 10789097"/>
              <a:gd name="connsiteY142" fmla="*/ 3669347 h 6857999"/>
              <a:gd name="connsiteX143" fmla="*/ 2963547 w 10789097"/>
              <a:gd name="connsiteY143" fmla="*/ 3675062 h 6857999"/>
              <a:gd name="connsiteX144" fmla="*/ 2965641 w 10789097"/>
              <a:gd name="connsiteY144" fmla="*/ 3680460 h 6857999"/>
              <a:gd name="connsiteX145" fmla="*/ 2968084 w 10789097"/>
              <a:gd name="connsiteY145" fmla="*/ 3686175 h 6857999"/>
              <a:gd name="connsiteX146" fmla="*/ 2969829 w 10789097"/>
              <a:gd name="connsiteY146" fmla="*/ 3691890 h 6857999"/>
              <a:gd name="connsiteX147" fmla="*/ 2971224 w 10789097"/>
              <a:gd name="connsiteY147" fmla="*/ 3697605 h 6857999"/>
              <a:gd name="connsiteX148" fmla="*/ 2972620 w 10789097"/>
              <a:gd name="connsiteY148" fmla="*/ 3703637 h 6857999"/>
              <a:gd name="connsiteX149" fmla="*/ 2973667 w 10789097"/>
              <a:gd name="connsiteY149" fmla="*/ 3709670 h 6857999"/>
              <a:gd name="connsiteX150" fmla="*/ 2974365 w 10789097"/>
              <a:gd name="connsiteY150" fmla="*/ 3715385 h 6857999"/>
              <a:gd name="connsiteX151" fmla="*/ 2974714 w 10789097"/>
              <a:gd name="connsiteY151" fmla="*/ 3721417 h 6857999"/>
              <a:gd name="connsiteX152" fmla="*/ 2975063 w 10789097"/>
              <a:gd name="connsiteY152" fmla="*/ 3727450 h 6857999"/>
              <a:gd name="connsiteX153" fmla="*/ 2974714 w 10789097"/>
              <a:gd name="connsiteY153" fmla="*/ 3733165 h 6857999"/>
              <a:gd name="connsiteX154" fmla="*/ 2974365 w 10789097"/>
              <a:gd name="connsiteY154" fmla="*/ 3739197 h 6857999"/>
              <a:gd name="connsiteX155" fmla="*/ 2973667 w 10789097"/>
              <a:gd name="connsiteY155" fmla="*/ 3745230 h 6857999"/>
              <a:gd name="connsiteX156" fmla="*/ 2972620 w 10789097"/>
              <a:gd name="connsiteY156" fmla="*/ 3750945 h 6857999"/>
              <a:gd name="connsiteX157" fmla="*/ 2971224 w 10789097"/>
              <a:gd name="connsiteY157" fmla="*/ 3756977 h 6857999"/>
              <a:gd name="connsiteX158" fmla="*/ 2969829 w 10789097"/>
              <a:gd name="connsiteY158" fmla="*/ 3763010 h 6857999"/>
              <a:gd name="connsiteX159" fmla="*/ 2968084 w 10789097"/>
              <a:gd name="connsiteY159" fmla="*/ 3768407 h 6857999"/>
              <a:gd name="connsiteX160" fmla="*/ 2965641 w 10789097"/>
              <a:gd name="connsiteY160" fmla="*/ 3774122 h 6857999"/>
              <a:gd name="connsiteX161" fmla="*/ 2963547 w 10789097"/>
              <a:gd name="connsiteY161" fmla="*/ 3779837 h 6857999"/>
              <a:gd name="connsiteX162" fmla="*/ 2960755 w 10789097"/>
              <a:gd name="connsiteY162" fmla="*/ 3785235 h 6857999"/>
              <a:gd name="connsiteX163" fmla="*/ 2957614 w 10789097"/>
              <a:gd name="connsiteY163" fmla="*/ 3790632 h 6857999"/>
              <a:gd name="connsiteX164" fmla="*/ 2954473 w 10789097"/>
              <a:gd name="connsiteY164" fmla="*/ 3795712 h 6857999"/>
              <a:gd name="connsiteX165" fmla="*/ 2950984 w 10789097"/>
              <a:gd name="connsiteY165" fmla="*/ 3801110 h 6857999"/>
              <a:gd name="connsiteX166" fmla="*/ 2947145 w 10789097"/>
              <a:gd name="connsiteY166" fmla="*/ 3805872 h 6857999"/>
              <a:gd name="connsiteX167" fmla="*/ 2942957 w 10789097"/>
              <a:gd name="connsiteY167" fmla="*/ 3810635 h 6857999"/>
              <a:gd name="connsiteX168" fmla="*/ 2938420 w 10789097"/>
              <a:gd name="connsiteY168" fmla="*/ 3815397 h 6857999"/>
              <a:gd name="connsiteX169" fmla="*/ 2933884 w 10789097"/>
              <a:gd name="connsiteY169" fmla="*/ 3819842 h 6857999"/>
              <a:gd name="connsiteX170" fmla="*/ 2928998 w 10789097"/>
              <a:gd name="connsiteY170" fmla="*/ 3823970 h 6857999"/>
              <a:gd name="connsiteX171" fmla="*/ 2924112 w 10789097"/>
              <a:gd name="connsiteY171" fmla="*/ 3827780 h 6857999"/>
              <a:gd name="connsiteX172" fmla="*/ 2918877 w 10789097"/>
              <a:gd name="connsiteY172" fmla="*/ 3831272 h 6857999"/>
              <a:gd name="connsiteX173" fmla="*/ 2913643 w 10789097"/>
              <a:gd name="connsiteY173" fmla="*/ 3834447 h 6857999"/>
              <a:gd name="connsiteX174" fmla="*/ 2908408 w 10789097"/>
              <a:gd name="connsiteY174" fmla="*/ 3837622 h 6857999"/>
              <a:gd name="connsiteX175" fmla="*/ 2902824 w 10789097"/>
              <a:gd name="connsiteY175" fmla="*/ 3840480 h 6857999"/>
              <a:gd name="connsiteX176" fmla="*/ 2897240 w 10789097"/>
              <a:gd name="connsiteY176" fmla="*/ 3843020 h 6857999"/>
              <a:gd name="connsiteX177" fmla="*/ 2891657 w 10789097"/>
              <a:gd name="connsiteY177" fmla="*/ 3844925 h 6857999"/>
              <a:gd name="connsiteX178" fmla="*/ 2885724 w 10789097"/>
              <a:gd name="connsiteY178" fmla="*/ 3846830 h 6857999"/>
              <a:gd name="connsiteX179" fmla="*/ 2880140 w 10789097"/>
              <a:gd name="connsiteY179" fmla="*/ 3848417 h 6857999"/>
              <a:gd name="connsiteX180" fmla="*/ 2874208 w 10789097"/>
              <a:gd name="connsiteY180" fmla="*/ 3849370 h 6857999"/>
              <a:gd name="connsiteX181" fmla="*/ 2868275 w 10789097"/>
              <a:gd name="connsiteY181" fmla="*/ 3850640 h 6857999"/>
              <a:gd name="connsiteX182" fmla="*/ 2862342 w 10789097"/>
              <a:gd name="connsiteY182" fmla="*/ 3851275 h 6857999"/>
              <a:gd name="connsiteX183" fmla="*/ 2856410 w 10789097"/>
              <a:gd name="connsiteY183" fmla="*/ 3851592 h 6857999"/>
              <a:gd name="connsiteX184" fmla="*/ 2850477 w 10789097"/>
              <a:gd name="connsiteY184" fmla="*/ 3851910 h 6857999"/>
              <a:gd name="connsiteX185" fmla="*/ 2844544 w 10789097"/>
              <a:gd name="connsiteY185" fmla="*/ 3851592 h 6857999"/>
              <a:gd name="connsiteX186" fmla="*/ 2838612 w 10789097"/>
              <a:gd name="connsiteY186" fmla="*/ 3851275 h 6857999"/>
              <a:gd name="connsiteX187" fmla="*/ 2832679 w 10789097"/>
              <a:gd name="connsiteY187" fmla="*/ 3850640 h 6857999"/>
              <a:gd name="connsiteX188" fmla="*/ 2826746 w 10789097"/>
              <a:gd name="connsiteY188" fmla="*/ 3849370 h 6857999"/>
              <a:gd name="connsiteX189" fmla="*/ 2820814 w 10789097"/>
              <a:gd name="connsiteY189" fmla="*/ 3848417 h 6857999"/>
              <a:gd name="connsiteX190" fmla="*/ 2814881 w 10789097"/>
              <a:gd name="connsiteY190" fmla="*/ 3846830 h 6857999"/>
              <a:gd name="connsiteX191" fmla="*/ 2809297 w 10789097"/>
              <a:gd name="connsiteY191" fmla="*/ 3844925 h 6857999"/>
              <a:gd name="connsiteX192" fmla="*/ 2803714 w 10789097"/>
              <a:gd name="connsiteY192" fmla="*/ 3843020 h 6857999"/>
              <a:gd name="connsiteX193" fmla="*/ 2798130 w 10789097"/>
              <a:gd name="connsiteY193" fmla="*/ 3840480 h 6857999"/>
              <a:gd name="connsiteX194" fmla="*/ 2792546 w 10789097"/>
              <a:gd name="connsiteY194" fmla="*/ 3837622 h 6857999"/>
              <a:gd name="connsiteX195" fmla="*/ 2787311 w 10789097"/>
              <a:gd name="connsiteY195" fmla="*/ 3834447 h 6857999"/>
              <a:gd name="connsiteX196" fmla="*/ 2782077 w 10789097"/>
              <a:gd name="connsiteY196" fmla="*/ 3831272 h 6857999"/>
              <a:gd name="connsiteX197" fmla="*/ 2776842 w 10789097"/>
              <a:gd name="connsiteY197" fmla="*/ 3827780 h 6857999"/>
              <a:gd name="connsiteX198" fmla="*/ 2771956 w 10789097"/>
              <a:gd name="connsiteY198" fmla="*/ 3823970 h 6857999"/>
              <a:gd name="connsiteX199" fmla="*/ 2767071 w 10789097"/>
              <a:gd name="connsiteY199" fmla="*/ 3819842 h 6857999"/>
              <a:gd name="connsiteX200" fmla="*/ 2762534 w 10789097"/>
              <a:gd name="connsiteY200" fmla="*/ 3815397 h 6857999"/>
              <a:gd name="connsiteX201" fmla="*/ 2666564 w 10789097"/>
              <a:gd name="connsiteY201" fmla="*/ 3720147 h 6857999"/>
              <a:gd name="connsiteX202" fmla="*/ 2559078 w 10789097"/>
              <a:gd name="connsiteY202" fmla="*/ 3612515 h 6857999"/>
              <a:gd name="connsiteX203" fmla="*/ 2554541 w 10789097"/>
              <a:gd name="connsiteY203" fmla="*/ 3608070 h 6857999"/>
              <a:gd name="connsiteX204" fmla="*/ 2549655 w 10789097"/>
              <a:gd name="connsiteY204" fmla="*/ 3604260 h 6857999"/>
              <a:gd name="connsiteX205" fmla="*/ 2544770 w 10789097"/>
              <a:gd name="connsiteY205" fmla="*/ 3600132 h 6857999"/>
              <a:gd name="connsiteX206" fmla="*/ 2539535 w 10789097"/>
              <a:gd name="connsiteY206" fmla="*/ 3596640 h 6857999"/>
              <a:gd name="connsiteX207" fmla="*/ 2534300 w 10789097"/>
              <a:gd name="connsiteY207" fmla="*/ 3593465 h 6857999"/>
              <a:gd name="connsiteX208" fmla="*/ 2529066 w 10789097"/>
              <a:gd name="connsiteY208" fmla="*/ 3590290 h 6857999"/>
              <a:gd name="connsiteX209" fmla="*/ 2523482 w 10789097"/>
              <a:gd name="connsiteY209" fmla="*/ 3587750 h 6857999"/>
              <a:gd name="connsiteX210" fmla="*/ 2517898 w 10789097"/>
              <a:gd name="connsiteY210" fmla="*/ 3585210 h 6857999"/>
              <a:gd name="connsiteX211" fmla="*/ 2512314 w 10789097"/>
              <a:gd name="connsiteY211" fmla="*/ 3583305 h 6857999"/>
              <a:gd name="connsiteX212" fmla="*/ 2506731 w 10789097"/>
              <a:gd name="connsiteY212" fmla="*/ 3581082 h 6857999"/>
              <a:gd name="connsiteX213" fmla="*/ 2500798 w 10789097"/>
              <a:gd name="connsiteY213" fmla="*/ 3579812 h 6857999"/>
              <a:gd name="connsiteX214" fmla="*/ 2494865 w 10789097"/>
              <a:gd name="connsiteY214" fmla="*/ 3578225 h 6857999"/>
              <a:gd name="connsiteX215" fmla="*/ 2488933 w 10789097"/>
              <a:gd name="connsiteY215" fmla="*/ 3577272 h 6857999"/>
              <a:gd name="connsiteX216" fmla="*/ 2483000 w 10789097"/>
              <a:gd name="connsiteY216" fmla="*/ 3576637 h 6857999"/>
              <a:gd name="connsiteX217" fmla="*/ 2476718 w 10789097"/>
              <a:gd name="connsiteY217" fmla="*/ 3576320 h 6857999"/>
              <a:gd name="connsiteX218" fmla="*/ 2470786 w 10789097"/>
              <a:gd name="connsiteY218" fmla="*/ 3576320 h 6857999"/>
              <a:gd name="connsiteX219" fmla="*/ 2464853 w 10789097"/>
              <a:gd name="connsiteY219" fmla="*/ 3576320 h 6857999"/>
              <a:gd name="connsiteX220" fmla="*/ 2458920 w 10789097"/>
              <a:gd name="connsiteY220" fmla="*/ 3576637 h 6857999"/>
              <a:gd name="connsiteX221" fmla="*/ 2452988 w 10789097"/>
              <a:gd name="connsiteY221" fmla="*/ 3577272 h 6857999"/>
              <a:gd name="connsiteX222" fmla="*/ 2447055 w 10789097"/>
              <a:gd name="connsiteY222" fmla="*/ 3578225 h 6857999"/>
              <a:gd name="connsiteX223" fmla="*/ 2441122 w 10789097"/>
              <a:gd name="connsiteY223" fmla="*/ 3579812 h 6857999"/>
              <a:gd name="connsiteX224" fmla="*/ 2435190 w 10789097"/>
              <a:gd name="connsiteY224" fmla="*/ 3581082 h 6857999"/>
              <a:gd name="connsiteX225" fmla="*/ 2429606 w 10789097"/>
              <a:gd name="connsiteY225" fmla="*/ 3583305 h 6857999"/>
              <a:gd name="connsiteX226" fmla="*/ 2424022 w 10789097"/>
              <a:gd name="connsiteY226" fmla="*/ 3585210 h 6857999"/>
              <a:gd name="connsiteX227" fmla="*/ 2418439 w 10789097"/>
              <a:gd name="connsiteY227" fmla="*/ 3587750 h 6857999"/>
              <a:gd name="connsiteX228" fmla="*/ 2412855 w 10789097"/>
              <a:gd name="connsiteY228" fmla="*/ 3590290 h 6857999"/>
              <a:gd name="connsiteX229" fmla="*/ 2407620 w 10789097"/>
              <a:gd name="connsiteY229" fmla="*/ 3593465 h 6857999"/>
              <a:gd name="connsiteX230" fmla="*/ 2402385 w 10789097"/>
              <a:gd name="connsiteY230" fmla="*/ 3596640 h 6857999"/>
              <a:gd name="connsiteX231" fmla="*/ 2397151 w 10789097"/>
              <a:gd name="connsiteY231" fmla="*/ 3600450 h 6857999"/>
              <a:gd name="connsiteX232" fmla="*/ 2392265 w 10789097"/>
              <a:gd name="connsiteY232" fmla="*/ 3604260 h 6857999"/>
              <a:gd name="connsiteX233" fmla="*/ 2387379 w 10789097"/>
              <a:gd name="connsiteY233" fmla="*/ 3608070 h 6857999"/>
              <a:gd name="connsiteX234" fmla="*/ 2382842 w 10789097"/>
              <a:gd name="connsiteY234" fmla="*/ 3612515 h 6857999"/>
              <a:gd name="connsiteX235" fmla="*/ 2379003 w 10789097"/>
              <a:gd name="connsiteY235" fmla="*/ 3616325 h 6857999"/>
              <a:gd name="connsiteX236" fmla="*/ 2375863 w 10789097"/>
              <a:gd name="connsiteY236" fmla="*/ 3620135 h 6857999"/>
              <a:gd name="connsiteX237" fmla="*/ 2369581 w 10789097"/>
              <a:gd name="connsiteY237" fmla="*/ 3628390 h 6857999"/>
              <a:gd name="connsiteX238" fmla="*/ 2363997 w 10789097"/>
              <a:gd name="connsiteY238" fmla="*/ 3636327 h 6857999"/>
              <a:gd name="connsiteX239" fmla="*/ 2359461 w 10789097"/>
              <a:gd name="connsiteY239" fmla="*/ 3644900 h 6857999"/>
              <a:gd name="connsiteX240" fmla="*/ 2355273 w 10789097"/>
              <a:gd name="connsiteY240" fmla="*/ 3654107 h 6857999"/>
              <a:gd name="connsiteX241" fmla="*/ 2352132 w 10789097"/>
              <a:gd name="connsiteY241" fmla="*/ 3663315 h 6857999"/>
              <a:gd name="connsiteX242" fmla="*/ 2349689 w 10789097"/>
              <a:gd name="connsiteY242" fmla="*/ 3672522 h 6857999"/>
              <a:gd name="connsiteX243" fmla="*/ 2347944 w 10789097"/>
              <a:gd name="connsiteY243" fmla="*/ 3682047 h 6857999"/>
              <a:gd name="connsiteX244" fmla="*/ 2346897 w 10789097"/>
              <a:gd name="connsiteY244" fmla="*/ 3691572 h 6857999"/>
              <a:gd name="connsiteX245" fmla="*/ 2346548 w 10789097"/>
              <a:gd name="connsiteY245" fmla="*/ 3701097 h 6857999"/>
              <a:gd name="connsiteX246" fmla="*/ 2347246 w 10789097"/>
              <a:gd name="connsiteY246" fmla="*/ 3710622 h 6857999"/>
              <a:gd name="connsiteX247" fmla="*/ 2348293 w 10789097"/>
              <a:gd name="connsiteY247" fmla="*/ 3720465 h 6857999"/>
              <a:gd name="connsiteX248" fmla="*/ 2350387 w 10789097"/>
              <a:gd name="connsiteY248" fmla="*/ 3729672 h 6857999"/>
              <a:gd name="connsiteX249" fmla="*/ 2352830 w 10789097"/>
              <a:gd name="connsiteY249" fmla="*/ 3739197 h 6857999"/>
              <a:gd name="connsiteX250" fmla="*/ 2356320 w 10789097"/>
              <a:gd name="connsiteY250" fmla="*/ 3748405 h 6857999"/>
              <a:gd name="connsiteX251" fmla="*/ 2360507 w 10789097"/>
              <a:gd name="connsiteY251" fmla="*/ 3756977 h 6857999"/>
              <a:gd name="connsiteX252" fmla="*/ 2651907 w 10789097"/>
              <a:gd name="connsiteY252" fmla="*/ 4048442 h 6857999"/>
              <a:gd name="connsiteX253" fmla="*/ 2656444 w 10789097"/>
              <a:gd name="connsiteY253" fmla="*/ 4052887 h 6857999"/>
              <a:gd name="connsiteX254" fmla="*/ 2660631 w 10789097"/>
              <a:gd name="connsiteY254" fmla="*/ 4057967 h 6857999"/>
              <a:gd name="connsiteX255" fmla="*/ 2664470 w 10789097"/>
              <a:gd name="connsiteY255" fmla="*/ 4062730 h 6857999"/>
              <a:gd name="connsiteX256" fmla="*/ 2667960 w 10789097"/>
              <a:gd name="connsiteY256" fmla="*/ 4067810 h 6857999"/>
              <a:gd name="connsiteX257" fmla="*/ 2671101 w 10789097"/>
              <a:gd name="connsiteY257" fmla="*/ 4073207 h 6857999"/>
              <a:gd name="connsiteX258" fmla="*/ 2674242 w 10789097"/>
              <a:gd name="connsiteY258" fmla="*/ 4078287 h 6857999"/>
              <a:gd name="connsiteX259" fmla="*/ 2677033 w 10789097"/>
              <a:gd name="connsiteY259" fmla="*/ 4084002 h 6857999"/>
              <a:gd name="connsiteX260" fmla="*/ 2679476 w 10789097"/>
              <a:gd name="connsiteY260" fmla="*/ 4089717 h 6857999"/>
              <a:gd name="connsiteX261" fmla="*/ 2681570 w 10789097"/>
              <a:gd name="connsiteY261" fmla="*/ 4095115 h 6857999"/>
              <a:gd name="connsiteX262" fmla="*/ 2683315 w 10789097"/>
              <a:gd name="connsiteY262" fmla="*/ 4100830 h 6857999"/>
              <a:gd name="connsiteX263" fmla="*/ 2684711 w 10789097"/>
              <a:gd name="connsiteY263" fmla="*/ 4106862 h 6857999"/>
              <a:gd name="connsiteX264" fmla="*/ 2686107 w 10789097"/>
              <a:gd name="connsiteY264" fmla="*/ 4112577 h 6857999"/>
              <a:gd name="connsiteX265" fmla="*/ 2687154 w 10789097"/>
              <a:gd name="connsiteY265" fmla="*/ 4118610 h 6857999"/>
              <a:gd name="connsiteX266" fmla="*/ 2687852 w 10789097"/>
              <a:gd name="connsiteY266" fmla="*/ 4124642 h 6857999"/>
              <a:gd name="connsiteX267" fmla="*/ 2688201 w 10789097"/>
              <a:gd name="connsiteY267" fmla="*/ 4130357 h 6857999"/>
              <a:gd name="connsiteX268" fmla="*/ 2688550 w 10789097"/>
              <a:gd name="connsiteY268" fmla="*/ 4136390 h 6857999"/>
              <a:gd name="connsiteX269" fmla="*/ 2688201 w 10789097"/>
              <a:gd name="connsiteY269" fmla="*/ 4142422 h 6857999"/>
              <a:gd name="connsiteX270" fmla="*/ 2687852 w 10789097"/>
              <a:gd name="connsiteY270" fmla="*/ 4148137 h 6857999"/>
              <a:gd name="connsiteX271" fmla="*/ 2687154 w 10789097"/>
              <a:gd name="connsiteY271" fmla="*/ 4154170 h 6857999"/>
              <a:gd name="connsiteX272" fmla="*/ 2686107 w 10789097"/>
              <a:gd name="connsiteY272" fmla="*/ 4160202 h 6857999"/>
              <a:gd name="connsiteX273" fmla="*/ 2684711 w 10789097"/>
              <a:gd name="connsiteY273" fmla="*/ 4165917 h 6857999"/>
              <a:gd name="connsiteX274" fmla="*/ 2683315 w 10789097"/>
              <a:gd name="connsiteY274" fmla="*/ 4171632 h 6857999"/>
              <a:gd name="connsiteX275" fmla="*/ 2681570 w 10789097"/>
              <a:gd name="connsiteY275" fmla="*/ 4177665 h 6857999"/>
              <a:gd name="connsiteX276" fmla="*/ 2679476 w 10789097"/>
              <a:gd name="connsiteY276" fmla="*/ 4183062 h 6857999"/>
              <a:gd name="connsiteX277" fmla="*/ 2677033 w 10789097"/>
              <a:gd name="connsiteY277" fmla="*/ 4188777 h 6857999"/>
              <a:gd name="connsiteX278" fmla="*/ 2674242 w 10789097"/>
              <a:gd name="connsiteY278" fmla="*/ 4194175 h 6857999"/>
              <a:gd name="connsiteX279" fmla="*/ 2671101 w 10789097"/>
              <a:gd name="connsiteY279" fmla="*/ 4199572 h 6857999"/>
              <a:gd name="connsiteX280" fmla="*/ 2667960 w 10789097"/>
              <a:gd name="connsiteY280" fmla="*/ 4204652 h 6857999"/>
              <a:gd name="connsiteX281" fmla="*/ 2664470 w 10789097"/>
              <a:gd name="connsiteY281" fmla="*/ 4210050 h 6857999"/>
              <a:gd name="connsiteX282" fmla="*/ 2660631 w 10789097"/>
              <a:gd name="connsiteY282" fmla="*/ 4214812 h 6857999"/>
              <a:gd name="connsiteX283" fmla="*/ 2656444 w 10789097"/>
              <a:gd name="connsiteY283" fmla="*/ 4219892 h 6857999"/>
              <a:gd name="connsiteX284" fmla="*/ 2651907 w 10789097"/>
              <a:gd name="connsiteY284" fmla="*/ 4224337 h 6857999"/>
              <a:gd name="connsiteX285" fmla="*/ 2647370 w 10789097"/>
              <a:gd name="connsiteY285" fmla="*/ 4228782 h 6857999"/>
              <a:gd name="connsiteX286" fmla="*/ 2642484 w 10789097"/>
              <a:gd name="connsiteY286" fmla="*/ 4232592 h 6857999"/>
              <a:gd name="connsiteX287" fmla="*/ 2637599 w 10789097"/>
              <a:gd name="connsiteY287" fmla="*/ 4236402 h 6857999"/>
              <a:gd name="connsiteX288" fmla="*/ 2632713 w 10789097"/>
              <a:gd name="connsiteY288" fmla="*/ 4239895 h 6857999"/>
              <a:gd name="connsiteX289" fmla="*/ 2627478 w 10789097"/>
              <a:gd name="connsiteY289" fmla="*/ 4243387 h 6857999"/>
              <a:gd name="connsiteX290" fmla="*/ 2622243 w 10789097"/>
              <a:gd name="connsiteY290" fmla="*/ 4246245 h 6857999"/>
              <a:gd name="connsiteX291" fmla="*/ 2616660 w 10789097"/>
              <a:gd name="connsiteY291" fmla="*/ 4249102 h 6857999"/>
              <a:gd name="connsiteX292" fmla="*/ 2611425 w 10789097"/>
              <a:gd name="connsiteY292" fmla="*/ 4251642 h 6857999"/>
              <a:gd name="connsiteX293" fmla="*/ 2605841 w 10789097"/>
              <a:gd name="connsiteY293" fmla="*/ 4253547 h 6857999"/>
              <a:gd name="connsiteX294" fmla="*/ 2599909 w 10789097"/>
              <a:gd name="connsiteY294" fmla="*/ 4255452 h 6857999"/>
              <a:gd name="connsiteX295" fmla="*/ 2594325 w 10789097"/>
              <a:gd name="connsiteY295" fmla="*/ 4257040 h 6857999"/>
              <a:gd name="connsiteX296" fmla="*/ 2588392 w 10789097"/>
              <a:gd name="connsiteY296" fmla="*/ 4258627 h 6857999"/>
              <a:gd name="connsiteX297" fmla="*/ 2582809 w 10789097"/>
              <a:gd name="connsiteY297" fmla="*/ 4259262 h 6857999"/>
              <a:gd name="connsiteX298" fmla="*/ 2576876 w 10789097"/>
              <a:gd name="connsiteY298" fmla="*/ 4260215 h 6857999"/>
              <a:gd name="connsiteX299" fmla="*/ 2570943 w 10789097"/>
              <a:gd name="connsiteY299" fmla="*/ 4260532 h 6857999"/>
              <a:gd name="connsiteX300" fmla="*/ 2565011 w 10789097"/>
              <a:gd name="connsiteY300" fmla="*/ 4260532 h 6857999"/>
              <a:gd name="connsiteX301" fmla="*/ 5169805 w 10789097"/>
              <a:gd name="connsiteY301" fmla="*/ 6857999 h 6857999"/>
              <a:gd name="connsiteX302" fmla="*/ 10789097 w 10789097"/>
              <a:gd name="connsiteY302" fmla="*/ 6857999 h 6857999"/>
              <a:gd name="connsiteX303" fmla="*/ 10789097 w 10789097"/>
              <a:gd name="connsiteY303" fmla="*/ 0 h 6857999"/>
              <a:gd name="connsiteX0" fmla="*/ 10789097 w 10789097"/>
              <a:gd name="connsiteY0" fmla="*/ 0 h 6857999"/>
              <a:gd name="connsiteX1" fmla="*/ 329787 w 10789097"/>
              <a:gd name="connsiteY1" fmla="*/ 0 h 6857999"/>
              <a:gd name="connsiteX2" fmla="*/ 240539 w 10789097"/>
              <a:gd name="connsiteY2" fmla="*/ 0 h 6857999"/>
              <a:gd name="connsiteX3" fmla="*/ 0 w 10789097"/>
              <a:gd name="connsiteY3" fmla="*/ 0 h 6857999"/>
              <a:gd name="connsiteX4" fmla="*/ 34549 w 10789097"/>
              <a:gd name="connsiteY4" fmla="*/ 34608 h 6857999"/>
              <a:gd name="connsiteX5" fmla="*/ 2681221 w 10789097"/>
              <a:gd name="connsiteY5" fmla="*/ 2678112 h 6857999"/>
              <a:gd name="connsiteX6" fmla="*/ 2685758 w 10789097"/>
              <a:gd name="connsiteY6" fmla="*/ 2682875 h 6857999"/>
              <a:gd name="connsiteX7" fmla="*/ 2689946 w 10789097"/>
              <a:gd name="connsiteY7" fmla="*/ 2687320 h 6857999"/>
              <a:gd name="connsiteX8" fmla="*/ 2693785 w 10789097"/>
              <a:gd name="connsiteY8" fmla="*/ 2692717 h 6857999"/>
              <a:gd name="connsiteX9" fmla="*/ 2697274 w 10789097"/>
              <a:gd name="connsiteY9" fmla="*/ 2697480 h 6857999"/>
              <a:gd name="connsiteX10" fmla="*/ 2700415 w 10789097"/>
              <a:gd name="connsiteY10" fmla="*/ 2702877 h 6857999"/>
              <a:gd name="connsiteX11" fmla="*/ 2703556 w 10789097"/>
              <a:gd name="connsiteY11" fmla="*/ 2708275 h 6857999"/>
              <a:gd name="connsiteX12" fmla="*/ 2706348 w 10789097"/>
              <a:gd name="connsiteY12" fmla="*/ 2713672 h 6857999"/>
              <a:gd name="connsiteX13" fmla="*/ 2708791 w 10789097"/>
              <a:gd name="connsiteY13" fmla="*/ 2719070 h 6857999"/>
              <a:gd name="connsiteX14" fmla="*/ 2710885 w 10789097"/>
              <a:gd name="connsiteY14" fmla="*/ 2725102 h 6857999"/>
              <a:gd name="connsiteX15" fmla="*/ 2712630 w 10789097"/>
              <a:gd name="connsiteY15" fmla="*/ 2730817 h 6857999"/>
              <a:gd name="connsiteX16" fmla="*/ 2714025 w 10789097"/>
              <a:gd name="connsiteY16" fmla="*/ 2736532 h 6857999"/>
              <a:gd name="connsiteX17" fmla="*/ 2715421 w 10789097"/>
              <a:gd name="connsiteY17" fmla="*/ 2742565 h 6857999"/>
              <a:gd name="connsiteX18" fmla="*/ 2716468 w 10789097"/>
              <a:gd name="connsiteY18" fmla="*/ 2748280 h 6857999"/>
              <a:gd name="connsiteX19" fmla="*/ 2717166 w 10789097"/>
              <a:gd name="connsiteY19" fmla="*/ 2753995 h 6857999"/>
              <a:gd name="connsiteX20" fmla="*/ 2717515 w 10789097"/>
              <a:gd name="connsiteY20" fmla="*/ 2760345 h 6857999"/>
              <a:gd name="connsiteX21" fmla="*/ 2717864 w 10789097"/>
              <a:gd name="connsiteY21" fmla="*/ 2766377 h 6857999"/>
              <a:gd name="connsiteX22" fmla="*/ 2717515 w 10789097"/>
              <a:gd name="connsiteY22" fmla="*/ 2772092 h 6857999"/>
              <a:gd name="connsiteX23" fmla="*/ 2717166 w 10789097"/>
              <a:gd name="connsiteY23" fmla="*/ 2778125 h 6857999"/>
              <a:gd name="connsiteX24" fmla="*/ 2716468 w 10789097"/>
              <a:gd name="connsiteY24" fmla="*/ 2784157 h 6857999"/>
              <a:gd name="connsiteX25" fmla="*/ 2715421 w 10789097"/>
              <a:gd name="connsiteY25" fmla="*/ 2790190 h 6857999"/>
              <a:gd name="connsiteX26" fmla="*/ 2714025 w 10789097"/>
              <a:gd name="connsiteY26" fmla="*/ 2795905 h 6857999"/>
              <a:gd name="connsiteX27" fmla="*/ 2712630 w 10789097"/>
              <a:gd name="connsiteY27" fmla="*/ 2801620 h 6857999"/>
              <a:gd name="connsiteX28" fmla="*/ 2710885 w 10789097"/>
              <a:gd name="connsiteY28" fmla="*/ 2807335 h 6857999"/>
              <a:gd name="connsiteX29" fmla="*/ 2708791 w 10789097"/>
              <a:gd name="connsiteY29" fmla="*/ 2813050 h 6857999"/>
              <a:gd name="connsiteX30" fmla="*/ 2706348 w 10789097"/>
              <a:gd name="connsiteY30" fmla="*/ 2818765 h 6857999"/>
              <a:gd name="connsiteX31" fmla="*/ 2703556 w 10789097"/>
              <a:gd name="connsiteY31" fmla="*/ 2824162 h 6857999"/>
              <a:gd name="connsiteX32" fmla="*/ 2700415 w 10789097"/>
              <a:gd name="connsiteY32" fmla="*/ 2829560 h 6857999"/>
              <a:gd name="connsiteX33" fmla="*/ 2697274 w 10789097"/>
              <a:gd name="connsiteY33" fmla="*/ 2834640 h 6857999"/>
              <a:gd name="connsiteX34" fmla="*/ 2693785 w 10789097"/>
              <a:gd name="connsiteY34" fmla="*/ 2840037 h 6857999"/>
              <a:gd name="connsiteX35" fmla="*/ 2689946 w 10789097"/>
              <a:gd name="connsiteY35" fmla="*/ 2844800 h 6857999"/>
              <a:gd name="connsiteX36" fmla="*/ 2685758 w 10789097"/>
              <a:gd name="connsiteY36" fmla="*/ 2849562 h 6857999"/>
              <a:gd name="connsiteX37" fmla="*/ 2681221 w 10789097"/>
              <a:gd name="connsiteY37" fmla="*/ 2854325 h 6857999"/>
              <a:gd name="connsiteX38" fmla="*/ 2676684 w 10789097"/>
              <a:gd name="connsiteY38" fmla="*/ 2858770 h 6857999"/>
              <a:gd name="connsiteX39" fmla="*/ 2671799 w 10789097"/>
              <a:gd name="connsiteY39" fmla="*/ 2862580 h 6857999"/>
              <a:gd name="connsiteX40" fmla="*/ 2666913 w 10789097"/>
              <a:gd name="connsiteY40" fmla="*/ 2866390 h 6857999"/>
              <a:gd name="connsiteX41" fmla="*/ 2661678 w 10789097"/>
              <a:gd name="connsiteY41" fmla="*/ 2870200 h 6857999"/>
              <a:gd name="connsiteX42" fmla="*/ 2656444 w 10789097"/>
              <a:gd name="connsiteY42" fmla="*/ 2873375 h 6857999"/>
              <a:gd name="connsiteX43" fmla="*/ 2651209 w 10789097"/>
              <a:gd name="connsiteY43" fmla="*/ 2876550 h 6857999"/>
              <a:gd name="connsiteX44" fmla="*/ 2645625 w 10789097"/>
              <a:gd name="connsiteY44" fmla="*/ 2879090 h 6857999"/>
              <a:gd name="connsiteX45" fmla="*/ 2640041 w 10789097"/>
              <a:gd name="connsiteY45" fmla="*/ 2881312 h 6857999"/>
              <a:gd name="connsiteX46" fmla="*/ 2634458 w 10789097"/>
              <a:gd name="connsiteY46" fmla="*/ 2883535 h 6857999"/>
              <a:gd name="connsiteX47" fmla="*/ 2628525 w 10789097"/>
              <a:gd name="connsiteY47" fmla="*/ 2885757 h 6857999"/>
              <a:gd name="connsiteX48" fmla="*/ 2622941 w 10789097"/>
              <a:gd name="connsiteY48" fmla="*/ 2887027 h 6857999"/>
              <a:gd name="connsiteX49" fmla="*/ 2617009 w 10789097"/>
              <a:gd name="connsiteY49" fmla="*/ 2888297 h 6857999"/>
              <a:gd name="connsiteX50" fmla="*/ 2611076 w 10789097"/>
              <a:gd name="connsiteY50" fmla="*/ 2889567 h 6857999"/>
              <a:gd name="connsiteX51" fmla="*/ 2605143 w 10789097"/>
              <a:gd name="connsiteY51" fmla="*/ 2890202 h 6857999"/>
              <a:gd name="connsiteX52" fmla="*/ 2599211 w 10789097"/>
              <a:gd name="connsiteY52" fmla="*/ 2890520 h 6857999"/>
              <a:gd name="connsiteX53" fmla="*/ 2593278 w 10789097"/>
              <a:gd name="connsiteY53" fmla="*/ 2890520 h 6857999"/>
              <a:gd name="connsiteX54" fmla="*/ 2587345 w 10789097"/>
              <a:gd name="connsiteY54" fmla="*/ 2890520 h 6857999"/>
              <a:gd name="connsiteX55" fmla="*/ 2581413 w 10789097"/>
              <a:gd name="connsiteY55" fmla="*/ 2890202 h 6857999"/>
              <a:gd name="connsiteX56" fmla="*/ 2575480 w 10789097"/>
              <a:gd name="connsiteY56" fmla="*/ 2889567 h 6857999"/>
              <a:gd name="connsiteX57" fmla="*/ 2569547 w 10789097"/>
              <a:gd name="connsiteY57" fmla="*/ 2888297 h 6857999"/>
              <a:gd name="connsiteX58" fmla="*/ 2563615 w 10789097"/>
              <a:gd name="connsiteY58" fmla="*/ 2887027 h 6857999"/>
              <a:gd name="connsiteX59" fmla="*/ 2557682 w 10789097"/>
              <a:gd name="connsiteY59" fmla="*/ 2885757 h 6857999"/>
              <a:gd name="connsiteX60" fmla="*/ 2552098 w 10789097"/>
              <a:gd name="connsiteY60" fmla="*/ 2883535 h 6857999"/>
              <a:gd name="connsiteX61" fmla="*/ 2546515 w 10789097"/>
              <a:gd name="connsiteY61" fmla="*/ 2881312 h 6857999"/>
              <a:gd name="connsiteX62" fmla="*/ 2540931 w 10789097"/>
              <a:gd name="connsiteY62" fmla="*/ 2879090 h 6857999"/>
              <a:gd name="connsiteX63" fmla="*/ 2535347 w 10789097"/>
              <a:gd name="connsiteY63" fmla="*/ 2876550 h 6857999"/>
              <a:gd name="connsiteX64" fmla="*/ 2530112 w 10789097"/>
              <a:gd name="connsiteY64" fmla="*/ 2873375 h 6857999"/>
              <a:gd name="connsiteX65" fmla="*/ 2524878 w 10789097"/>
              <a:gd name="connsiteY65" fmla="*/ 2870200 h 6857999"/>
              <a:gd name="connsiteX66" fmla="*/ 2519643 w 10789097"/>
              <a:gd name="connsiteY66" fmla="*/ 2866390 h 6857999"/>
              <a:gd name="connsiteX67" fmla="*/ 2514757 w 10789097"/>
              <a:gd name="connsiteY67" fmla="*/ 2862580 h 6857999"/>
              <a:gd name="connsiteX68" fmla="*/ 2509872 w 10789097"/>
              <a:gd name="connsiteY68" fmla="*/ 2858770 h 6857999"/>
              <a:gd name="connsiteX69" fmla="*/ 2505335 w 10789097"/>
              <a:gd name="connsiteY69" fmla="*/ 2854325 h 6857999"/>
              <a:gd name="connsiteX70" fmla="*/ 2390869 w 10789097"/>
              <a:gd name="connsiteY70" fmla="*/ 2740025 h 6857999"/>
              <a:gd name="connsiteX71" fmla="*/ 2385983 w 10789097"/>
              <a:gd name="connsiteY71" fmla="*/ 2735580 h 6857999"/>
              <a:gd name="connsiteX72" fmla="*/ 2381097 w 10789097"/>
              <a:gd name="connsiteY72" fmla="*/ 2731452 h 6857999"/>
              <a:gd name="connsiteX73" fmla="*/ 2376212 w 10789097"/>
              <a:gd name="connsiteY73" fmla="*/ 2727642 h 6857999"/>
              <a:gd name="connsiteX74" fmla="*/ 2371326 w 10789097"/>
              <a:gd name="connsiteY74" fmla="*/ 2724150 h 6857999"/>
              <a:gd name="connsiteX75" fmla="*/ 2366091 w 10789097"/>
              <a:gd name="connsiteY75" fmla="*/ 2720975 h 6857999"/>
              <a:gd name="connsiteX76" fmla="*/ 2360507 w 10789097"/>
              <a:gd name="connsiteY76" fmla="*/ 2717800 h 6857999"/>
              <a:gd name="connsiteX77" fmla="*/ 2355273 w 10789097"/>
              <a:gd name="connsiteY77" fmla="*/ 2715260 h 6857999"/>
              <a:gd name="connsiteX78" fmla="*/ 2349689 w 10789097"/>
              <a:gd name="connsiteY78" fmla="*/ 2713037 h 6857999"/>
              <a:gd name="connsiteX79" fmla="*/ 2343757 w 10789097"/>
              <a:gd name="connsiteY79" fmla="*/ 2710497 h 6857999"/>
              <a:gd name="connsiteX80" fmla="*/ 2338173 w 10789097"/>
              <a:gd name="connsiteY80" fmla="*/ 2708592 h 6857999"/>
              <a:gd name="connsiteX81" fmla="*/ 2332240 w 10789097"/>
              <a:gd name="connsiteY81" fmla="*/ 2707322 h 6857999"/>
              <a:gd name="connsiteX82" fmla="*/ 2326307 w 10789097"/>
              <a:gd name="connsiteY82" fmla="*/ 2706052 h 6857999"/>
              <a:gd name="connsiteX83" fmla="*/ 2320724 w 10789097"/>
              <a:gd name="connsiteY83" fmla="*/ 2704782 h 6857999"/>
              <a:gd name="connsiteX84" fmla="*/ 2314442 w 10789097"/>
              <a:gd name="connsiteY84" fmla="*/ 2704147 h 6857999"/>
              <a:gd name="connsiteX85" fmla="*/ 2308509 w 10789097"/>
              <a:gd name="connsiteY85" fmla="*/ 2703830 h 6857999"/>
              <a:gd name="connsiteX86" fmla="*/ 2302577 w 10789097"/>
              <a:gd name="connsiteY86" fmla="*/ 2703512 h 6857999"/>
              <a:gd name="connsiteX87" fmla="*/ 2296644 w 10789097"/>
              <a:gd name="connsiteY87" fmla="*/ 2703830 h 6857999"/>
              <a:gd name="connsiteX88" fmla="*/ 2290711 w 10789097"/>
              <a:gd name="connsiteY88" fmla="*/ 2704147 h 6857999"/>
              <a:gd name="connsiteX89" fmla="*/ 2284779 w 10789097"/>
              <a:gd name="connsiteY89" fmla="*/ 2704782 h 6857999"/>
              <a:gd name="connsiteX90" fmla="*/ 2278846 w 10789097"/>
              <a:gd name="connsiteY90" fmla="*/ 2706052 h 6857999"/>
              <a:gd name="connsiteX91" fmla="*/ 2272913 w 10789097"/>
              <a:gd name="connsiteY91" fmla="*/ 2707322 h 6857999"/>
              <a:gd name="connsiteX92" fmla="*/ 2267330 w 10789097"/>
              <a:gd name="connsiteY92" fmla="*/ 2708592 h 6857999"/>
              <a:gd name="connsiteX93" fmla="*/ 2261397 w 10789097"/>
              <a:gd name="connsiteY93" fmla="*/ 2710497 h 6857999"/>
              <a:gd name="connsiteX94" fmla="*/ 2255813 w 10789097"/>
              <a:gd name="connsiteY94" fmla="*/ 2713037 h 6857999"/>
              <a:gd name="connsiteX95" fmla="*/ 2250229 w 10789097"/>
              <a:gd name="connsiteY95" fmla="*/ 2715260 h 6857999"/>
              <a:gd name="connsiteX96" fmla="*/ 2244646 w 10789097"/>
              <a:gd name="connsiteY96" fmla="*/ 2717800 h 6857999"/>
              <a:gd name="connsiteX97" fmla="*/ 2239411 w 10789097"/>
              <a:gd name="connsiteY97" fmla="*/ 2720975 h 6857999"/>
              <a:gd name="connsiteX98" fmla="*/ 2234177 w 10789097"/>
              <a:gd name="connsiteY98" fmla="*/ 2724150 h 6857999"/>
              <a:gd name="connsiteX99" fmla="*/ 2228942 w 10789097"/>
              <a:gd name="connsiteY99" fmla="*/ 2727642 h 6857999"/>
              <a:gd name="connsiteX100" fmla="*/ 2224056 w 10789097"/>
              <a:gd name="connsiteY100" fmla="*/ 2731452 h 6857999"/>
              <a:gd name="connsiteX101" fmla="*/ 2219170 w 10789097"/>
              <a:gd name="connsiteY101" fmla="*/ 2735580 h 6857999"/>
              <a:gd name="connsiteX102" fmla="*/ 2214633 w 10789097"/>
              <a:gd name="connsiteY102" fmla="*/ 2740025 h 6857999"/>
              <a:gd name="connsiteX103" fmla="*/ 2210097 w 10789097"/>
              <a:gd name="connsiteY103" fmla="*/ 2744787 h 6857999"/>
              <a:gd name="connsiteX104" fmla="*/ 2206258 w 10789097"/>
              <a:gd name="connsiteY104" fmla="*/ 2749550 h 6857999"/>
              <a:gd name="connsiteX105" fmla="*/ 2202070 w 10789097"/>
              <a:gd name="connsiteY105" fmla="*/ 2754312 h 6857999"/>
              <a:gd name="connsiteX106" fmla="*/ 2198581 w 10789097"/>
              <a:gd name="connsiteY106" fmla="*/ 2759710 h 6857999"/>
              <a:gd name="connsiteX107" fmla="*/ 2195091 w 10789097"/>
              <a:gd name="connsiteY107" fmla="*/ 2764790 h 6857999"/>
              <a:gd name="connsiteX108" fmla="*/ 2191950 w 10789097"/>
              <a:gd name="connsiteY108" fmla="*/ 2770187 h 6857999"/>
              <a:gd name="connsiteX109" fmla="*/ 2189507 w 10789097"/>
              <a:gd name="connsiteY109" fmla="*/ 2775585 h 6857999"/>
              <a:gd name="connsiteX110" fmla="*/ 2187064 w 10789097"/>
              <a:gd name="connsiteY110" fmla="*/ 2781300 h 6857999"/>
              <a:gd name="connsiteX111" fmla="*/ 2184621 w 10789097"/>
              <a:gd name="connsiteY111" fmla="*/ 2787015 h 6857999"/>
              <a:gd name="connsiteX112" fmla="*/ 2182876 w 10789097"/>
              <a:gd name="connsiteY112" fmla="*/ 2792730 h 6857999"/>
              <a:gd name="connsiteX113" fmla="*/ 2181480 w 10789097"/>
              <a:gd name="connsiteY113" fmla="*/ 2798445 h 6857999"/>
              <a:gd name="connsiteX114" fmla="*/ 2180085 w 10789097"/>
              <a:gd name="connsiteY114" fmla="*/ 2804477 h 6857999"/>
              <a:gd name="connsiteX115" fmla="*/ 2179037 w 10789097"/>
              <a:gd name="connsiteY115" fmla="*/ 2810192 h 6857999"/>
              <a:gd name="connsiteX116" fmla="*/ 2178339 w 10789097"/>
              <a:gd name="connsiteY116" fmla="*/ 2816225 h 6857999"/>
              <a:gd name="connsiteX117" fmla="*/ 2177991 w 10789097"/>
              <a:gd name="connsiteY117" fmla="*/ 2822257 h 6857999"/>
              <a:gd name="connsiteX118" fmla="*/ 2177641 w 10789097"/>
              <a:gd name="connsiteY118" fmla="*/ 2827972 h 6857999"/>
              <a:gd name="connsiteX119" fmla="*/ 2177991 w 10789097"/>
              <a:gd name="connsiteY119" fmla="*/ 2834005 h 6857999"/>
              <a:gd name="connsiteX120" fmla="*/ 2178339 w 10789097"/>
              <a:gd name="connsiteY120" fmla="*/ 2840037 h 6857999"/>
              <a:gd name="connsiteX121" fmla="*/ 2179037 w 10789097"/>
              <a:gd name="connsiteY121" fmla="*/ 2845752 h 6857999"/>
              <a:gd name="connsiteX122" fmla="*/ 2180085 w 10789097"/>
              <a:gd name="connsiteY122" fmla="*/ 2851785 h 6857999"/>
              <a:gd name="connsiteX123" fmla="*/ 2181480 w 10789097"/>
              <a:gd name="connsiteY123" fmla="*/ 2857817 h 6857999"/>
              <a:gd name="connsiteX124" fmla="*/ 2182876 w 10789097"/>
              <a:gd name="connsiteY124" fmla="*/ 2863532 h 6857999"/>
              <a:gd name="connsiteX125" fmla="*/ 2184621 w 10789097"/>
              <a:gd name="connsiteY125" fmla="*/ 2869247 h 6857999"/>
              <a:gd name="connsiteX126" fmla="*/ 2187064 w 10789097"/>
              <a:gd name="connsiteY126" fmla="*/ 2875280 h 6857999"/>
              <a:gd name="connsiteX127" fmla="*/ 2189507 w 10789097"/>
              <a:gd name="connsiteY127" fmla="*/ 2880677 h 6857999"/>
              <a:gd name="connsiteX128" fmla="*/ 2191950 w 10789097"/>
              <a:gd name="connsiteY128" fmla="*/ 2886075 h 6857999"/>
              <a:gd name="connsiteX129" fmla="*/ 2195091 w 10789097"/>
              <a:gd name="connsiteY129" fmla="*/ 2891472 h 6857999"/>
              <a:gd name="connsiteX130" fmla="*/ 2198581 w 10789097"/>
              <a:gd name="connsiteY130" fmla="*/ 2896870 h 6857999"/>
              <a:gd name="connsiteX131" fmla="*/ 2202070 w 10789097"/>
              <a:gd name="connsiteY131" fmla="*/ 2901632 h 6857999"/>
              <a:gd name="connsiteX132" fmla="*/ 2206258 w 10789097"/>
              <a:gd name="connsiteY132" fmla="*/ 2906712 h 6857999"/>
              <a:gd name="connsiteX133" fmla="*/ 2210097 w 10789097"/>
              <a:gd name="connsiteY133" fmla="*/ 2911475 h 6857999"/>
              <a:gd name="connsiteX134" fmla="*/ 2214633 w 10789097"/>
              <a:gd name="connsiteY134" fmla="*/ 2916237 h 6857999"/>
              <a:gd name="connsiteX135" fmla="*/ 2938420 w 10789097"/>
              <a:gd name="connsiteY135" fmla="*/ 3639502 h 6857999"/>
              <a:gd name="connsiteX136" fmla="*/ 2942957 w 10789097"/>
              <a:gd name="connsiteY136" fmla="*/ 3643947 h 6857999"/>
              <a:gd name="connsiteX137" fmla="*/ 2947145 w 10789097"/>
              <a:gd name="connsiteY137" fmla="*/ 3648710 h 6857999"/>
              <a:gd name="connsiteX138" fmla="*/ 2950984 w 10789097"/>
              <a:gd name="connsiteY138" fmla="*/ 3653790 h 6857999"/>
              <a:gd name="connsiteX139" fmla="*/ 2954473 w 10789097"/>
              <a:gd name="connsiteY139" fmla="*/ 3658870 h 6857999"/>
              <a:gd name="connsiteX140" fmla="*/ 2957614 w 10789097"/>
              <a:gd name="connsiteY140" fmla="*/ 3664267 h 6857999"/>
              <a:gd name="connsiteX141" fmla="*/ 2960755 w 10789097"/>
              <a:gd name="connsiteY141" fmla="*/ 3669347 h 6857999"/>
              <a:gd name="connsiteX142" fmla="*/ 2963547 w 10789097"/>
              <a:gd name="connsiteY142" fmla="*/ 3675062 h 6857999"/>
              <a:gd name="connsiteX143" fmla="*/ 2965641 w 10789097"/>
              <a:gd name="connsiteY143" fmla="*/ 3680460 h 6857999"/>
              <a:gd name="connsiteX144" fmla="*/ 2968084 w 10789097"/>
              <a:gd name="connsiteY144" fmla="*/ 3686175 h 6857999"/>
              <a:gd name="connsiteX145" fmla="*/ 2969829 w 10789097"/>
              <a:gd name="connsiteY145" fmla="*/ 3691890 h 6857999"/>
              <a:gd name="connsiteX146" fmla="*/ 2971224 w 10789097"/>
              <a:gd name="connsiteY146" fmla="*/ 3697605 h 6857999"/>
              <a:gd name="connsiteX147" fmla="*/ 2972620 w 10789097"/>
              <a:gd name="connsiteY147" fmla="*/ 3703637 h 6857999"/>
              <a:gd name="connsiteX148" fmla="*/ 2973667 w 10789097"/>
              <a:gd name="connsiteY148" fmla="*/ 3709670 h 6857999"/>
              <a:gd name="connsiteX149" fmla="*/ 2974365 w 10789097"/>
              <a:gd name="connsiteY149" fmla="*/ 3715385 h 6857999"/>
              <a:gd name="connsiteX150" fmla="*/ 2974714 w 10789097"/>
              <a:gd name="connsiteY150" fmla="*/ 3721417 h 6857999"/>
              <a:gd name="connsiteX151" fmla="*/ 2975063 w 10789097"/>
              <a:gd name="connsiteY151" fmla="*/ 3727450 h 6857999"/>
              <a:gd name="connsiteX152" fmla="*/ 2974714 w 10789097"/>
              <a:gd name="connsiteY152" fmla="*/ 3733165 h 6857999"/>
              <a:gd name="connsiteX153" fmla="*/ 2974365 w 10789097"/>
              <a:gd name="connsiteY153" fmla="*/ 3739197 h 6857999"/>
              <a:gd name="connsiteX154" fmla="*/ 2973667 w 10789097"/>
              <a:gd name="connsiteY154" fmla="*/ 3745230 h 6857999"/>
              <a:gd name="connsiteX155" fmla="*/ 2972620 w 10789097"/>
              <a:gd name="connsiteY155" fmla="*/ 3750945 h 6857999"/>
              <a:gd name="connsiteX156" fmla="*/ 2971224 w 10789097"/>
              <a:gd name="connsiteY156" fmla="*/ 3756977 h 6857999"/>
              <a:gd name="connsiteX157" fmla="*/ 2969829 w 10789097"/>
              <a:gd name="connsiteY157" fmla="*/ 3763010 h 6857999"/>
              <a:gd name="connsiteX158" fmla="*/ 2968084 w 10789097"/>
              <a:gd name="connsiteY158" fmla="*/ 3768407 h 6857999"/>
              <a:gd name="connsiteX159" fmla="*/ 2965641 w 10789097"/>
              <a:gd name="connsiteY159" fmla="*/ 3774122 h 6857999"/>
              <a:gd name="connsiteX160" fmla="*/ 2963547 w 10789097"/>
              <a:gd name="connsiteY160" fmla="*/ 3779837 h 6857999"/>
              <a:gd name="connsiteX161" fmla="*/ 2960755 w 10789097"/>
              <a:gd name="connsiteY161" fmla="*/ 3785235 h 6857999"/>
              <a:gd name="connsiteX162" fmla="*/ 2957614 w 10789097"/>
              <a:gd name="connsiteY162" fmla="*/ 3790632 h 6857999"/>
              <a:gd name="connsiteX163" fmla="*/ 2954473 w 10789097"/>
              <a:gd name="connsiteY163" fmla="*/ 3795712 h 6857999"/>
              <a:gd name="connsiteX164" fmla="*/ 2950984 w 10789097"/>
              <a:gd name="connsiteY164" fmla="*/ 3801110 h 6857999"/>
              <a:gd name="connsiteX165" fmla="*/ 2947145 w 10789097"/>
              <a:gd name="connsiteY165" fmla="*/ 3805872 h 6857999"/>
              <a:gd name="connsiteX166" fmla="*/ 2942957 w 10789097"/>
              <a:gd name="connsiteY166" fmla="*/ 3810635 h 6857999"/>
              <a:gd name="connsiteX167" fmla="*/ 2938420 w 10789097"/>
              <a:gd name="connsiteY167" fmla="*/ 3815397 h 6857999"/>
              <a:gd name="connsiteX168" fmla="*/ 2933884 w 10789097"/>
              <a:gd name="connsiteY168" fmla="*/ 3819842 h 6857999"/>
              <a:gd name="connsiteX169" fmla="*/ 2928998 w 10789097"/>
              <a:gd name="connsiteY169" fmla="*/ 3823970 h 6857999"/>
              <a:gd name="connsiteX170" fmla="*/ 2924112 w 10789097"/>
              <a:gd name="connsiteY170" fmla="*/ 3827780 h 6857999"/>
              <a:gd name="connsiteX171" fmla="*/ 2918877 w 10789097"/>
              <a:gd name="connsiteY171" fmla="*/ 3831272 h 6857999"/>
              <a:gd name="connsiteX172" fmla="*/ 2913643 w 10789097"/>
              <a:gd name="connsiteY172" fmla="*/ 3834447 h 6857999"/>
              <a:gd name="connsiteX173" fmla="*/ 2908408 w 10789097"/>
              <a:gd name="connsiteY173" fmla="*/ 3837622 h 6857999"/>
              <a:gd name="connsiteX174" fmla="*/ 2902824 w 10789097"/>
              <a:gd name="connsiteY174" fmla="*/ 3840480 h 6857999"/>
              <a:gd name="connsiteX175" fmla="*/ 2897240 w 10789097"/>
              <a:gd name="connsiteY175" fmla="*/ 3843020 h 6857999"/>
              <a:gd name="connsiteX176" fmla="*/ 2891657 w 10789097"/>
              <a:gd name="connsiteY176" fmla="*/ 3844925 h 6857999"/>
              <a:gd name="connsiteX177" fmla="*/ 2885724 w 10789097"/>
              <a:gd name="connsiteY177" fmla="*/ 3846830 h 6857999"/>
              <a:gd name="connsiteX178" fmla="*/ 2880140 w 10789097"/>
              <a:gd name="connsiteY178" fmla="*/ 3848417 h 6857999"/>
              <a:gd name="connsiteX179" fmla="*/ 2874208 w 10789097"/>
              <a:gd name="connsiteY179" fmla="*/ 3849370 h 6857999"/>
              <a:gd name="connsiteX180" fmla="*/ 2868275 w 10789097"/>
              <a:gd name="connsiteY180" fmla="*/ 3850640 h 6857999"/>
              <a:gd name="connsiteX181" fmla="*/ 2862342 w 10789097"/>
              <a:gd name="connsiteY181" fmla="*/ 3851275 h 6857999"/>
              <a:gd name="connsiteX182" fmla="*/ 2856410 w 10789097"/>
              <a:gd name="connsiteY182" fmla="*/ 3851592 h 6857999"/>
              <a:gd name="connsiteX183" fmla="*/ 2850477 w 10789097"/>
              <a:gd name="connsiteY183" fmla="*/ 3851910 h 6857999"/>
              <a:gd name="connsiteX184" fmla="*/ 2844544 w 10789097"/>
              <a:gd name="connsiteY184" fmla="*/ 3851592 h 6857999"/>
              <a:gd name="connsiteX185" fmla="*/ 2838612 w 10789097"/>
              <a:gd name="connsiteY185" fmla="*/ 3851275 h 6857999"/>
              <a:gd name="connsiteX186" fmla="*/ 2832679 w 10789097"/>
              <a:gd name="connsiteY186" fmla="*/ 3850640 h 6857999"/>
              <a:gd name="connsiteX187" fmla="*/ 2826746 w 10789097"/>
              <a:gd name="connsiteY187" fmla="*/ 3849370 h 6857999"/>
              <a:gd name="connsiteX188" fmla="*/ 2820814 w 10789097"/>
              <a:gd name="connsiteY188" fmla="*/ 3848417 h 6857999"/>
              <a:gd name="connsiteX189" fmla="*/ 2814881 w 10789097"/>
              <a:gd name="connsiteY189" fmla="*/ 3846830 h 6857999"/>
              <a:gd name="connsiteX190" fmla="*/ 2809297 w 10789097"/>
              <a:gd name="connsiteY190" fmla="*/ 3844925 h 6857999"/>
              <a:gd name="connsiteX191" fmla="*/ 2803714 w 10789097"/>
              <a:gd name="connsiteY191" fmla="*/ 3843020 h 6857999"/>
              <a:gd name="connsiteX192" fmla="*/ 2798130 w 10789097"/>
              <a:gd name="connsiteY192" fmla="*/ 3840480 h 6857999"/>
              <a:gd name="connsiteX193" fmla="*/ 2792546 w 10789097"/>
              <a:gd name="connsiteY193" fmla="*/ 3837622 h 6857999"/>
              <a:gd name="connsiteX194" fmla="*/ 2787311 w 10789097"/>
              <a:gd name="connsiteY194" fmla="*/ 3834447 h 6857999"/>
              <a:gd name="connsiteX195" fmla="*/ 2782077 w 10789097"/>
              <a:gd name="connsiteY195" fmla="*/ 3831272 h 6857999"/>
              <a:gd name="connsiteX196" fmla="*/ 2776842 w 10789097"/>
              <a:gd name="connsiteY196" fmla="*/ 3827780 h 6857999"/>
              <a:gd name="connsiteX197" fmla="*/ 2771956 w 10789097"/>
              <a:gd name="connsiteY197" fmla="*/ 3823970 h 6857999"/>
              <a:gd name="connsiteX198" fmla="*/ 2767071 w 10789097"/>
              <a:gd name="connsiteY198" fmla="*/ 3819842 h 6857999"/>
              <a:gd name="connsiteX199" fmla="*/ 2762534 w 10789097"/>
              <a:gd name="connsiteY199" fmla="*/ 3815397 h 6857999"/>
              <a:gd name="connsiteX200" fmla="*/ 2666564 w 10789097"/>
              <a:gd name="connsiteY200" fmla="*/ 3720147 h 6857999"/>
              <a:gd name="connsiteX201" fmla="*/ 2559078 w 10789097"/>
              <a:gd name="connsiteY201" fmla="*/ 3612515 h 6857999"/>
              <a:gd name="connsiteX202" fmla="*/ 2554541 w 10789097"/>
              <a:gd name="connsiteY202" fmla="*/ 3608070 h 6857999"/>
              <a:gd name="connsiteX203" fmla="*/ 2549655 w 10789097"/>
              <a:gd name="connsiteY203" fmla="*/ 3604260 h 6857999"/>
              <a:gd name="connsiteX204" fmla="*/ 2544770 w 10789097"/>
              <a:gd name="connsiteY204" fmla="*/ 3600132 h 6857999"/>
              <a:gd name="connsiteX205" fmla="*/ 2539535 w 10789097"/>
              <a:gd name="connsiteY205" fmla="*/ 3596640 h 6857999"/>
              <a:gd name="connsiteX206" fmla="*/ 2534300 w 10789097"/>
              <a:gd name="connsiteY206" fmla="*/ 3593465 h 6857999"/>
              <a:gd name="connsiteX207" fmla="*/ 2529066 w 10789097"/>
              <a:gd name="connsiteY207" fmla="*/ 3590290 h 6857999"/>
              <a:gd name="connsiteX208" fmla="*/ 2523482 w 10789097"/>
              <a:gd name="connsiteY208" fmla="*/ 3587750 h 6857999"/>
              <a:gd name="connsiteX209" fmla="*/ 2517898 w 10789097"/>
              <a:gd name="connsiteY209" fmla="*/ 3585210 h 6857999"/>
              <a:gd name="connsiteX210" fmla="*/ 2512314 w 10789097"/>
              <a:gd name="connsiteY210" fmla="*/ 3583305 h 6857999"/>
              <a:gd name="connsiteX211" fmla="*/ 2506731 w 10789097"/>
              <a:gd name="connsiteY211" fmla="*/ 3581082 h 6857999"/>
              <a:gd name="connsiteX212" fmla="*/ 2500798 w 10789097"/>
              <a:gd name="connsiteY212" fmla="*/ 3579812 h 6857999"/>
              <a:gd name="connsiteX213" fmla="*/ 2494865 w 10789097"/>
              <a:gd name="connsiteY213" fmla="*/ 3578225 h 6857999"/>
              <a:gd name="connsiteX214" fmla="*/ 2488933 w 10789097"/>
              <a:gd name="connsiteY214" fmla="*/ 3577272 h 6857999"/>
              <a:gd name="connsiteX215" fmla="*/ 2483000 w 10789097"/>
              <a:gd name="connsiteY215" fmla="*/ 3576637 h 6857999"/>
              <a:gd name="connsiteX216" fmla="*/ 2476718 w 10789097"/>
              <a:gd name="connsiteY216" fmla="*/ 3576320 h 6857999"/>
              <a:gd name="connsiteX217" fmla="*/ 2470786 w 10789097"/>
              <a:gd name="connsiteY217" fmla="*/ 3576320 h 6857999"/>
              <a:gd name="connsiteX218" fmla="*/ 2464853 w 10789097"/>
              <a:gd name="connsiteY218" fmla="*/ 3576320 h 6857999"/>
              <a:gd name="connsiteX219" fmla="*/ 2458920 w 10789097"/>
              <a:gd name="connsiteY219" fmla="*/ 3576637 h 6857999"/>
              <a:gd name="connsiteX220" fmla="*/ 2452988 w 10789097"/>
              <a:gd name="connsiteY220" fmla="*/ 3577272 h 6857999"/>
              <a:gd name="connsiteX221" fmla="*/ 2447055 w 10789097"/>
              <a:gd name="connsiteY221" fmla="*/ 3578225 h 6857999"/>
              <a:gd name="connsiteX222" fmla="*/ 2441122 w 10789097"/>
              <a:gd name="connsiteY222" fmla="*/ 3579812 h 6857999"/>
              <a:gd name="connsiteX223" fmla="*/ 2435190 w 10789097"/>
              <a:gd name="connsiteY223" fmla="*/ 3581082 h 6857999"/>
              <a:gd name="connsiteX224" fmla="*/ 2429606 w 10789097"/>
              <a:gd name="connsiteY224" fmla="*/ 3583305 h 6857999"/>
              <a:gd name="connsiteX225" fmla="*/ 2424022 w 10789097"/>
              <a:gd name="connsiteY225" fmla="*/ 3585210 h 6857999"/>
              <a:gd name="connsiteX226" fmla="*/ 2418439 w 10789097"/>
              <a:gd name="connsiteY226" fmla="*/ 3587750 h 6857999"/>
              <a:gd name="connsiteX227" fmla="*/ 2412855 w 10789097"/>
              <a:gd name="connsiteY227" fmla="*/ 3590290 h 6857999"/>
              <a:gd name="connsiteX228" fmla="*/ 2407620 w 10789097"/>
              <a:gd name="connsiteY228" fmla="*/ 3593465 h 6857999"/>
              <a:gd name="connsiteX229" fmla="*/ 2402385 w 10789097"/>
              <a:gd name="connsiteY229" fmla="*/ 3596640 h 6857999"/>
              <a:gd name="connsiteX230" fmla="*/ 2397151 w 10789097"/>
              <a:gd name="connsiteY230" fmla="*/ 3600450 h 6857999"/>
              <a:gd name="connsiteX231" fmla="*/ 2392265 w 10789097"/>
              <a:gd name="connsiteY231" fmla="*/ 3604260 h 6857999"/>
              <a:gd name="connsiteX232" fmla="*/ 2387379 w 10789097"/>
              <a:gd name="connsiteY232" fmla="*/ 3608070 h 6857999"/>
              <a:gd name="connsiteX233" fmla="*/ 2382842 w 10789097"/>
              <a:gd name="connsiteY233" fmla="*/ 3612515 h 6857999"/>
              <a:gd name="connsiteX234" fmla="*/ 2379003 w 10789097"/>
              <a:gd name="connsiteY234" fmla="*/ 3616325 h 6857999"/>
              <a:gd name="connsiteX235" fmla="*/ 2375863 w 10789097"/>
              <a:gd name="connsiteY235" fmla="*/ 3620135 h 6857999"/>
              <a:gd name="connsiteX236" fmla="*/ 2369581 w 10789097"/>
              <a:gd name="connsiteY236" fmla="*/ 3628390 h 6857999"/>
              <a:gd name="connsiteX237" fmla="*/ 2363997 w 10789097"/>
              <a:gd name="connsiteY237" fmla="*/ 3636327 h 6857999"/>
              <a:gd name="connsiteX238" fmla="*/ 2359461 w 10789097"/>
              <a:gd name="connsiteY238" fmla="*/ 3644900 h 6857999"/>
              <a:gd name="connsiteX239" fmla="*/ 2355273 w 10789097"/>
              <a:gd name="connsiteY239" fmla="*/ 3654107 h 6857999"/>
              <a:gd name="connsiteX240" fmla="*/ 2352132 w 10789097"/>
              <a:gd name="connsiteY240" fmla="*/ 3663315 h 6857999"/>
              <a:gd name="connsiteX241" fmla="*/ 2349689 w 10789097"/>
              <a:gd name="connsiteY241" fmla="*/ 3672522 h 6857999"/>
              <a:gd name="connsiteX242" fmla="*/ 2347944 w 10789097"/>
              <a:gd name="connsiteY242" fmla="*/ 3682047 h 6857999"/>
              <a:gd name="connsiteX243" fmla="*/ 2346897 w 10789097"/>
              <a:gd name="connsiteY243" fmla="*/ 3691572 h 6857999"/>
              <a:gd name="connsiteX244" fmla="*/ 2346548 w 10789097"/>
              <a:gd name="connsiteY244" fmla="*/ 3701097 h 6857999"/>
              <a:gd name="connsiteX245" fmla="*/ 2347246 w 10789097"/>
              <a:gd name="connsiteY245" fmla="*/ 3710622 h 6857999"/>
              <a:gd name="connsiteX246" fmla="*/ 2348293 w 10789097"/>
              <a:gd name="connsiteY246" fmla="*/ 3720465 h 6857999"/>
              <a:gd name="connsiteX247" fmla="*/ 2350387 w 10789097"/>
              <a:gd name="connsiteY247" fmla="*/ 3729672 h 6857999"/>
              <a:gd name="connsiteX248" fmla="*/ 2352830 w 10789097"/>
              <a:gd name="connsiteY248" fmla="*/ 3739197 h 6857999"/>
              <a:gd name="connsiteX249" fmla="*/ 2356320 w 10789097"/>
              <a:gd name="connsiteY249" fmla="*/ 3748405 h 6857999"/>
              <a:gd name="connsiteX250" fmla="*/ 2360507 w 10789097"/>
              <a:gd name="connsiteY250" fmla="*/ 3756977 h 6857999"/>
              <a:gd name="connsiteX251" fmla="*/ 2651907 w 10789097"/>
              <a:gd name="connsiteY251" fmla="*/ 4048442 h 6857999"/>
              <a:gd name="connsiteX252" fmla="*/ 2656444 w 10789097"/>
              <a:gd name="connsiteY252" fmla="*/ 4052887 h 6857999"/>
              <a:gd name="connsiteX253" fmla="*/ 2660631 w 10789097"/>
              <a:gd name="connsiteY253" fmla="*/ 4057967 h 6857999"/>
              <a:gd name="connsiteX254" fmla="*/ 2664470 w 10789097"/>
              <a:gd name="connsiteY254" fmla="*/ 4062730 h 6857999"/>
              <a:gd name="connsiteX255" fmla="*/ 2667960 w 10789097"/>
              <a:gd name="connsiteY255" fmla="*/ 4067810 h 6857999"/>
              <a:gd name="connsiteX256" fmla="*/ 2671101 w 10789097"/>
              <a:gd name="connsiteY256" fmla="*/ 4073207 h 6857999"/>
              <a:gd name="connsiteX257" fmla="*/ 2674242 w 10789097"/>
              <a:gd name="connsiteY257" fmla="*/ 4078287 h 6857999"/>
              <a:gd name="connsiteX258" fmla="*/ 2677033 w 10789097"/>
              <a:gd name="connsiteY258" fmla="*/ 4084002 h 6857999"/>
              <a:gd name="connsiteX259" fmla="*/ 2679476 w 10789097"/>
              <a:gd name="connsiteY259" fmla="*/ 4089717 h 6857999"/>
              <a:gd name="connsiteX260" fmla="*/ 2681570 w 10789097"/>
              <a:gd name="connsiteY260" fmla="*/ 4095115 h 6857999"/>
              <a:gd name="connsiteX261" fmla="*/ 2683315 w 10789097"/>
              <a:gd name="connsiteY261" fmla="*/ 4100830 h 6857999"/>
              <a:gd name="connsiteX262" fmla="*/ 2684711 w 10789097"/>
              <a:gd name="connsiteY262" fmla="*/ 4106862 h 6857999"/>
              <a:gd name="connsiteX263" fmla="*/ 2686107 w 10789097"/>
              <a:gd name="connsiteY263" fmla="*/ 4112577 h 6857999"/>
              <a:gd name="connsiteX264" fmla="*/ 2687154 w 10789097"/>
              <a:gd name="connsiteY264" fmla="*/ 4118610 h 6857999"/>
              <a:gd name="connsiteX265" fmla="*/ 2687852 w 10789097"/>
              <a:gd name="connsiteY265" fmla="*/ 4124642 h 6857999"/>
              <a:gd name="connsiteX266" fmla="*/ 2688201 w 10789097"/>
              <a:gd name="connsiteY266" fmla="*/ 4130357 h 6857999"/>
              <a:gd name="connsiteX267" fmla="*/ 2688550 w 10789097"/>
              <a:gd name="connsiteY267" fmla="*/ 4136390 h 6857999"/>
              <a:gd name="connsiteX268" fmla="*/ 2688201 w 10789097"/>
              <a:gd name="connsiteY268" fmla="*/ 4142422 h 6857999"/>
              <a:gd name="connsiteX269" fmla="*/ 2687852 w 10789097"/>
              <a:gd name="connsiteY269" fmla="*/ 4148137 h 6857999"/>
              <a:gd name="connsiteX270" fmla="*/ 2687154 w 10789097"/>
              <a:gd name="connsiteY270" fmla="*/ 4154170 h 6857999"/>
              <a:gd name="connsiteX271" fmla="*/ 2686107 w 10789097"/>
              <a:gd name="connsiteY271" fmla="*/ 4160202 h 6857999"/>
              <a:gd name="connsiteX272" fmla="*/ 2684711 w 10789097"/>
              <a:gd name="connsiteY272" fmla="*/ 4165917 h 6857999"/>
              <a:gd name="connsiteX273" fmla="*/ 2683315 w 10789097"/>
              <a:gd name="connsiteY273" fmla="*/ 4171632 h 6857999"/>
              <a:gd name="connsiteX274" fmla="*/ 2681570 w 10789097"/>
              <a:gd name="connsiteY274" fmla="*/ 4177665 h 6857999"/>
              <a:gd name="connsiteX275" fmla="*/ 2679476 w 10789097"/>
              <a:gd name="connsiteY275" fmla="*/ 4183062 h 6857999"/>
              <a:gd name="connsiteX276" fmla="*/ 2677033 w 10789097"/>
              <a:gd name="connsiteY276" fmla="*/ 4188777 h 6857999"/>
              <a:gd name="connsiteX277" fmla="*/ 2674242 w 10789097"/>
              <a:gd name="connsiteY277" fmla="*/ 4194175 h 6857999"/>
              <a:gd name="connsiteX278" fmla="*/ 2671101 w 10789097"/>
              <a:gd name="connsiteY278" fmla="*/ 4199572 h 6857999"/>
              <a:gd name="connsiteX279" fmla="*/ 2667960 w 10789097"/>
              <a:gd name="connsiteY279" fmla="*/ 4204652 h 6857999"/>
              <a:gd name="connsiteX280" fmla="*/ 2664470 w 10789097"/>
              <a:gd name="connsiteY280" fmla="*/ 4210050 h 6857999"/>
              <a:gd name="connsiteX281" fmla="*/ 2660631 w 10789097"/>
              <a:gd name="connsiteY281" fmla="*/ 4214812 h 6857999"/>
              <a:gd name="connsiteX282" fmla="*/ 2656444 w 10789097"/>
              <a:gd name="connsiteY282" fmla="*/ 4219892 h 6857999"/>
              <a:gd name="connsiteX283" fmla="*/ 2651907 w 10789097"/>
              <a:gd name="connsiteY283" fmla="*/ 4224337 h 6857999"/>
              <a:gd name="connsiteX284" fmla="*/ 2647370 w 10789097"/>
              <a:gd name="connsiteY284" fmla="*/ 4228782 h 6857999"/>
              <a:gd name="connsiteX285" fmla="*/ 2642484 w 10789097"/>
              <a:gd name="connsiteY285" fmla="*/ 4232592 h 6857999"/>
              <a:gd name="connsiteX286" fmla="*/ 2637599 w 10789097"/>
              <a:gd name="connsiteY286" fmla="*/ 4236402 h 6857999"/>
              <a:gd name="connsiteX287" fmla="*/ 2632713 w 10789097"/>
              <a:gd name="connsiteY287" fmla="*/ 4239895 h 6857999"/>
              <a:gd name="connsiteX288" fmla="*/ 2627478 w 10789097"/>
              <a:gd name="connsiteY288" fmla="*/ 4243387 h 6857999"/>
              <a:gd name="connsiteX289" fmla="*/ 2622243 w 10789097"/>
              <a:gd name="connsiteY289" fmla="*/ 4246245 h 6857999"/>
              <a:gd name="connsiteX290" fmla="*/ 2616660 w 10789097"/>
              <a:gd name="connsiteY290" fmla="*/ 4249102 h 6857999"/>
              <a:gd name="connsiteX291" fmla="*/ 2611425 w 10789097"/>
              <a:gd name="connsiteY291" fmla="*/ 4251642 h 6857999"/>
              <a:gd name="connsiteX292" fmla="*/ 2605841 w 10789097"/>
              <a:gd name="connsiteY292" fmla="*/ 4253547 h 6857999"/>
              <a:gd name="connsiteX293" fmla="*/ 2599909 w 10789097"/>
              <a:gd name="connsiteY293" fmla="*/ 4255452 h 6857999"/>
              <a:gd name="connsiteX294" fmla="*/ 2594325 w 10789097"/>
              <a:gd name="connsiteY294" fmla="*/ 4257040 h 6857999"/>
              <a:gd name="connsiteX295" fmla="*/ 2588392 w 10789097"/>
              <a:gd name="connsiteY295" fmla="*/ 4258627 h 6857999"/>
              <a:gd name="connsiteX296" fmla="*/ 2582809 w 10789097"/>
              <a:gd name="connsiteY296" fmla="*/ 4259262 h 6857999"/>
              <a:gd name="connsiteX297" fmla="*/ 2576876 w 10789097"/>
              <a:gd name="connsiteY297" fmla="*/ 4260215 h 6857999"/>
              <a:gd name="connsiteX298" fmla="*/ 2570943 w 10789097"/>
              <a:gd name="connsiteY298" fmla="*/ 4260532 h 6857999"/>
              <a:gd name="connsiteX299" fmla="*/ 2565011 w 10789097"/>
              <a:gd name="connsiteY299" fmla="*/ 4260532 h 6857999"/>
              <a:gd name="connsiteX300" fmla="*/ 5169805 w 10789097"/>
              <a:gd name="connsiteY300" fmla="*/ 6857999 h 6857999"/>
              <a:gd name="connsiteX301" fmla="*/ 10789097 w 10789097"/>
              <a:gd name="connsiteY301" fmla="*/ 6857999 h 6857999"/>
              <a:gd name="connsiteX302" fmla="*/ 10789097 w 10789097"/>
              <a:gd name="connsiteY302" fmla="*/ 0 h 6857999"/>
              <a:gd name="connsiteX0" fmla="*/ 10789097 w 10789097"/>
              <a:gd name="connsiteY0" fmla="*/ 0 h 6857999"/>
              <a:gd name="connsiteX1" fmla="*/ 240539 w 10789097"/>
              <a:gd name="connsiteY1" fmla="*/ 0 h 6857999"/>
              <a:gd name="connsiteX2" fmla="*/ 0 w 10789097"/>
              <a:gd name="connsiteY2" fmla="*/ 0 h 6857999"/>
              <a:gd name="connsiteX3" fmla="*/ 34549 w 10789097"/>
              <a:gd name="connsiteY3" fmla="*/ 34608 h 6857999"/>
              <a:gd name="connsiteX4" fmla="*/ 2681221 w 10789097"/>
              <a:gd name="connsiteY4" fmla="*/ 2678112 h 6857999"/>
              <a:gd name="connsiteX5" fmla="*/ 2685758 w 10789097"/>
              <a:gd name="connsiteY5" fmla="*/ 2682875 h 6857999"/>
              <a:gd name="connsiteX6" fmla="*/ 2689946 w 10789097"/>
              <a:gd name="connsiteY6" fmla="*/ 2687320 h 6857999"/>
              <a:gd name="connsiteX7" fmla="*/ 2693785 w 10789097"/>
              <a:gd name="connsiteY7" fmla="*/ 2692717 h 6857999"/>
              <a:gd name="connsiteX8" fmla="*/ 2697274 w 10789097"/>
              <a:gd name="connsiteY8" fmla="*/ 2697480 h 6857999"/>
              <a:gd name="connsiteX9" fmla="*/ 2700415 w 10789097"/>
              <a:gd name="connsiteY9" fmla="*/ 2702877 h 6857999"/>
              <a:gd name="connsiteX10" fmla="*/ 2703556 w 10789097"/>
              <a:gd name="connsiteY10" fmla="*/ 2708275 h 6857999"/>
              <a:gd name="connsiteX11" fmla="*/ 2706348 w 10789097"/>
              <a:gd name="connsiteY11" fmla="*/ 2713672 h 6857999"/>
              <a:gd name="connsiteX12" fmla="*/ 2708791 w 10789097"/>
              <a:gd name="connsiteY12" fmla="*/ 2719070 h 6857999"/>
              <a:gd name="connsiteX13" fmla="*/ 2710885 w 10789097"/>
              <a:gd name="connsiteY13" fmla="*/ 2725102 h 6857999"/>
              <a:gd name="connsiteX14" fmla="*/ 2712630 w 10789097"/>
              <a:gd name="connsiteY14" fmla="*/ 2730817 h 6857999"/>
              <a:gd name="connsiteX15" fmla="*/ 2714025 w 10789097"/>
              <a:gd name="connsiteY15" fmla="*/ 2736532 h 6857999"/>
              <a:gd name="connsiteX16" fmla="*/ 2715421 w 10789097"/>
              <a:gd name="connsiteY16" fmla="*/ 2742565 h 6857999"/>
              <a:gd name="connsiteX17" fmla="*/ 2716468 w 10789097"/>
              <a:gd name="connsiteY17" fmla="*/ 2748280 h 6857999"/>
              <a:gd name="connsiteX18" fmla="*/ 2717166 w 10789097"/>
              <a:gd name="connsiteY18" fmla="*/ 2753995 h 6857999"/>
              <a:gd name="connsiteX19" fmla="*/ 2717515 w 10789097"/>
              <a:gd name="connsiteY19" fmla="*/ 2760345 h 6857999"/>
              <a:gd name="connsiteX20" fmla="*/ 2717864 w 10789097"/>
              <a:gd name="connsiteY20" fmla="*/ 2766377 h 6857999"/>
              <a:gd name="connsiteX21" fmla="*/ 2717515 w 10789097"/>
              <a:gd name="connsiteY21" fmla="*/ 2772092 h 6857999"/>
              <a:gd name="connsiteX22" fmla="*/ 2717166 w 10789097"/>
              <a:gd name="connsiteY22" fmla="*/ 2778125 h 6857999"/>
              <a:gd name="connsiteX23" fmla="*/ 2716468 w 10789097"/>
              <a:gd name="connsiteY23" fmla="*/ 2784157 h 6857999"/>
              <a:gd name="connsiteX24" fmla="*/ 2715421 w 10789097"/>
              <a:gd name="connsiteY24" fmla="*/ 2790190 h 6857999"/>
              <a:gd name="connsiteX25" fmla="*/ 2714025 w 10789097"/>
              <a:gd name="connsiteY25" fmla="*/ 2795905 h 6857999"/>
              <a:gd name="connsiteX26" fmla="*/ 2712630 w 10789097"/>
              <a:gd name="connsiteY26" fmla="*/ 2801620 h 6857999"/>
              <a:gd name="connsiteX27" fmla="*/ 2710885 w 10789097"/>
              <a:gd name="connsiteY27" fmla="*/ 2807335 h 6857999"/>
              <a:gd name="connsiteX28" fmla="*/ 2708791 w 10789097"/>
              <a:gd name="connsiteY28" fmla="*/ 2813050 h 6857999"/>
              <a:gd name="connsiteX29" fmla="*/ 2706348 w 10789097"/>
              <a:gd name="connsiteY29" fmla="*/ 2818765 h 6857999"/>
              <a:gd name="connsiteX30" fmla="*/ 2703556 w 10789097"/>
              <a:gd name="connsiteY30" fmla="*/ 2824162 h 6857999"/>
              <a:gd name="connsiteX31" fmla="*/ 2700415 w 10789097"/>
              <a:gd name="connsiteY31" fmla="*/ 2829560 h 6857999"/>
              <a:gd name="connsiteX32" fmla="*/ 2697274 w 10789097"/>
              <a:gd name="connsiteY32" fmla="*/ 2834640 h 6857999"/>
              <a:gd name="connsiteX33" fmla="*/ 2693785 w 10789097"/>
              <a:gd name="connsiteY33" fmla="*/ 2840037 h 6857999"/>
              <a:gd name="connsiteX34" fmla="*/ 2689946 w 10789097"/>
              <a:gd name="connsiteY34" fmla="*/ 2844800 h 6857999"/>
              <a:gd name="connsiteX35" fmla="*/ 2685758 w 10789097"/>
              <a:gd name="connsiteY35" fmla="*/ 2849562 h 6857999"/>
              <a:gd name="connsiteX36" fmla="*/ 2681221 w 10789097"/>
              <a:gd name="connsiteY36" fmla="*/ 2854325 h 6857999"/>
              <a:gd name="connsiteX37" fmla="*/ 2676684 w 10789097"/>
              <a:gd name="connsiteY37" fmla="*/ 2858770 h 6857999"/>
              <a:gd name="connsiteX38" fmla="*/ 2671799 w 10789097"/>
              <a:gd name="connsiteY38" fmla="*/ 2862580 h 6857999"/>
              <a:gd name="connsiteX39" fmla="*/ 2666913 w 10789097"/>
              <a:gd name="connsiteY39" fmla="*/ 2866390 h 6857999"/>
              <a:gd name="connsiteX40" fmla="*/ 2661678 w 10789097"/>
              <a:gd name="connsiteY40" fmla="*/ 2870200 h 6857999"/>
              <a:gd name="connsiteX41" fmla="*/ 2656444 w 10789097"/>
              <a:gd name="connsiteY41" fmla="*/ 2873375 h 6857999"/>
              <a:gd name="connsiteX42" fmla="*/ 2651209 w 10789097"/>
              <a:gd name="connsiteY42" fmla="*/ 2876550 h 6857999"/>
              <a:gd name="connsiteX43" fmla="*/ 2645625 w 10789097"/>
              <a:gd name="connsiteY43" fmla="*/ 2879090 h 6857999"/>
              <a:gd name="connsiteX44" fmla="*/ 2640041 w 10789097"/>
              <a:gd name="connsiteY44" fmla="*/ 2881312 h 6857999"/>
              <a:gd name="connsiteX45" fmla="*/ 2634458 w 10789097"/>
              <a:gd name="connsiteY45" fmla="*/ 2883535 h 6857999"/>
              <a:gd name="connsiteX46" fmla="*/ 2628525 w 10789097"/>
              <a:gd name="connsiteY46" fmla="*/ 2885757 h 6857999"/>
              <a:gd name="connsiteX47" fmla="*/ 2622941 w 10789097"/>
              <a:gd name="connsiteY47" fmla="*/ 2887027 h 6857999"/>
              <a:gd name="connsiteX48" fmla="*/ 2617009 w 10789097"/>
              <a:gd name="connsiteY48" fmla="*/ 2888297 h 6857999"/>
              <a:gd name="connsiteX49" fmla="*/ 2611076 w 10789097"/>
              <a:gd name="connsiteY49" fmla="*/ 2889567 h 6857999"/>
              <a:gd name="connsiteX50" fmla="*/ 2605143 w 10789097"/>
              <a:gd name="connsiteY50" fmla="*/ 2890202 h 6857999"/>
              <a:gd name="connsiteX51" fmla="*/ 2599211 w 10789097"/>
              <a:gd name="connsiteY51" fmla="*/ 2890520 h 6857999"/>
              <a:gd name="connsiteX52" fmla="*/ 2593278 w 10789097"/>
              <a:gd name="connsiteY52" fmla="*/ 2890520 h 6857999"/>
              <a:gd name="connsiteX53" fmla="*/ 2587345 w 10789097"/>
              <a:gd name="connsiteY53" fmla="*/ 2890520 h 6857999"/>
              <a:gd name="connsiteX54" fmla="*/ 2581413 w 10789097"/>
              <a:gd name="connsiteY54" fmla="*/ 2890202 h 6857999"/>
              <a:gd name="connsiteX55" fmla="*/ 2575480 w 10789097"/>
              <a:gd name="connsiteY55" fmla="*/ 2889567 h 6857999"/>
              <a:gd name="connsiteX56" fmla="*/ 2569547 w 10789097"/>
              <a:gd name="connsiteY56" fmla="*/ 2888297 h 6857999"/>
              <a:gd name="connsiteX57" fmla="*/ 2563615 w 10789097"/>
              <a:gd name="connsiteY57" fmla="*/ 2887027 h 6857999"/>
              <a:gd name="connsiteX58" fmla="*/ 2557682 w 10789097"/>
              <a:gd name="connsiteY58" fmla="*/ 2885757 h 6857999"/>
              <a:gd name="connsiteX59" fmla="*/ 2552098 w 10789097"/>
              <a:gd name="connsiteY59" fmla="*/ 2883535 h 6857999"/>
              <a:gd name="connsiteX60" fmla="*/ 2546515 w 10789097"/>
              <a:gd name="connsiteY60" fmla="*/ 2881312 h 6857999"/>
              <a:gd name="connsiteX61" fmla="*/ 2540931 w 10789097"/>
              <a:gd name="connsiteY61" fmla="*/ 2879090 h 6857999"/>
              <a:gd name="connsiteX62" fmla="*/ 2535347 w 10789097"/>
              <a:gd name="connsiteY62" fmla="*/ 2876550 h 6857999"/>
              <a:gd name="connsiteX63" fmla="*/ 2530112 w 10789097"/>
              <a:gd name="connsiteY63" fmla="*/ 2873375 h 6857999"/>
              <a:gd name="connsiteX64" fmla="*/ 2524878 w 10789097"/>
              <a:gd name="connsiteY64" fmla="*/ 2870200 h 6857999"/>
              <a:gd name="connsiteX65" fmla="*/ 2519643 w 10789097"/>
              <a:gd name="connsiteY65" fmla="*/ 2866390 h 6857999"/>
              <a:gd name="connsiteX66" fmla="*/ 2514757 w 10789097"/>
              <a:gd name="connsiteY66" fmla="*/ 2862580 h 6857999"/>
              <a:gd name="connsiteX67" fmla="*/ 2509872 w 10789097"/>
              <a:gd name="connsiteY67" fmla="*/ 2858770 h 6857999"/>
              <a:gd name="connsiteX68" fmla="*/ 2505335 w 10789097"/>
              <a:gd name="connsiteY68" fmla="*/ 2854325 h 6857999"/>
              <a:gd name="connsiteX69" fmla="*/ 2390869 w 10789097"/>
              <a:gd name="connsiteY69" fmla="*/ 2740025 h 6857999"/>
              <a:gd name="connsiteX70" fmla="*/ 2385983 w 10789097"/>
              <a:gd name="connsiteY70" fmla="*/ 2735580 h 6857999"/>
              <a:gd name="connsiteX71" fmla="*/ 2381097 w 10789097"/>
              <a:gd name="connsiteY71" fmla="*/ 2731452 h 6857999"/>
              <a:gd name="connsiteX72" fmla="*/ 2376212 w 10789097"/>
              <a:gd name="connsiteY72" fmla="*/ 2727642 h 6857999"/>
              <a:gd name="connsiteX73" fmla="*/ 2371326 w 10789097"/>
              <a:gd name="connsiteY73" fmla="*/ 2724150 h 6857999"/>
              <a:gd name="connsiteX74" fmla="*/ 2366091 w 10789097"/>
              <a:gd name="connsiteY74" fmla="*/ 2720975 h 6857999"/>
              <a:gd name="connsiteX75" fmla="*/ 2360507 w 10789097"/>
              <a:gd name="connsiteY75" fmla="*/ 2717800 h 6857999"/>
              <a:gd name="connsiteX76" fmla="*/ 2355273 w 10789097"/>
              <a:gd name="connsiteY76" fmla="*/ 2715260 h 6857999"/>
              <a:gd name="connsiteX77" fmla="*/ 2349689 w 10789097"/>
              <a:gd name="connsiteY77" fmla="*/ 2713037 h 6857999"/>
              <a:gd name="connsiteX78" fmla="*/ 2343757 w 10789097"/>
              <a:gd name="connsiteY78" fmla="*/ 2710497 h 6857999"/>
              <a:gd name="connsiteX79" fmla="*/ 2338173 w 10789097"/>
              <a:gd name="connsiteY79" fmla="*/ 2708592 h 6857999"/>
              <a:gd name="connsiteX80" fmla="*/ 2332240 w 10789097"/>
              <a:gd name="connsiteY80" fmla="*/ 2707322 h 6857999"/>
              <a:gd name="connsiteX81" fmla="*/ 2326307 w 10789097"/>
              <a:gd name="connsiteY81" fmla="*/ 2706052 h 6857999"/>
              <a:gd name="connsiteX82" fmla="*/ 2320724 w 10789097"/>
              <a:gd name="connsiteY82" fmla="*/ 2704782 h 6857999"/>
              <a:gd name="connsiteX83" fmla="*/ 2314442 w 10789097"/>
              <a:gd name="connsiteY83" fmla="*/ 2704147 h 6857999"/>
              <a:gd name="connsiteX84" fmla="*/ 2308509 w 10789097"/>
              <a:gd name="connsiteY84" fmla="*/ 2703830 h 6857999"/>
              <a:gd name="connsiteX85" fmla="*/ 2302577 w 10789097"/>
              <a:gd name="connsiteY85" fmla="*/ 2703512 h 6857999"/>
              <a:gd name="connsiteX86" fmla="*/ 2296644 w 10789097"/>
              <a:gd name="connsiteY86" fmla="*/ 2703830 h 6857999"/>
              <a:gd name="connsiteX87" fmla="*/ 2290711 w 10789097"/>
              <a:gd name="connsiteY87" fmla="*/ 2704147 h 6857999"/>
              <a:gd name="connsiteX88" fmla="*/ 2284779 w 10789097"/>
              <a:gd name="connsiteY88" fmla="*/ 2704782 h 6857999"/>
              <a:gd name="connsiteX89" fmla="*/ 2278846 w 10789097"/>
              <a:gd name="connsiteY89" fmla="*/ 2706052 h 6857999"/>
              <a:gd name="connsiteX90" fmla="*/ 2272913 w 10789097"/>
              <a:gd name="connsiteY90" fmla="*/ 2707322 h 6857999"/>
              <a:gd name="connsiteX91" fmla="*/ 2267330 w 10789097"/>
              <a:gd name="connsiteY91" fmla="*/ 2708592 h 6857999"/>
              <a:gd name="connsiteX92" fmla="*/ 2261397 w 10789097"/>
              <a:gd name="connsiteY92" fmla="*/ 2710497 h 6857999"/>
              <a:gd name="connsiteX93" fmla="*/ 2255813 w 10789097"/>
              <a:gd name="connsiteY93" fmla="*/ 2713037 h 6857999"/>
              <a:gd name="connsiteX94" fmla="*/ 2250229 w 10789097"/>
              <a:gd name="connsiteY94" fmla="*/ 2715260 h 6857999"/>
              <a:gd name="connsiteX95" fmla="*/ 2244646 w 10789097"/>
              <a:gd name="connsiteY95" fmla="*/ 2717800 h 6857999"/>
              <a:gd name="connsiteX96" fmla="*/ 2239411 w 10789097"/>
              <a:gd name="connsiteY96" fmla="*/ 2720975 h 6857999"/>
              <a:gd name="connsiteX97" fmla="*/ 2234177 w 10789097"/>
              <a:gd name="connsiteY97" fmla="*/ 2724150 h 6857999"/>
              <a:gd name="connsiteX98" fmla="*/ 2228942 w 10789097"/>
              <a:gd name="connsiteY98" fmla="*/ 2727642 h 6857999"/>
              <a:gd name="connsiteX99" fmla="*/ 2224056 w 10789097"/>
              <a:gd name="connsiteY99" fmla="*/ 2731452 h 6857999"/>
              <a:gd name="connsiteX100" fmla="*/ 2219170 w 10789097"/>
              <a:gd name="connsiteY100" fmla="*/ 2735580 h 6857999"/>
              <a:gd name="connsiteX101" fmla="*/ 2214633 w 10789097"/>
              <a:gd name="connsiteY101" fmla="*/ 2740025 h 6857999"/>
              <a:gd name="connsiteX102" fmla="*/ 2210097 w 10789097"/>
              <a:gd name="connsiteY102" fmla="*/ 2744787 h 6857999"/>
              <a:gd name="connsiteX103" fmla="*/ 2206258 w 10789097"/>
              <a:gd name="connsiteY103" fmla="*/ 2749550 h 6857999"/>
              <a:gd name="connsiteX104" fmla="*/ 2202070 w 10789097"/>
              <a:gd name="connsiteY104" fmla="*/ 2754312 h 6857999"/>
              <a:gd name="connsiteX105" fmla="*/ 2198581 w 10789097"/>
              <a:gd name="connsiteY105" fmla="*/ 2759710 h 6857999"/>
              <a:gd name="connsiteX106" fmla="*/ 2195091 w 10789097"/>
              <a:gd name="connsiteY106" fmla="*/ 2764790 h 6857999"/>
              <a:gd name="connsiteX107" fmla="*/ 2191950 w 10789097"/>
              <a:gd name="connsiteY107" fmla="*/ 2770187 h 6857999"/>
              <a:gd name="connsiteX108" fmla="*/ 2189507 w 10789097"/>
              <a:gd name="connsiteY108" fmla="*/ 2775585 h 6857999"/>
              <a:gd name="connsiteX109" fmla="*/ 2187064 w 10789097"/>
              <a:gd name="connsiteY109" fmla="*/ 2781300 h 6857999"/>
              <a:gd name="connsiteX110" fmla="*/ 2184621 w 10789097"/>
              <a:gd name="connsiteY110" fmla="*/ 2787015 h 6857999"/>
              <a:gd name="connsiteX111" fmla="*/ 2182876 w 10789097"/>
              <a:gd name="connsiteY111" fmla="*/ 2792730 h 6857999"/>
              <a:gd name="connsiteX112" fmla="*/ 2181480 w 10789097"/>
              <a:gd name="connsiteY112" fmla="*/ 2798445 h 6857999"/>
              <a:gd name="connsiteX113" fmla="*/ 2180085 w 10789097"/>
              <a:gd name="connsiteY113" fmla="*/ 2804477 h 6857999"/>
              <a:gd name="connsiteX114" fmla="*/ 2179037 w 10789097"/>
              <a:gd name="connsiteY114" fmla="*/ 2810192 h 6857999"/>
              <a:gd name="connsiteX115" fmla="*/ 2178339 w 10789097"/>
              <a:gd name="connsiteY115" fmla="*/ 2816225 h 6857999"/>
              <a:gd name="connsiteX116" fmla="*/ 2177991 w 10789097"/>
              <a:gd name="connsiteY116" fmla="*/ 2822257 h 6857999"/>
              <a:gd name="connsiteX117" fmla="*/ 2177641 w 10789097"/>
              <a:gd name="connsiteY117" fmla="*/ 2827972 h 6857999"/>
              <a:gd name="connsiteX118" fmla="*/ 2177991 w 10789097"/>
              <a:gd name="connsiteY118" fmla="*/ 2834005 h 6857999"/>
              <a:gd name="connsiteX119" fmla="*/ 2178339 w 10789097"/>
              <a:gd name="connsiteY119" fmla="*/ 2840037 h 6857999"/>
              <a:gd name="connsiteX120" fmla="*/ 2179037 w 10789097"/>
              <a:gd name="connsiteY120" fmla="*/ 2845752 h 6857999"/>
              <a:gd name="connsiteX121" fmla="*/ 2180085 w 10789097"/>
              <a:gd name="connsiteY121" fmla="*/ 2851785 h 6857999"/>
              <a:gd name="connsiteX122" fmla="*/ 2181480 w 10789097"/>
              <a:gd name="connsiteY122" fmla="*/ 2857817 h 6857999"/>
              <a:gd name="connsiteX123" fmla="*/ 2182876 w 10789097"/>
              <a:gd name="connsiteY123" fmla="*/ 2863532 h 6857999"/>
              <a:gd name="connsiteX124" fmla="*/ 2184621 w 10789097"/>
              <a:gd name="connsiteY124" fmla="*/ 2869247 h 6857999"/>
              <a:gd name="connsiteX125" fmla="*/ 2187064 w 10789097"/>
              <a:gd name="connsiteY125" fmla="*/ 2875280 h 6857999"/>
              <a:gd name="connsiteX126" fmla="*/ 2189507 w 10789097"/>
              <a:gd name="connsiteY126" fmla="*/ 2880677 h 6857999"/>
              <a:gd name="connsiteX127" fmla="*/ 2191950 w 10789097"/>
              <a:gd name="connsiteY127" fmla="*/ 2886075 h 6857999"/>
              <a:gd name="connsiteX128" fmla="*/ 2195091 w 10789097"/>
              <a:gd name="connsiteY128" fmla="*/ 2891472 h 6857999"/>
              <a:gd name="connsiteX129" fmla="*/ 2198581 w 10789097"/>
              <a:gd name="connsiteY129" fmla="*/ 2896870 h 6857999"/>
              <a:gd name="connsiteX130" fmla="*/ 2202070 w 10789097"/>
              <a:gd name="connsiteY130" fmla="*/ 2901632 h 6857999"/>
              <a:gd name="connsiteX131" fmla="*/ 2206258 w 10789097"/>
              <a:gd name="connsiteY131" fmla="*/ 2906712 h 6857999"/>
              <a:gd name="connsiteX132" fmla="*/ 2210097 w 10789097"/>
              <a:gd name="connsiteY132" fmla="*/ 2911475 h 6857999"/>
              <a:gd name="connsiteX133" fmla="*/ 2214633 w 10789097"/>
              <a:gd name="connsiteY133" fmla="*/ 2916237 h 6857999"/>
              <a:gd name="connsiteX134" fmla="*/ 2938420 w 10789097"/>
              <a:gd name="connsiteY134" fmla="*/ 3639502 h 6857999"/>
              <a:gd name="connsiteX135" fmla="*/ 2942957 w 10789097"/>
              <a:gd name="connsiteY135" fmla="*/ 3643947 h 6857999"/>
              <a:gd name="connsiteX136" fmla="*/ 2947145 w 10789097"/>
              <a:gd name="connsiteY136" fmla="*/ 3648710 h 6857999"/>
              <a:gd name="connsiteX137" fmla="*/ 2950984 w 10789097"/>
              <a:gd name="connsiteY137" fmla="*/ 3653790 h 6857999"/>
              <a:gd name="connsiteX138" fmla="*/ 2954473 w 10789097"/>
              <a:gd name="connsiteY138" fmla="*/ 3658870 h 6857999"/>
              <a:gd name="connsiteX139" fmla="*/ 2957614 w 10789097"/>
              <a:gd name="connsiteY139" fmla="*/ 3664267 h 6857999"/>
              <a:gd name="connsiteX140" fmla="*/ 2960755 w 10789097"/>
              <a:gd name="connsiteY140" fmla="*/ 3669347 h 6857999"/>
              <a:gd name="connsiteX141" fmla="*/ 2963547 w 10789097"/>
              <a:gd name="connsiteY141" fmla="*/ 3675062 h 6857999"/>
              <a:gd name="connsiteX142" fmla="*/ 2965641 w 10789097"/>
              <a:gd name="connsiteY142" fmla="*/ 3680460 h 6857999"/>
              <a:gd name="connsiteX143" fmla="*/ 2968084 w 10789097"/>
              <a:gd name="connsiteY143" fmla="*/ 3686175 h 6857999"/>
              <a:gd name="connsiteX144" fmla="*/ 2969829 w 10789097"/>
              <a:gd name="connsiteY144" fmla="*/ 3691890 h 6857999"/>
              <a:gd name="connsiteX145" fmla="*/ 2971224 w 10789097"/>
              <a:gd name="connsiteY145" fmla="*/ 3697605 h 6857999"/>
              <a:gd name="connsiteX146" fmla="*/ 2972620 w 10789097"/>
              <a:gd name="connsiteY146" fmla="*/ 3703637 h 6857999"/>
              <a:gd name="connsiteX147" fmla="*/ 2973667 w 10789097"/>
              <a:gd name="connsiteY147" fmla="*/ 3709670 h 6857999"/>
              <a:gd name="connsiteX148" fmla="*/ 2974365 w 10789097"/>
              <a:gd name="connsiteY148" fmla="*/ 3715385 h 6857999"/>
              <a:gd name="connsiteX149" fmla="*/ 2974714 w 10789097"/>
              <a:gd name="connsiteY149" fmla="*/ 3721417 h 6857999"/>
              <a:gd name="connsiteX150" fmla="*/ 2975063 w 10789097"/>
              <a:gd name="connsiteY150" fmla="*/ 3727450 h 6857999"/>
              <a:gd name="connsiteX151" fmla="*/ 2974714 w 10789097"/>
              <a:gd name="connsiteY151" fmla="*/ 3733165 h 6857999"/>
              <a:gd name="connsiteX152" fmla="*/ 2974365 w 10789097"/>
              <a:gd name="connsiteY152" fmla="*/ 3739197 h 6857999"/>
              <a:gd name="connsiteX153" fmla="*/ 2973667 w 10789097"/>
              <a:gd name="connsiteY153" fmla="*/ 3745230 h 6857999"/>
              <a:gd name="connsiteX154" fmla="*/ 2972620 w 10789097"/>
              <a:gd name="connsiteY154" fmla="*/ 3750945 h 6857999"/>
              <a:gd name="connsiteX155" fmla="*/ 2971224 w 10789097"/>
              <a:gd name="connsiteY155" fmla="*/ 3756977 h 6857999"/>
              <a:gd name="connsiteX156" fmla="*/ 2969829 w 10789097"/>
              <a:gd name="connsiteY156" fmla="*/ 3763010 h 6857999"/>
              <a:gd name="connsiteX157" fmla="*/ 2968084 w 10789097"/>
              <a:gd name="connsiteY157" fmla="*/ 3768407 h 6857999"/>
              <a:gd name="connsiteX158" fmla="*/ 2965641 w 10789097"/>
              <a:gd name="connsiteY158" fmla="*/ 3774122 h 6857999"/>
              <a:gd name="connsiteX159" fmla="*/ 2963547 w 10789097"/>
              <a:gd name="connsiteY159" fmla="*/ 3779837 h 6857999"/>
              <a:gd name="connsiteX160" fmla="*/ 2960755 w 10789097"/>
              <a:gd name="connsiteY160" fmla="*/ 3785235 h 6857999"/>
              <a:gd name="connsiteX161" fmla="*/ 2957614 w 10789097"/>
              <a:gd name="connsiteY161" fmla="*/ 3790632 h 6857999"/>
              <a:gd name="connsiteX162" fmla="*/ 2954473 w 10789097"/>
              <a:gd name="connsiteY162" fmla="*/ 3795712 h 6857999"/>
              <a:gd name="connsiteX163" fmla="*/ 2950984 w 10789097"/>
              <a:gd name="connsiteY163" fmla="*/ 3801110 h 6857999"/>
              <a:gd name="connsiteX164" fmla="*/ 2947145 w 10789097"/>
              <a:gd name="connsiteY164" fmla="*/ 3805872 h 6857999"/>
              <a:gd name="connsiteX165" fmla="*/ 2942957 w 10789097"/>
              <a:gd name="connsiteY165" fmla="*/ 3810635 h 6857999"/>
              <a:gd name="connsiteX166" fmla="*/ 2938420 w 10789097"/>
              <a:gd name="connsiteY166" fmla="*/ 3815397 h 6857999"/>
              <a:gd name="connsiteX167" fmla="*/ 2933884 w 10789097"/>
              <a:gd name="connsiteY167" fmla="*/ 3819842 h 6857999"/>
              <a:gd name="connsiteX168" fmla="*/ 2928998 w 10789097"/>
              <a:gd name="connsiteY168" fmla="*/ 3823970 h 6857999"/>
              <a:gd name="connsiteX169" fmla="*/ 2924112 w 10789097"/>
              <a:gd name="connsiteY169" fmla="*/ 3827780 h 6857999"/>
              <a:gd name="connsiteX170" fmla="*/ 2918877 w 10789097"/>
              <a:gd name="connsiteY170" fmla="*/ 3831272 h 6857999"/>
              <a:gd name="connsiteX171" fmla="*/ 2913643 w 10789097"/>
              <a:gd name="connsiteY171" fmla="*/ 3834447 h 6857999"/>
              <a:gd name="connsiteX172" fmla="*/ 2908408 w 10789097"/>
              <a:gd name="connsiteY172" fmla="*/ 3837622 h 6857999"/>
              <a:gd name="connsiteX173" fmla="*/ 2902824 w 10789097"/>
              <a:gd name="connsiteY173" fmla="*/ 3840480 h 6857999"/>
              <a:gd name="connsiteX174" fmla="*/ 2897240 w 10789097"/>
              <a:gd name="connsiteY174" fmla="*/ 3843020 h 6857999"/>
              <a:gd name="connsiteX175" fmla="*/ 2891657 w 10789097"/>
              <a:gd name="connsiteY175" fmla="*/ 3844925 h 6857999"/>
              <a:gd name="connsiteX176" fmla="*/ 2885724 w 10789097"/>
              <a:gd name="connsiteY176" fmla="*/ 3846830 h 6857999"/>
              <a:gd name="connsiteX177" fmla="*/ 2880140 w 10789097"/>
              <a:gd name="connsiteY177" fmla="*/ 3848417 h 6857999"/>
              <a:gd name="connsiteX178" fmla="*/ 2874208 w 10789097"/>
              <a:gd name="connsiteY178" fmla="*/ 3849370 h 6857999"/>
              <a:gd name="connsiteX179" fmla="*/ 2868275 w 10789097"/>
              <a:gd name="connsiteY179" fmla="*/ 3850640 h 6857999"/>
              <a:gd name="connsiteX180" fmla="*/ 2862342 w 10789097"/>
              <a:gd name="connsiteY180" fmla="*/ 3851275 h 6857999"/>
              <a:gd name="connsiteX181" fmla="*/ 2856410 w 10789097"/>
              <a:gd name="connsiteY181" fmla="*/ 3851592 h 6857999"/>
              <a:gd name="connsiteX182" fmla="*/ 2850477 w 10789097"/>
              <a:gd name="connsiteY182" fmla="*/ 3851910 h 6857999"/>
              <a:gd name="connsiteX183" fmla="*/ 2844544 w 10789097"/>
              <a:gd name="connsiteY183" fmla="*/ 3851592 h 6857999"/>
              <a:gd name="connsiteX184" fmla="*/ 2838612 w 10789097"/>
              <a:gd name="connsiteY184" fmla="*/ 3851275 h 6857999"/>
              <a:gd name="connsiteX185" fmla="*/ 2832679 w 10789097"/>
              <a:gd name="connsiteY185" fmla="*/ 3850640 h 6857999"/>
              <a:gd name="connsiteX186" fmla="*/ 2826746 w 10789097"/>
              <a:gd name="connsiteY186" fmla="*/ 3849370 h 6857999"/>
              <a:gd name="connsiteX187" fmla="*/ 2820814 w 10789097"/>
              <a:gd name="connsiteY187" fmla="*/ 3848417 h 6857999"/>
              <a:gd name="connsiteX188" fmla="*/ 2814881 w 10789097"/>
              <a:gd name="connsiteY188" fmla="*/ 3846830 h 6857999"/>
              <a:gd name="connsiteX189" fmla="*/ 2809297 w 10789097"/>
              <a:gd name="connsiteY189" fmla="*/ 3844925 h 6857999"/>
              <a:gd name="connsiteX190" fmla="*/ 2803714 w 10789097"/>
              <a:gd name="connsiteY190" fmla="*/ 3843020 h 6857999"/>
              <a:gd name="connsiteX191" fmla="*/ 2798130 w 10789097"/>
              <a:gd name="connsiteY191" fmla="*/ 3840480 h 6857999"/>
              <a:gd name="connsiteX192" fmla="*/ 2792546 w 10789097"/>
              <a:gd name="connsiteY192" fmla="*/ 3837622 h 6857999"/>
              <a:gd name="connsiteX193" fmla="*/ 2787311 w 10789097"/>
              <a:gd name="connsiteY193" fmla="*/ 3834447 h 6857999"/>
              <a:gd name="connsiteX194" fmla="*/ 2782077 w 10789097"/>
              <a:gd name="connsiteY194" fmla="*/ 3831272 h 6857999"/>
              <a:gd name="connsiteX195" fmla="*/ 2776842 w 10789097"/>
              <a:gd name="connsiteY195" fmla="*/ 3827780 h 6857999"/>
              <a:gd name="connsiteX196" fmla="*/ 2771956 w 10789097"/>
              <a:gd name="connsiteY196" fmla="*/ 3823970 h 6857999"/>
              <a:gd name="connsiteX197" fmla="*/ 2767071 w 10789097"/>
              <a:gd name="connsiteY197" fmla="*/ 3819842 h 6857999"/>
              <a:gd name="connsiteX198" fmla="*/ 2762534 w 10789097"/>
              <a:gd name="connsiteY198" fmla="*/ 3815397 h 6857999"/>
              <a:gd name="connsiteX199" fmla="*/ 2666564 w 10789097"/>
              <a:gd name="connsiteY199" fmla="*/ 3720147 h 6857999"/>
              <a:gd name="connsiteX200" fmla="*/ 2559078 w 10789097"/>
              <a:gd name="connsiteY200" fmla="*/ 3612515 h 6857999"/>
              <a:gd name="connsiteX201" fmla="*/ 2554541 w 10789097"/>
              <a:gd name="connsiteY201" fmla="*/ 3608070 h 6857999"/>
              <a:gd name="connsiteX202" fmla="*/ 2549655 w 10789097"/>
              <a:gd name="connsiteY202" fmla="*/ 3604260 h 6857999"/>
              <a:gd name="connsiteX203" fmla="*/ 2544770 w 10789097"/>
              <a:gd name="connsiteY203" fmla="*/ 3600132 h 6857999"/>
              <a:gd name="connsiteX204" fmla="*/ 2539535 w 10789097"/>
              <a:gd name="connsiteY204" fmla="*/ 3596640 h 6857999"/>
              <a:gd name="connsiteX205" fmla="*/ 2534300 w 10789097"/>
              <a:gd name="connsiteY205" fmla="*/ 3593465 h 6857999"/>
              <a:gd name="connsiteX206" fmla="*/ 2529066 w 10789097"/>
              <a:gd name="connsiteY206" fmla="*/ 3590290 h 6857999"/>
              <a:gd name="connsiteX207" fmla="*/ 2523482 w 10789097"/>
              <a:gd name="connsiteY207" fmla="*/ 3587750 h 6857999"/>
              <a:gd name="connsiteX208" fmla="*/ 2517898 w 10789097"/>
              <a:gd name="connsiteY208" fmla="*/ 3585210 h 6857999"/>
              <a:gd name="connsiteX209" fmla="*/ 2512314 w 10789097"/>
              <a:gd name="connsiteY209" fmla="*/ 3583305 h 6857999"/>
              <a:gd name="connsiteX210" fmla="*/ 2506731 w 10789097"/>
              <a:gd name="connsiteY210" fmla="*/ 3581082 h 6857999"/>
              <a:gd name="connsiteX211" fmla="*/ 2500798 w 10789097"/>
              <a:gd name="connsiteY211" fmla="*/ 3579812 h 6857999"/>
              <a:gd name="connsiteX212" fmla="*/ 2494865 w 10789097"/>
              <a:gd name="connsiteY212" fmla="*/ 3578225 h 6857999"/>
              <a:gd name="connsiteX213" fmla="*/ 2488933 w 10789097"/>
              <a:gd name="connsiteY213" fmla="*/ 3577272 h 6857999"/>
              <a:gd name="connsiteX214" fmla="*/ 2483000 w 10789097"/>
              <a:gd name="connsiteY214" fmla="*/ 3576637 h 6857999"/>
              <a:gd name="connsiteX215" fmla="*/ 2476718 w 10789097"/>
              <a:gd name="connsiteY215" fmla="*/ 3576320 h 6857999"/>
              <a:gd name="connsiteX216" fmla="*/ 2470786 w 10789097"/>
              <a:gd name="connsiteY216" fmla="*/ 3576320 h 6857999"/>
              <a:gd name="connsiteX217" fmla="*/ 2464853 w 10789097"/>
              <a:gd name="connsiteY217" fmla="*/ 3576320 h 6857999"/>
              <a:gd name="connsiteX218" fmla="*/ 2458920 w 10789097"/>
              <a:gd name="connsiteY218" fmla="*/ 3576637 h 6857999"/>
              <a:gd name="connsiteX219" fmla="*/ 2452988 w 10789097"/>
              <a:gd name="connsiteY219" fmla="*/ 3577272 h 6857999"/>
              <a:gd name="connsiteX220" fmla="*/ 2447055 w 10789097"/>
              <a:gd name="connsiteY220" fmla="*/ 3578225 h 6857999"/>
              <a:gd name="connsiteX221" fmla="*/ 2441122 w 10789097"/>
              <a:gd name="connsiteY221" fmla="*/ 3579812 h 6857999"/>
              <a:gd name="connsiteX222" fmla="*/ 2435190 w 10789097"/>
              <a:gd name="connsiteY222" fmla="*/ 3581082 h 6857999"/>
              <a:gd name="connsiteX223" fmla="*/ 2429606 w 10789097"/>
              <a:gd name="connsiteY223" fmla="*/ 3583305 h 6857999"/>
              <a:gd name="connsiteX224" fmla="*/ 2424022 w 10789097"/>
              <a:gd name="connsiteY224" fmla="*/ 3585210 h 6857999"/>
              <a:gd name="connsiteX225" fmla="*/ 2418439 w 10789097"/>
              <a:gd name="connsiteY225" fmla="*/ 3587750 h 6857999"/>
              <a:gd name="connsiteX226" fmla="*/ 2412855 w 10789097"/>
              <a:gd name="connsiteY226" fmla="*/ 3590290 h 6857999"/>
              <a:gd name="connsiteX227" fmla="*/ 2407620 w 10789097"/>
              <a:gd name="connsiteY227" fmla="*/ 3593465 h 6857999"/>
              <a:gd name="connsiteX228" fmla="*/ 2402385 w 10789097"/>
              <a:gd name="connsiteY228" fmla="*/ 3596640 h 6857999"/>
              <a:gd name="connsiteX229" fmla="*/ 2397151 w 10789097"/>
              <a:gd name="connsiteY229" fmla="*/ 3600450 h 6857999"/>
              <a:gd name="connsiteX230" fmla="*/ 2392265 w 10789097"/>
              <a:gd name="connsiteY230" fmla="*/ 3604260 h 6857999"/>
              <a:gd name="connsiteX231" fmla="*/ 2387379 w 10789097"/>
              <a:gd name="connsiteY231" fmla="*/ 3608070 h 6857999"/>
              <a:gd name="connsiteX232" fmla="*/ 2382842 w 10789097"/>
              <a:gd name="connsiteY232" fmla="*/ 3612515 h 6857999"/>
              <a:gd name="connsiteX233" fmla="*/ 2379003 w 10789097"/>
              <a:gd name="connsiteY233" fmla="*/ 3616325 h 6857999"/>
              <a:gd name="connsiteX234" fmla="*/ 2375863 w 10789097"/>
              <a:gd name="connsiteY234" fmla="*/ 3620135 h 6857999"/>
              <a:gd name="connsiteX235" fmla="*/ 2369581 w 10789097"/>
              <a:gd name="connsiteY235" fmla="*/ 3628390 h 6857999"/>
              <a:gd name="connsiteX236" fmla="*/ 2363997 w 10789097"/>
              <a:gd name="connsiteY236" fmla="*/ 3636327 h 6857999"/>
              <a:gd name="connsiteX237" fmla="*/ 2359461 w 10789097"/>
              <a:gd name="connsiteY237" fmla="*/ 3644900 h 6857999"/>
              <a:gd name="connsiteX238" fmla="*/ 2355273 w 10789097"/>
              <a:gd name="connsiteY238" fmla="*/ 3654107 h 6857999"/>
              <a:gd name="connsiteX239" fmla="*/ 2352132 w 10789097"/>
              <a:gd name="connsiteY239" fmla="*/ 3663315 h 6857999"/>
              <a:gd name="connsiteX240" fmla="*/ 2349689 w 10789097"/>
              <a:gd name="connsiteY240" fmla="*/ 3672522 h 6857999"/>
              <a:gd name="connsiteX241" fmla="*/ 2347944 w 10789097"/>
              <a:gd name="connsiteY241" fmla="*/ 3682047 h 6857999"/>
              <a:gd name="connsiteX242" fmla="*/ 2346897 w 10789097"/>
              <a:gd name="connsiteY242" fmla="*/ 3691572 h 6857999"/>
              <a:gd name="connsiteX243" fmla="*/ 2346548 w 10789097"/>
              <a:gd name="connsiteY243" fmla="*/ 3701097 h 6857999"/>
              <a:gd name="connsiteX244" fmla="*/ 2347246 w 10789097"/>
              <a:gd name="connsiteY244" fmla="*/ 3710622 h 6857999"/>
              <a:gd name="connsiteX245" fmla="*/ 2348293 w 10789097"/>
              <a:gd name="connsiteY245" fmla="*/ 3720465 h 6857999"/>
              <a:gd name="connsiteX246" fmla="*/ 2350387 w 10789097"/>
              <a:gd name="connsiteY246" fmla="*/ 3729672 h 6857999"/>
              <a:gd name="connsiteX247" fmla="*/ 2352830 w 10789097"/>
              <a:gd name="connsiteY247" fmla="*/ 3739197 h 6857999"/>
              <a:gd name="connsiteX248" fmla="*/ 2356320 w 10789097"/>
              <a:gd name="connsiteY248" fmla="*/ 3748405 h 6857999"/>
              <a:gd name="connsiteX249" fmla="*/ 2360507 w 10789097"/>
              <a:gd name="connsiteY249" fmla="*/ 3756977 h 6857999"/>
              <a:gd name="connsiteX250" fmla="*/ 2651907 w 10789097"/>
              <a:gd name="connsiteY250" fmla="*/ 4048442 h 6857999"/>
              <a:gd name="connsiteX251" fmla="*/ 2656444 w 10789097"/>
              <a:gd name="connsiteY251" fmla="*/ 4052887 h 6857999"/>
              <a:gd name="connsiteX252" fmla="*/ 2660631 w 10789097"/>
              <a:gd name="connsiteY252" fmla="*/ 4057967 h 6857999"/>
              <a:gd name="connsiteX253" fmla="*/ 2664470 w 10789097"/>
              <a:gd name="connsiteY253" fmla="*/ 4062730 h 6857999"/>
              <a:gd name="connsiteX254" fmla="*/ 2667960 w 10789097"/>
              <a:gd name="connsiteY254" fmla="*/ 4067810 h 6857999"/>
              <a:gd name="connsiteX255" fmla="*/ 2671101 w 10789097"/>
              <a:gd name="connsiteY255" fmla="*/ 4073207 h 6857999"/>
              <a:gd name="connsiteX256" fmla="*/ 2674242 w 10789097"/>
              <a:gd name="connsiteY256" fmla="*/ 4078287 h 6857999"/>
              <a:gd name="connsiteX257" fmla="*/ 2677033 w 10789097"/>
              <a:gd name="connsiteY257" fmla="*/ 4084002 h 6857999"/>
              <a:gd name="connsiteX258" fmla="*/ 2679476 w 10789097"/>
              <a:gd name="connsiteY258" fmla="*/ 4089717 h 6857999"/>
              <a:gd name="connsiteX259" fmla="*/ 2681570 w 10789097"/>
              <a:gd name="connsiteY259" fmla="*/ 4095115 h 6857999"/>
              <a:gd name="connsiteX260" fmla="*/ 2683315 w 10789097"/>
              <a:gd name="connsiteY260" fmla="*/ 4100830 h 6857999"/>
              <a:gd name="connsiteX261" fmla="*/ 2684711 w 10789097"/>
              <a:gd name="connsiteY261" fmla="*/ 4106862 h 6857999"/>
              <a:gd name="connsiteX262" fmla="*/ 2686107 w 10789097"/>
              <a:gd name="connsiteY262" fmla="*/ 4112577 h 6857999"/>
              <a:gd name="connsiteX263" fmla="*/ 2687154 w 10789097"/>
              <a:gd name="connsiteY263" fmla="*/ 4118610 h 6857999"/>
              <a:gd name="connsiteX264" fmla="*/ 2687852 w 10789097"/>
              <a:gd name="connsiteY264" fmla="*/ 4124642 h 6857999"/>
              <a:gd name="connsiteX265" fmla="*/ 2688201 w 10789097"/>
              <a:gd name="connsiteY265" fmla="*/ 4130357 h 6857999"/>
              <a:gd name="connsiteX266" fmla="*/ 2688550 w 10789097"/>
              <a:gd name="connsiteY266" fmla="*/ 4136390 h 6857999"/>
              <a:gd name="connsiteX267" fmla="*/ 2688201 w 10789097"/>
              <a:gd name="connsiteY267" fmla="*/ 4142422 h 6857999"/>
              <a:gd name="connsiteX268" fmla="*/ 2687852 w 10789097"/>
              <a:gd name="connsiteY268" fmla="*/ 4148137 h 6857999"/>
              <a:gd name="connsiteX269" fmla="*/ 2687154 w 10789097"/>
              <a:gd name="connsiteY269" fmla="*/ 4154170 h 6857999"/>
              <a:gd name="connsiteX270" fmla="*/ 2686107 w 10789097"/>
              <a:gd name="connsiteY270" fmla="*/ 4160202 h 6857999"/>
              <a:gd name="connsiteX271" fmla="*/ 2684711 w 10789097"/>
              <a:gd name="connsiteY271" fmla="*/ 4165917 h 6857999"/>
              <a:gd name="connsiteX272" fmla="*/ 2683315 w 10789097"/>
              <a:gd name="connsiteY272" fmla="*/ 4171632 h 6857999"/>
              <a:gd name="connsiteX273" fmla="*/ 2681570 w 10789097"/>
              <a:gd name="connsiteY273" fmla="*/ 4177665 h 6857999"/>
              <a:gd name="connsiteX274" fmla="*/ 2679476 w 10789097"/>
              <a:gd name="connsiteY274" fmla="*/ 4183062 h 6857999"/>
              <a:gd name="connsiteX275" fmla="*/ 2677033 w 10789097"/>
              <a:gd name="connsiteY275" fmla="*/ 4188777 h 6857999"/>
              <a:gd name="connsiteX276" fmla="*/ 2674242 w 10789097"/>
              <a:gd name="connsiteY276" fmla="*/ 4194175 h 6857999"/>
              <a:gd name="connsiteX277" fmla="*/ 2671101 w 10789097"/>
              <a:gd name="connsiteY277" fmla="*/ 4199572 h 6857999"/>
              <a:gd name="connsiteX278" fmla="*/ 2667960 w 10789097"/>
              <a:gd name="connsiteY278" fmla="*/ 4204652 h 6857999"/>
              <a:gd name="connsiteX279" fmla="*/ 2664470 w 10789097"/>
              <a:gd name="connsiteY279" fmla="*/ 4210050 h 6857999"/>
              <a:gd name="connsiteX280" fmla="*/ 2660631 w 10789097"/>
              <a:gd name="connsiteY280" fmla="*/ 4214812 h 6857999"/>
              <a:gd name="connsiteX281" fmla="*/ 2656444 w 10789097"/>
              <a:gd name="connsiteY281" fmla="*/ 4219892 h 6857999"/>
              <a:gd name="connsiteX282" fmla="*/ 2651907 w 10789097"/>
              <a:gd name="connsiteY282" fmla="*/ 4224337 h 6857999"/>
              <a:gd name="connsiteX283" fmla="*/ 2647370 w 10789097"/>
              <a:gd name="connsiteY283" fmla="*/ 4228782 h 6857999"/>
              <a:gd name="connsiteX284" fmla="*/ 2642484 w 10789097"/>
              <a:gd name="connsiteY284" fmla="*/ 4232592 h 6857999"/>
              <a:gd name="connsiteX285" fmla="*/ 2637599 w 10789097"/>
              <a:gd name="connsiteY285" fmla="*/ 4236402 h 6857999"/>
              <a:gd name="connsiteX286" fmla="*/ 2632713 w 10789097"/>
              <a:gd name="connsiteY286" fmla="*/ 4239895 h 6857999"/>
              <a:gd name="connsiteX287" fmla="*/ 2627478 w 10789097"/>
              <a:gd name="connsiteY287" fmla="*/ 4243387 h 6857999"/>
              <a:gd name="connsiteX288" fmla="*/ 2622243 w 10789097"/>
              <a:gd name="connsiteY288" fmla="*/ 4246245 h 6857999"/>
              <a:gd name="connsiteX289" fmla="*/ 2616660 w 10789097"/>
              <a:gd name="connsiteY289" fmla="*/ 4249102 h 6857999"/>
              <a:gd name="connsiteX290" fmla="*/ 2611425 w 10789097"/>
              <a:gd name="connsiteY290" fmla="*/ 4251642 h 6857999"/>
              <a:gd name="connsiteX291" fmla="*/ 2605841 w 10789097"/>
              <a:gd name="connsiteY291" fmla="*/ 4253547 h 6857999"/>
              <a:gd name="connsiteX292" fmla="*/ 2599909 w 10789097"/>
              <a:gd name="connsiteY292" fmla="*/ 4255452 h 6857999"/>
              <a:gd name="connsiteX293" fmla="*/ 2594325 w 10789097"/>
              <a:gd name="connsiteY293" fmla="*/ 4257040 h 6857999"/>
              <a:gd name="connsiteX294" fmla="*/ 2588392 w 10789097"/>
              <a:gd name="connsiteY294" fmla="*/ 4258627 h 6857999"/>
              <a:gd name="connsiteX295" fmla="*/ 2582809 w 10789097"/>
              <a:gd name="connsiteY295" fmla="*/ 4259262 h 6857999"/>
              <a:gd name="connsiteX296" fmla="*/ 2576876 w 10789097"/>
              <a:gd name="connsiteY296" fmla="*/ 4260215 h 6857999"/>
              <a:gd name="connsiteX297" fmla="*/ 2570943 w 10789097"/>
              <a:gd name="connsiteY297" fmla="*/ 4260532 h 6857999"/>
              <a:gd name="connsiteX298" fmla="*/ 2565011 w 10789097"/>
              <a:gd name="connsiteY298" fmla="*/ 4260532 h 6857999"/>
              <a:gd name="connsiteX299" fmla="*/ 5169805 w 10789097"/>
              <a:gd name="connsiteY299" fmla="*/ 6857999 h 6857999"/>
              <a:gd name="connsiteX300" fmla="*/ 10789097 w 10789097"/>
              <a:gd name="connsiteY300" fmla="*/ 6857999 h 6857999"/>
              <a:gd name="connsiteX301" fmla="*/ 10789097 w 10789097"/>
              <a:gd name="connsiteY301" fmla="*/ 0 h 6857999"/>
              <a:gd name="connsiteX0" fmla="*/ 10789097 w 10789097"/>
              <a:gd name="connsiteY0" fmla="*/ 0 h 6857999"/>
              <a:gd name="connsiteX1" fmla="*/ 0 w 10789097"/>
              <a:gd name="connsiteY1" fmla="*/ 0 h 6857999"/>
              <a:gd name="connsiteX2" fmla="*/ 34549 w 10789097"/>
              <a:gd name="connsiteY2" fmla="*/ 34608 h 6857999"/>
              <a:gd name="connsiteX3" fmla="*/ 2681221 w 10789097"/>
              <a:gd name="connsiteY3" fmla="*/ 2678112 h 6857999"/>
              <a:gd name="connsiteX4" fmla="*/ 2685758 w 10789097"/>
              <a:gd name="connsiteY4" fmla="*/ 2682875 h 6857999"/>
              <a:gd name="connsiteX5" fmla="*/ 2689946 w 10789097"/>
              <a:gd name="connsiteY5" fmla="*/ 2687320 h 6857999"/>
              <a:gd name="connsiteX6" fmla="*/ 2693785 w 10789097"/>
              <a:gd name="connsiteY6" fmla="*/ 2692717 h 6857999"/>
              <a:gd name="connsiteX7" fmla="*/ 2697274 w 10789097"/>
              <a:gd name="connsiteY7" fmla="*/ 2697480 h 6857999"/>
              <a:gd name="connsiteX8" fmla="*/ 2700415 w 10789097"/>
              <a:gd name="connsiteY8" fmla="*/ 2702877 h 6857999"/>
              <a:gd name="connsiteX9" fmla="*/ 2703556 w 10789097"/>
              <a:gd name="connsiteY9" fmla="*/ 2708275 h 6857999"/>
              <a:gd name="connsiteX10" fmla="*/ 2706348 w 10789097"/>
              <a:gd name="connsiteY10" fmla="*/ 2713672 h 6857999"/>
              <a:gd name="connsiteX11" fmla="*/ 2708791 w 10789097"/>
              <a:gd name="connsiteY11" fmla="*/ 2719070 h 6857999"/>
              <a:gd name="connsiteX12" fmla="*/ 2710885 w 10789097"/>
              <a:gd name="connsiteY12" fmla="*/ 2725102 h 6857999"/>
              <a:gd name="connsiteX13" fmla="*/ 2712630 w 10789097"/>
              <a:gd name="connsiteY13" fmla="*/ 2730817 h 6857999"/>
              <a:gd name="connsiteX14" fmla="*/ 2714025 w 10789097"/>
              <a:gd name="connsiteY14" fmla="*/ 2736532 h 6857999"/>
              <a:gd name="connsiteX15" fmla="*/ 2715421 w 10789097"/>
              <a:gd name="connsiteY15" fmla="*/ 2742565 h 6857999"/>
              <a:gd name="connsiteX16" fmla="*/ 2716468 w 10789097"/>
              <a:gd name="connsiteY16" fmla="*/ 2748280 h 6857999"/>
              <a:gd name="connsiteX17" fmla="*/ 2717166 w 10789097"/>
              <a:gd name="connsiteY17" fmla="*/ 2753995 h 6857999"/>
              <a:gd name="connsiteX18" fmla="*/ 2717515 w 10789097"/>
              <a:gd name="connsiteY18" fmla="*/ 2760345 h 6857999"/>
              <a:gd name="connsiteX19" fmla="*/ 2717864 w 10789097"/>
              <a:gd name="connsiteY19" fmla="*/ 2766377 h 6857999"/>
              <a:gd name="connsiteX20" fmla="*/ 2717515 w 10789097"/>
              <a:gd name="connsiteY20" fmla="*/ 2772092 h 6857999"/>
              <a:gd name="connsiteX21" fmla="*/ 2717166 w 10789097"/>
              <a:gd name="connsiteY21" fmla="*/ 2778125 h 6857999"/>
              <a:gd name="connsiteX22" fmla="*/ 2716468 w 10789097"/>
              <a:gd name="connsiteY22" fmla="*/ 2784157 h 6857999"/>
              <a:gd name="connsiteX23" fmla="*/ 2715421 w 10789097"/>
              <a:gd name="connsiteY23" fmla="*/ 2790190 h 6857999"/>
              <a:gd name="connsiteX24" fmla="*/ 2714025 w 10789097"/>
              <a:gd name="connsiteY24" fmla="*/ 2795905 h 6857999"/>
              <a:gd name="connsiteX25" fmla="*/ 2712630 w 10789097"/>
              <a:gd name="connsiteY25" fmla="*/ 2801620 h 6857999"/>
              <a:gd name="connsiteX26" fmla="*/ 2710885 w 10789097"/>
              <a:gd name="connsiteY26" fmla="*/ 2807335 h 6857999"/>
              <a:gd name="connsiteX27" fmla="*/ 2708791 w 10789097"/>
              <a:gd name="connsiteY27" fmla="*/ 2813050 h 6857999"/>
              <a:gd name="connsiteX28" fmla="*/ 2706348 w 10789097"/>
              <a:gd name="connsiteY28" fmla="*/ 2818765 h 6857999"/>
              <a:gd name="connsiteX29" fmla="*/ 2703556 w 10789097"/>
              <a:gd name="connsiteY29" fmla="*/ 2824162 h 6857999"/>
              <a:gd name="connsiteX30" fmla="*/ 2700415 w 10789097"/>
              <a:gd name="connsiteY30" fmla="*/ 2829560 h 6857999"/>
              <a:gd name="connsiteX31" fmla="*/ 2697274 w 10789097"/>
              <a:gd name="connsiteY31" fmla="*/ 2834640 h 6857999"/>
              <a:gd name="connsiteX32" fmla="*/ 2693785 w 10789097"/>
              <a:gd name="connsiteY32" fmla="*/ 2840037 h 6857999"/>
              <a:gd name="connsiteX33" fmla="*/ 2689946 w 10789097"/>
              <a:gd name="connsiteY33" fmla="*/ 2844800 h 6857999"/>
              <a:gd name="connsiteX34" fmla="*/ 2685758 w 10789097"/>
              <a:gd name="connsiteY34" fmla="*/ 2849562 h 6857999"/>
              <a:gd name="connsiteX35" fmla="*/ 2681221 w 10789097"/>
              <a:gd name="connsiteY35" fmla="*/ 2854325 h 6857999"/>
              <a:gd name="connsiteX36" fmla="*/ 2676684 w 10789097"/>
              <a:gd name="connsiteY36" fmla="*/ 2858770 h 6857999"/>
              <a:gd name="connsiteX37" fmla="*/ 2671799 w 10789097"/>
              <a:gd name="connsiteY37" fmla="*/ 2862580 h 6857999"/>
              <a:gd name="connsiteX38" fmla="*/ 2666913 w 10789097"/>
              <a:gd name="connsiteY38" fmla="*/ 2866390 h 6857999"/>
              <a:gd name="connsiteX39" fmla="*/ 2661678 w 10789097"/>
              <a:gd name="connsiteY39" fmla="*/ 2870200 h 6857999"/>
              <a:gd name="connsiteX40" fmla="*/ 2656444 w 10789097"/>
              <a:gd name="connsiteY40" fmla="*/ 2873375 h 6857999"/>
              <a:gd name="connsiteX41" fmla="*/ 2651209 w 10789097"/>
              <a:gd name="connsiteY41" fmla="*/ 2876550 h 6857999"/>
              <a:gd name="connsiteX42" fmla="*/ 2645625 w 10789097"/>
              <a:gd name="connsiteY42" fmla="*/ 2879090 h 6857999"/>
              <a:gd name="connsiteX43" fmla="*/ 2640041 w 10789097"/>
              <a:gd name="connsiteY43" fmla="*/ 2881312 h 6857999"/>
              <a:gd name="connsiteX44" fmla="*/ 2634458 w 10789097"/>
              <a:gd name="connsiteY44" fmla="*/ 2883535 h 6857999"/>
              <a:gd name="connsiteX45" fmla="*/ 2628525 w 10789097"/>
              <a:gd name="connsiteY45" fmla="*/ 2885757 h 6857999"/>
              <a:gd name="connsiteX46" fmla="*/ 2622941 w 10789097"/>
              <a:gd name="connsiteY46" fmla="*/ 2887027 h 6857999"/>
              <a:gd name="connsiteX47" fmla="*/ 2617009 w 10789097"/>
              <a:gd name="connsiteY47" fmla="*/ 2888297 h 6857999"/>
              <a:gd name="connsiteX48" fmla="*/ 2611076 w 10789097"/>
              <a:gd name="connsiteY48" fmla="*/ 2889567 h 6857999"/>
              <a:gd name="connsiteX49" fmla="*/ 2605143 w 10789097"/>
              <a:gd name="connsiteY49" fmla="*/ 2890202 h 6857999"/>
              <a:gd name="connsiteX50" fmla="*/ 2599211 w 10789097"/>
              <a:gd name="connsiteY50" fmla="*/ 2890520 h 6857999"/>
              <a:gd name="connsiteX51" fmla="*/ 2593278 w 10789097"/>
              <a:gd name="connsiteY51" fmla="*/ 2890520 h 6857999"/>
              <a:gd name="connsiteX52" fmla="*/ 2587345 w 10789097"/>
              <a:gd name="connsiteY52" fmla="*/ 2890520 h 6857999"/>
              <a:gd name="connsiteX53" fmla="*/ 2581413 w 10789097"/>
              <a:gd name="connsiteY53" fmla="*/ 2890202 h 6857999"/>
              <a:gd name="connsiteX54" fmla="*/ 2575480 w 10789097"/>
              <a:gd name="connsiteY54" fmla="*/ 2889567 h 6857999"/>
              <a:gd name="connsiteX55" fmla="*/ 2569547 w 10789097"/>
              <a:gd name="connsiteY55" fmla="*/ 2888297 h 6857999"/>
              <a:gd name="connsiteX56" fmla="*/ 2563615 w 10789097"/>
              <a:gd name="connsiteY56" fmla="*/ 2887027 h 6857999"/>
              <a:gd name="connsiteX57" fmla="*/ 2557682 w 10789097"/>
              <a:gd name="connsiteY57" fmla="*/ 2885757 h 6857999"/>
              <a:gd name="connsiteX58" fmla="*/ 2552098 w 10789097"/>
              <a:gd name="connsiteY58" fmla="*/ 2883535 h 6857999"/>
              <a:gd name="connsiteX59" fmla="*/ 2546515 w 10789097"/>
              <a:gd name="connsiteY59" fmla="*/ 2881312 h 6857999"/>
              <a:gd name="connsiteX60" fmla="*/ 2540931 w 10789097"/>
              <a:gd name="connsiteY60" fmla="*/ 2879090 h 6857999"/>
              <a:gd name="connsiteX61" fmla="*/ 2535347 w 10789097"/>
              <a:gd name="connsiteY61" fmla="*/ 2876550 h 6857999"/>
              <a:gd name="connsiteX62" fmla="*/ 2530112 w 10789097"/>
              <a:gd name="connsiteY62" fmla="*/ 2873375 h 6857999"/>
              <a:gd name="connsiteX63" fmla="*/ 2524878 w 10789097"/>
              <a:gd name="connsiteY63" fmla="*/ 2870200 h 6857999"/>
              <a:gd name="connsiteX64" fmla="*/ 2519643 w 10789097"/>
              <a:gd name="connsiteY64" fmla="*/ 2866390 h 6857999"/>
              <a:gd name="connsiteX65" fmla="*/ 2514757 w 10789097"/>
              <a:gd name="connsiteY65" fmla="*/ 2862580 h 6857999"/>
              <a:gd name="connsiteX66" fmla="*/ 2509872 w 10789097"/>
              <a:gd name="connsiteY66" fmla="*/ 2858770 h 6857999"/>
              <a:gd name="connsiteX67" fmla="*/ 2505335 w 10789097"/>
              <a:gd name="connsiteY67" fmla="*/ 2854325 h 6857999"/>
              <a:gd name="connsiteX68" fmla="*/ 2390869 w 10789097"/>
              <a:gd name="connsiteY68" fmla="*/ 2740025 h 6857999"/>
              <a:gd name="connsiteX69" fmla="*/ 2385983 w 10789097"/>
              <a:gd name="connsiteY69" fmla="*/ 2735580 h 6857999"/>
              <a:gd name="connsiteX70" fmla="*/ 2381097 w 10789097"/>
              <a:gd name="connsiteY70" fmla="*/ 2731452 h 6857999"/>
              <a:gd name="connsiteX71" fmla="*/ 2376212 w 10789097"/>
              <a:gd name="connsiteY71" fmla="*/ 2727642 h 6857999"/>
              <a:gd name="connsiteX72" fmla="*/ 2371326 w 10789097"/>
              <a:gd name="connsiteY72" fmla="*/ 2724150 h 6857999"/>
              <a:gd name="connsiteX73" fmla="*/ 2366091 w 10789097"/>
              <a:gd name="connsiteY73" fmla="*/ 2720975 h 6857999"/>
              <a:gd name="connsiteX74" fmla="*/ 2360507 w 10789097"/>
              <a:gd name="connsiteY74" fmla="*/ 2717800 h 6857999"/>
              <a:gd name="connsiteX75" fmla="*/ 2355273 w 10789097"/>
              <a:gd name="connsiteY75" fmla="*/ 2715260 h 6857999"/>
              <a:gd name="connsiteX76" fmla="*/ 2349689 w 10789097"/>
              <a:gd name="connsiteY76" fmla="*/ 2713037 h 6857999"/>
              <a:gd name="connsiteX77" fmla="*/ 2343757 w 10789097"/>
              <a:gd name="connsiteY77" fmla="*/ 2710497 h 6857999"/>
              <a:gd name="connsiteX78" fmla="*/ 2338173 w 10789097"/>
              <a:gd name="connsiteY78" fmla="*/ 2708592 h 6857999"/>
              <a:gd name="connsiteX79" fmla="*/ 2332240 w 10789097"/>
              <a:gd name="connsiteY79" fmla="*/ 2707322 h 6857999"/>
              <a:gd name="connsiteX80" fmla="*/ 2326307 w 10789097"/>
              <a:gd name="connsiteY80" fmla="*/ 2706052 h 6857999"/>
              <a:gd name="connsiteX81" fmla="*/ 2320724 w 10789097"/>
              <a:gd name="connsiteY81" fmla="*/ 2704782 h 6857999"/>
              <a:gd name="connsiteX82" fmla="*/ 2314442 w 10789097"/>
              <a:gd name="connsiteY82" fmla="*/ 2704147 h 6857999"/>
              <a:gd name="connsiteX83" fmla="*/ 2308509 w 10789097"/>
              <a:gd name="connsiteY83" fmla="*/ 2703830 h 6857999"/>
              <a:gd name="connsiteX84" fmla="*/ 2302577 w 10789097"/>
              <a:gd name="connsiteY84" fmla="*/ 2703512 h 6857999"/>
              <a:gd name="connsiteX85" fmla="*/ 2296644 w 10789097"/>
              <a:gd name="connsiteY85" fmla="*/ 2703830 h 6857999"/>
              <a:gd name="connsiteX86" fmla="*/ 2290711 w 10789097"/>
              <a:gd name="connsiteY86" fmla="*/ 2704147 h 6857999"/>
              <a:gd name="connsiteX87" fmla="*/ 2284779 w 10789097"/>
              <a:gd name="connsiteY87" fmla="*/ 2704782 h 6857999"/>
              <a:gd name="connsiteX88" fmla="*/ 2278846 w 10789097"/>
              <a:gd name="connsiteY88" fmla="*/ 2706052 h 6857999"/>
              <a:gd name="connsiteX89" fmla="*/ 2272913 w 10789097"/>
              <a:gd name="connsiteY89" fmla="*/ 2707322 h 6857999"/>
              <a:gd name="connsiteX90" fmla="*/ 2267330 w 10789097"/>
              <a:gd name="connsiteY90" fmla="*/ 2708592 h 6857999"/>
              <a:gd name="connsiteX91" fmla="*/ 2261397 w 10789097"/>
              <a:gd name="connsiteY91" fmla="*/ 2710497 h 6857999"/>
              <a:gd name="connsiteX92" fmla="*/ 2255813 w 10789097"/>
              <a:gd name="connsiteY92" fmla="*/ 2713037 h 6857999"/>
              <a:gd name="connsiteX93" fmla="*/ 2250229 w 10789097"/>
              <a:gd name="connsiteY93" fmla="*/ 2715260 h 6857999"/>
              <a:gd name="connsiteX94" fmla="*/ 2244646 w 10789097"/>
              <a:gd name="connsiteY94" fmla="*/ 2717800 h 6857999"/>
              <a:gd name="connsiteX95" fmla="*/ 2239411 w 10789097"/>
              <a:gd name="connsiteY95" fmla="*/ 2720975 h 6857999"/>
              <a:gd name="connsiteX96" fmla="*/ 2234177 w 10789097"/>
              <a:gd name="connsiteY96" fmla="*/ 2724150 h 6857999"/>
              <a:gd name="connsiteX97" fmla="*/ 2228942 w 10789097"/>
              <a:gd name="connsiteY97" fmla="*/ 2727642 h 6857999"/>
              <a:gd name="connsiteX98" fmla="*/ 2224056 w 10789097"/>
              <a:gd name="connsiteY98" fmla="*/ 2731452 h 6857999"/>
              <a:gd name="connsiteX99" fmla="*/ 2219170 w 10789097"/>
              <a:gd name="connsiteY99" fmla="*/ 2735580 h 6857999"/>
              <a:gd name="connsiteX100" fmla="*/ 2214633 w 10789097"/>
              <a:gd name="connsiteY100" fmla="*/ 2740025 h 6857999"/>
              <a:gd name="connsiteX101" fmla="*/ 2210097 w 10789097"/>
              <a:gd name="connsiteY101" fmla="*/ 2744787 h 6857999"/>
              <a:gd name="connsiteX102" fmla="*/ 2206258 w 10789097"/>
              <a:gd name="connsiteY102" fmla="*/ 2749550 h 6857999"/>
              <a:gd name="connsiteX103" fmla="*/ 2202070 w 10789097"/>
              <a:gd name="connsiteY103" fmla="*/ 2754312 h 6857999"/>
              <a:gd name="connsiteX104" fmla="*/ 2198581 w 10789097"/>
              <a:gd name="connsiteY104" fmla="*/ 2759710 h 6857999"/>
              <a:gd name="connsiteX105" fmla="*/ 2195091 w 10789097"/>
              <a:gd name="connsiteY105" fmla="*/ 2764790 h 6857999"/>
              <a:gd name="connsiteX106" fmla="*/ 2191950 w 10789097"/>
              <a:gd name="connsiteY106" fmla="*/ 2770187 h 6857999"/>
              <a:gd name="connsiteX107" fmla="*/ 2189507 w 10789097"/>
              <a:gd name="connsiteY107" fmla="*/ 2775585 h 6857999"/>
              <a:gd name="connsiteX108" fmla="*/ 2187064 w 10789097"/>
              <a:gd name="connsiteY108" fmla="*/ 2781300 h 6857999"/>
              <a:gd name="connsiteX109" fmla="*/ 2184621 w 10789097"/>
              <a:gd name="connsiteY109" fmla="*/ 2787015 h 6857999"/>
              <a:gd name="connsiteX110" fmla="*/ 2182876 w 10789097"/>
              <a:gd name="connsiteY110" fmla="*/ 2792730 h 6857999"/>
              <a:gd name="connsiteX111" fmla="*/ 2181480 w 10789097"/>
              <a:gd name="connsiteY111" fmla="*/ 2798445 h 6857999"/>
              <a:gd name="connsiteX112" fmla="*/ 2180085 w 10789097"/>
              <a:gd name="connsiteY112" fmla="*/ 2804477 h 6857999"/>
              <a:gd name="connsiteX113" fmla="*/ 2179037 w 10789097"/>
              <a:gd name="connsiteY113" fmla="*/ 2810192 h 6857999"/>
              <a:gd name="connsiteX114" fmla="*/ 2178339 w 10789097"/>
              <a:gd name="connsiteY114" fmla="*/ 2816225 h 6857999"/>
              <a:gd name="connsiteX115" fmla="*/ 2177991 w 10789097"/>
              <a:gd name="connsiteY115" fmla="*/ 2822257 h 6857999"/>
              <a:gd name="connsiteX116" fmla="*/ 2177641 w 10789097"/>
              <a:gd name="connsiteY116" fmla="*/ 2827972 h 6857999"/>
              <a:gd name="connsiteX117" fmla="*/ 2177991 w 10789097"/>
              <a:gd name="connsiteY117" fmla="*/ 2834005 h 6857999"/>
              <a:gd name="connsiteX118" fmla="*/ 2178339 w 10789097"/>
              <a:gd name="connsiteY118" fmla="*/ 2840037 h 6857999"/>
              <a:gd name="connsiteX119" fmla="*/ 2179037 w 10789097"/>
              <a:gd name="connsiteY119" fmla="*/ 2845752 h 6857999"/>
              <a:gd name="connsiteX120" fmla="*/ 2180085 w 10789097"/>
              <a:gd name="connsiteY120" fmla="*/ 2851785 h 6857999"/>
              <a:gd name="connsiteX121" fmla="*/ 2181480 w 10789097"/>
              <a:gd name="connsiteY121" fmla="*/ 2857817 h 6857999"/>
              <a:gd name="connsiteX122" fmla="*/ 2182876 w 10789097"/>
              <a:gd name="connsiteY122" fmla="*/ 2863532 h 6857999"/>
              <a:gd name="connsiteX123" fmla="*/ 2184621 w 10789097"/>
              <a:gd name="connsiteY123" fmla="*/ 2869247 h 6857999"/>
              <a:gd name="connsiteX124" fmla="*/ 2187064 w 10789097"/>
              <a:gd name="connsiteY124" fmla="*/ 2875280 h 6857999"/>
              <a:gd name="connsiteX125" fmla="*/ 2189507 w 10789097"/>
              <a:gd name="connsiteY125" fmla="*/ 2880677 h 6857999"/>
              <a:gd name="connsiteX126" fmla="*/ 2191950 w 10789097"/>
              <a:gd name="connsiteY126" fmla="*/ 2886075 h 6857999"/>
              <a:gd name="connsiteX127" fmla="*/ 2195091 w 10789097"/>
              <a:gd name="connsiteY127" fmla="*/ 2891472 h 6857999"/>
              <a:gd name="connsiteX128" fmla="*/ 2198581 w 10789097"/>
              <a:gd name="connsiteY128" fmla="*/ 2896870 h 6857999"/>
              <a:gd name="connsiteX129" fmla="*/ 2202070 w 10789097"/>
              <a:gd name="connsiteY129" fmla="*/ 2901632 h 6857999"/>
              <a:gd name="connsiteX130" fmla="*/ 2206258 w 10789097"/>
              <a:gd name="connsiteY130" fmla="*/ 2906712 h 6857999"/>
              <a:gd name="connsiteX131" fmla="*/ 2210097 w 10789097"/>
              <a:gd name="connsiteY131" fmla="*/ 2911475 h 6857999"/>
              <a:gd name="connsiteX132" fmla="*/ 2214633 w 10789097"/>
              <a:gd name="connsiteY132" fmla="*/ 2916237 h 6857999"/>
              <a:gd name="connsiteX133" fmla="*/ 2938420 w 10789097"/>
              <a:gd name="connsiteY133" fmla="*/ 3639502 h 6857999"/>
              <a:gd name="connsiteX134" fmla="*/ 2942957 w 10789097"/>
              <a:gd name="connsiteY134" fmla="*/ 3643947 h 6857999"/>
              <a:gd name="connsiteX135" fmla="*/ 2947145 w 10789097"/>
              <a:gd name="connsiteY135" fmla="*/ 3648710 h 6857999"/>
              <a:gd name="connsiteX136" fmla="*/ 2950984 w 10789097"/>
              <a:gd name="connsiteY136" fmla="*/ 3653790 h 6857999"/>
              <a:gd name="connsiteX137" fmla="*/ 2954473 w 10789097"/>
              <a:gd name="connsiteY137" fmla="*/ 3658870 h 6857999"/>
              <a:gd name="connsiteX138" fmla="*/ 2957614 w 10789097"/>
              <a:gd name="connsiteY138" fmla="*/ 3664267 h 6857999"/>
              <a:gd name="connsiteX139" fmla="*/ 2960755 w 10789097"/>
              <a:gd name="connsiteY139" fmla="*/ 3669347 h 6857999"/>
              <a:gd name="connsiteX140" fmla="*/ 2963547 w 10789097"/>
              <a:gd name="connsiteY140" fmla="*/ 3675062 h 6857999"/>
              <a:gd name="connsiteX141" fmla="*/ 2965641 w 10789097"/>
              <a:gd name="connsiteY141" fmla="*/ 3680460 h 6857999"/>
              <a:gd name="connsiteX142" fmla="*/ 2968084 w 10789097"/>
              <a:gd name="connsiteY142" fmla="*/ 3686175 h 6857999"/>
              <a:gd name="connsiteX143" fmla="*/ 2969829 w 10789097"/>
              <a:gd name="connsiteY143" fmla="*/ 3691890 h 6857999"/>
              <a:gd name="connsiteX144" fmla="*/ 2971224 w 10789097"/>
              <a:gd name="connsiteY144" fmla="*/ 3697605 h 6857999"/>
              <a:gd name="connsiteX145" fmla="*/ 2972620 w 10789097"/>
              <a:gd name="connsiteY145" fmla="*/ 3703637 h 6857999"/>
              <a:gd name="connsiteX146" fmla="*/ 2973667 w 10789097"/>
              <a:gd name="connsiteY146" fmla="*/ 3709670 h 6857999"/>
              <a:gd name="connsiteX147" fmla="*/ 2974365 w 10789097"/>
              <a:gd name="connsiteY147" fmla="*/ 3715385 h 6857999"/>
              <a:gd name="connsiteX148" fmla="*/ 2974714 w 10789097"/>
              <a:gd name="connsiteY148" fmla="*/ 3721417 h 6857999"/>
              <a:gd name="connsiteX149" fmla="*/ 2975063 w 10789097"/>
              <a:gd name="connsiteY149" fmla="*/ 3727450 h 6857999"/>
              <a:gd name="connsiteX150" fmla="*/ 2974714 w 10789097"/>
              <a:gd name="connsiteY150" fmla="*/ 3733165 h 6857999"/>
              <a:gd name="connsiteX151" fmla="*/ 2974365 w 10789097"/>
              <a:gd name="connsiteY151" fmla="*/ 3739197 h 6857999"/>
              <a:gd name="connsiteX152" fmla="*/ 2973667 w 10789097"/>
              <a:gd name="connsiteY152" fmla="*/ 3745230 h 6857999"/>
              <a:gd name="connsiteX153" fmla="*/ 2972620 w 10789097"/>
              <a:gd name="connsiteY153" fmla="*/ 3750945 h 6857999"/>
              <a:gd name="connsiteX154" fmla="*/ 2971224 w 10789097"/>
              <a:gd name="connsiteY154" fmla="*/ 3756977 h 6857999"/>
              <a:gd name="connsiteX155" fmla="*/ 2969829 w 10789097"/>
              <a:gd name="connsiteY155" fmla="*/ 3763010 h 6857999"/>
              <a:gd name="connsiteX156" fmla="*/ 2968084 w 10789097"/>
              <a:gd name="connsiteY156" fmla="*/ 3768407 h 6857999"/>
              <a:gd name="connsiteX157" fmla="*/ 2965641 w 10789097"/>
              <a:gd name="connsiteY157" fmla="*/ 3774122 h 6857999"/>
              <a:gd name="connsiteX158" fmla="*/ 2963547 w 10789097"/>
              <a:gd name="connsiteY158" fmla="*/ 3779837 h 6857999"/>
              <a:gd name="connsiteX159" fmla="*/ 2960755 w 10789097"/>
              <a:gd name="connsiteY159" fmla="*/ 3785235 h 6857999"/>
              <a:gd name="connsiteX160" fmla="*/ 2957614 w 10789097"/>
              <a:gd name="connsiteY160" fmla="*/ 3790632 h 6857999"/>
              <a:gd name="connsiteX161" fmla="*/ 2954473 w 10789097"/>
              <a:gd name="connsiteY161" fmla="*/ 3795712 h 6857999"/>
              <a:gd name="connsiteX162" fmla="*/ 2950984 w 10789097"/>
              <a:gd name="connsiteY162" fmla="*/ 3801110 h 6857999"/>
              <a:gd name="connsiteX163" fmla="*/ 2947145 w 10789097"/>
              <a:gd name="connsiteY163" fmla="*/ 3805872 h 6857999"/>
              <a:gd name="connsiteX164" fmla="*/ 2942957 w 10789097"/>
              <a:gd name="connsiteY164" fmla="*/ 3810635 h 6857999"/>
              <a:gd name="connsiteX165" fmla="*/ 2938420 w 10789097"/>
              <a:gd name="connsiteY165" fmla="*/ 3815397 h 6857999"/>
              <a:gd name="connsiteX166" fmla="*/ 2933884 w 10789097"/>
              <a:gd name="connsiteY166" fmla="*/ 3819842 h 6857999"/>
              <a:gd name="connsiteX167" fmla="*/ 2928998 w 10789097"/>
              <a:gd name="connsiteY167" fmla="*/ 3823970 h 6857999"/>
              <a:gd name="connsiteX168" fmla="*/ 2924112 w 10789097"/>
              <a:gd name="connsiteY168" fmla="*/ 3827780 h 6857999"/>
              <a:gd name="connsiteX169" fmla="*/ 2918877 w 10789097"/>
              <a:gd name="connsiteY169" fmla="*/ 3831272 h 6857999"/>
              <a:gd name="connsiteX170" fmla="*/ 2913643 w 10789097"/>
              <a:gd name="connsiteY170" fmla="*/ 3834447 h 6857999"/>
              <a:gd name="connsiteX171" fmla="*/ 2908408 w 10789097"/>
              <a:gd name="connsiteY171" fmla="*/ 3837622 h 6857999"/>
              <a:gd name="connsiteX172" fmla="*/ 2902824 w 10789097"/>
              <a:gd name="connsiteY172" fmla="*/ 3840480 h 6857999"/>
              <a:gd name="connsiteX173" fmla="*/ 2897240 w 10789097"/>
              <a:gd name="connsiteY173" fmla="*/ 3843020 h 6857999"/>
              <a:gd name="connsiteX174" fmla="*/ 2891657 w 10789097"/>
              <a:gd name="connsiteY174" fmla="*/ 3844925 h 6857999"/>
              <a:gd name="connsiteX175" fmla="*/ 2885724 w 10789097"/>
              <a:gd name="connsiteY175" fmla="*/ 3846830 h 6857999"/>
              <a:gd name="connsiteX176" fmla="*/ 2880140 w 10789097"/>
              <a:gd name="connsiteY176" fmla="*/ 3848417 h 6857999"/>
              <a:gd name="connsiteX177" fmla="*/ 2874208 w 10789097"/>
              <a:gd name="connsiteY177" fmla="*/ 3849370 h 6857999"/>
              <a:gd name="connsiteX178" fmla="*/ 2868275 w 10789097"/>
              <a:gd name="connsiteY178" fmla="*/ 3850640 h 6857999"/>
              <a:gd name="connsiteX179" fmla="*/ 2862342 w 10789097"/>
              <a:gd name="connsiteY179" fmla="*/ 3851275 h 6857999"/>
              <a:gd name="connsiteX180" fmla="*/ 2856410 w 10789097"/>
              <a:gd name="connsiteY180" fmla="*/ 3851592 h 6857999"/>
              <a:gd name="connsiteX181" fmla="*/ 2850477 w 10789097"/>
              <a:gd name="connsiteY181" fmla="*/ 3851910 h 6857999"/>
              <a:gd name="connsiteX182" fmla="*/ 2844544 w 10789097"/>
              <a:gd name="connsiteY182" fmla="*/ 3851592 h 6857999"/>
              <a:gd name="connsiteX183" fmla="*/ 2838612 w 10789097"/>
              <a:gd name="connsiteY183" fmla="*/ 3851275 h 6857999"/>
              <a:gd name="connsiteX184" fmla="*/ 2832679 w 10789097"/>
              <a:gd name="connsiteY184" fmla="*/ 3850640 h 6857999"/>
              <a:gd name="connsiteX185" fmla="*/ 2826746 w 10789097"/>
              <a:gd name="connsiteY185" fmla="*/ 3849370 h 6857999"/>
              <a:gd name="connsiteX186" fmla="*/ 2820814 w 10789097"/>
              <a:gd name="connsiteY186" fmla="*/ 3848417 h 6857999"/>
              <a:gd name="connsiteX187" fmla="*/ 2814881 w 10789097"/>
              <a:gd name="connsiteY187" fmla="*/ 3846830 h 6857999"/>
              <a:gd name="connsiteX188" fmla="*/ 2809297 w 10789097"/>
              <a:gd name="connsiteY188" fmla="*/ 3844925 h 6857999"/>
              <a:gd name="connsiteX189" fmla="*/ 2803714 w 10789097"/>
              <a:gd name="connsiteY189" fmla="*/ 3843020 h 6857999"/>
              <a:gd name="connsiteX190" fmla="*/ 2798130 w 10789097"/>
              <a:gd name="connsiteY190" fmla="*/ 3840480 h 6857999"/>
              <a:gd name="connsiteX191" fmla="*/ 2792546 w 10789097"/>
              <a:gd name="connsiteY191" fmla="*/ 3837622 h 6857999"/>
              <a:gd name="connsiteX192" fmla="*/ 2787311 w 10789097"/>
              <a:gd name="connsiteY192" fmla="*/ 3834447 h 6857999"/>
              <a:gd name="connsiteX193" fmla="*/ 2782077 w 10789097"/>
              <a:gd name="connsiteY193" fmla="*/ 3831272 h 6857999"/>
              <a:gd name="connsiteX194" fmla="*/ 2776842 w 10789097"/>
              <a:gd name="connsiteY194" fmla="*/ 3827780 h 6857999"/>
              <a:gd name="connsiteX195" fmla="*/ 2771956 w 10789097"/>
              <a:gd name="connsiteY195" fmla="*/ 3823970 h 6857999"/>
              <a:gd name="connsiteX196" fmla="*/ 2767071 w 10789097"/>
              <a:gd name="connsiteY196" fmla="*/ 3819842 h 6857999"/>
              <a:gd name="connsiteX197" fmla="*/ 2762534 w 10789097"/>
              <a:gd name="connsiteY197" fmla="*/ 3815397 h 6857999"/>
              <a:gd name="connsiteX198" fmla="*/ 2666564 w 10789097"/>
              <a:gd name="connsiteY198" fmla="*/ 3720147 h 6857999"/>
              <a:gd name="connsiteX199" fmla="*/ 2559078 w 10789097"/>
              <a:gd name="connsiteY199" fmla="*/ 3612515 h 6857999"/>
              <a:gd name="connsiteX200" fmla="*/ 2554541 w 10789097"/>
              <a:gd name="connsiteY200" fmla="*/ 3608070 h 6857999"/>
              <a:gd name="connsiteX201" fmla="*/ 2549655 w 10789097"/>
              <a:gd name="connsiteY201" fmla="*/ 3604260 h 6857999"/>
              <a:gd name="connsiteX202" fmla="*/ 2544770 w 10789097"/>
              <a:gd name="connsiteY202" fmla="*/ 3600132 h 6857999"/>
              <a:gd name="connsiteX203" fmla="*/ 2539535 w 10789097"/>
              <a:gd name="connsiteY203" fmla="*/ 3596640 h 6857999"/>
              <a:gd name="connsiteX204" fmla="*/ 2534300 w 10789097"/>
              <a:gd name="connsiteY204" fmla="*/ 3593465 h 6857999"/>
              <a:gd name="connsiteX205" fmla="*/ 2529066 w 10789097"/>
              <a:gd name="connsiteY205" fmla="*/ 3590290 h 6857999"/>
              <a:gd name="connsiteX206" fmla="*/ 2523482 w 10789097"/>
              <a:gd name="connsiteY206" fmla="*/ 3587750 h 6857999"/>
              <a:gd name="connsiteX207" fmla="*/ 2517898 w 10789097"/>
              <a:gd name="connsiteY207" fmla="*/ 3585210 h 6857999"/>
              <a:gd name="connsiteX208" fmla="*/ 2512314 w 10789097"/>
              <a:gd name="connsiteY208" fmla="*/ 3583305 h 6857999"/>
              <a:gd name="connsiteX209" fmla="*/ 2506731 w 10789097"/>
              <a:gd name="connsiteY209" fmla="*/ 3581082 h 6857999"/>
              <a:gd name="connsiteX210" fmla="*/ 2500798 w 10789097"/>
              <a:gd name="connsiteY210" fmla="*/ 3579812 h 6857999"/>
              <a:gd name="connsiteX211" fmla="*/ 2494865 w 10789097"/>
              <a:gd name="connsiteY211" fmla="*/ 3578225 h 6857999"/>
              <a:gd name="connsiteX212" fmla="*/ 2488933 w 10789097"/>
              <a:gd name="connsiteY212" fmla="*/ 3577272 h 6857999"/>
              <a:gd name="connsiteX213" fmla="*/ 2483000 w 10789097"/>
              <a:gd name="connsiteY213" fmla="*/ 3576637 h 6857999"/>
              <a:gd name="connsiteX214" fmla="*/ 2476718 w 10789097"/>
              <a:gd name="connsiteY214" fmla="*/ 3576320 h 6857999"/>
              <a:gd name="connsiteX215" fmla="*/ 2470786 w 10789097"/>
              <a:gd name="connsiteY215" fmla="*/ 3576320 h 6857999"/>
              <a:gd name="connsiteX216" fmla="*/ 2464853 w 10789097"/>
              <a:gd name="connsiteY216" fmla="*/ 3576320 h 6857999"/>
              <a:gd name="connsiteX217" fmla="*/ 2458920 w 10789097"/>
              <a:gd name="connsiteY217" fmla="*/ 3576637 h 6857999"/>
              <a:gd name="connsiteX218" fmla="*/ 2452988 w 10789097"/>
              <a:gd name="connsiteY218" fmla="*/ 3577272 h 6857999"/>
              <a:gd name="connsiteX219" fmla="*/ 2447055 w 10789097"/>
              <a:gd name="connsiteY219" fmla="*/ 3578225 h 6857999"/>
              <a:gd name="connsiteX220" fmla="*/ 2441122 w 10789097"/>
              <a:gd name="connsiteY220" fmla="*/ 3579812 h 6857999"/>
              <a:gd name="connsiteX221" fmla="*/ 2435190 w 10789097"/>
              <a:gd name="connsiteY221" fmla="*/ 3581082 h 6857999"/>
              <a:gd name="connsiteX222" fmla="*/ 2429606 w 10789097"/>
              <a:gd name="connsiteY222" fmla="*/ 3583305 h 6857999"/>
              <a:gd name="connsiteX223" fmla="*/ 2424022 w 10789097"/>
              <a:gd name="connsiteY223" fmla="*/ 3585210 h 6857999"/>
              <a:gd name="connsiteX224" fmla="*/ 2418439 w 10789097"/>
              <a:gd name="connsiteY224" fmla="*/ 3587750 h 6857999"/>
              <a:gd name="connsiteX225" fmla="*/ 2412855 w 10789097"/>
              <a:gd name="connsiteY225" fmla="*/ 3590290 h 6857999"/>
              <a:gd name="connsiteX226" fmla="*/ 2407620 w 10789097"/>
              <a:gd name="connsiteY226" fmla="*/ 3593465 h 6857999"/>
              <a:gd name="connsiteX227" fmla="*/ 2402385 w 10789097"/>
              <a:gd name="connsiteY227" fmla="*/ 3596640 h 6857999"/>
              <a:gd name="connsiteX228" fmla="*/ 2397151 w 10789097"/>
              <a:gd name="connsiteY228" fmla="*/ 3600450 h 6857999"/>
              <a:gd name="connsiteX229" fmla="*/ 2392265 w 10789097"/>
              <a:gd name="connsiteY229" fmla="*/ 3604260 h 6857999"/>
              <a:gd name="connsiteX230" fmla="*/ 2387379 w 10789097"/>
              <a:gd name="connsiteY230" fmla="*/ 3608070 h 6857999"/>
              <a:gd name="connsiteX231" fmla="*/ 2382842 w 10789097"/>
              <a:gd name="connsiteY231" fmla="*/ 3612515 h 6857999"/>
              <a:gd name="connsiteX232" fmla="*/ 2379003 w 10789097"/>
              <a:gd name="connsiteY232" fmla="*/ 3616325 h 6857999"/>
              <a:gd name="connsiteX233" fmla="*/ 2375863 w 10789097"/>
              <a:gd name="connsiteY233" fmla="*/ 3620135 h 6857999"/>
              <a:gd name="connsiteX234" fmla="*/ 2369581 w 10789097"/>
              <a:gd name="connsiteY234" fmla="*/ 3628390 h 6857999"/>
              <a:gd name="connsiteX235" fmla="*/ 2363997 w 10789097"/>
              <a:gd name="connsiteY235" fmla="*/ 3636327 h 6857999"/>
              <a:gd name="connsiteX236" fmla="*/ 2359461 w 10789097"/>
              <a:gd name="connsiteY236" fmla="*/ 3644900 h 6857999"/>
              <a:gd name="connsiteX237" fmla="*/ 2355273 w 10789097"/>
              <a:gd name="connsiteY237" fmla="*/ 3654107 h 6857999"/>
              <a:gd name="connsiteX238" fmla="*/ 2352132 w 10789097"/>
              <a:gd name="connsiteY238" fmla="*/ 3663315 h 6857999"/>
              <a:gd name="connsiteX239" fmla="*/ 2349689 w 10789097"/>
              <a:gd name="connsiteY239" fmla="*/ 3672522 h 6857999"/>
              <a:gd name="connsiteX240" fmla="*/ 2347944 w 10789097"/>
              <a:gd name="connsiteY240" fmla="*/ 3682047 h 6857999"/>
              <a:gd name="connsiteX241" fmla="*/ 2346897 w 10789097"/>
              <a:gd name="connsiteY241" fmla="*/ 3691572 h 6857999"/>
              <a:gd name="connsiteX242" fmla="*/ 2346548 w 10789097"/>
              <a:gd name="connsiteY242" fmla="*/ 3701097 h 6857999"/>
              <a:gd name="connsiteX243" fmla="*/ 2347246 w 10789097"/>
              <a:gd name="connsiteY243" fmla="*/ 3710622 h 6857999"/>
              <a:gd name="connsiteX244" fmla="*/ 2348293 w 10789097"/>
              <a:gd name="connsiteY244" fmla="*/ 3720465 h 6857999"/>
              <a:gd name="connsiteX245" fmla="*/ 2350387 w 10789097"/>
              <a:gd name="connsiteY245" fmla="*/ 3729672 h 6857999"/>
              <a:gd name="connsiteX246" fmla="*/ 2352830 w 10789097"/>
              <a:gd name="connsiteY246" fmla="*/ 3739197 h 6857999"/>
              <a:gd name="connsiteX247" fmla="*/ 2356320 w 10789097"/>
              <a:gd name="connsiteY247" fmla="*/ 3748405 h 6857999"/>
              <a:gd name="connsiteX248" fmla="*/ 2360507 w 10789097"/>
              <a:gd name="connsiteY248" fmla="*/ 3756977 h 6857999"/>
              <a:gd name="connsiteX249" fmla="*/ 2651907 w 10789097"/>
              <a:gd name="connsiteY249" fmla="*/ 4048442 h 6857999"/>
              <a:gd name="connsiteX250" fmla="*/ 2656444 w 10789097"/>
              <a:gd name="connsiteY250" fmla="*/ 4052887 h 6857999"/>
              <a:gd name="connsiteX251" fmla="*/ 2660631 w 10789097"/>
              <a:gd name="connsiteY251" fmla="*/ 4057967 h 6857999"/>
              <a:gd name="connsiteX252" fmla="*/ 2664470 w 10789097"/>
              <a:gd name="connsiteY252" fmla="*/ 4062730 h 6857999"/>
              <a:gd name="connsiteX253" fmla="*/ 2667960 w 10789097"/>
              <a:gd name="connsiteY253" fmla="*/ 4067810 h 6857999"/>
              <a:gd name="connsiteX254" fmla="*/ 2671101 w 10789097"/>
              <a:gd name="connsiteY254" fmla="*/ 4073207 h 6857999"/>
              <a:gd name="connsiteX255" fmla="*/ 2674242 w 10789097"/>
              <a:gd name="connsiteY255" fmla="*/ 4078287 h 6857999"/>
              <a:gd name="connsiteX256" fmla="*/ 2677033 w 10789097"/>
              <a:gd name="connsiteY256" fmla="*/ 4084002 h 6857999"/>
              <a:gd name="connsiteX257" fmla="*/ 2679476 w 10789097"/>
              <a:gd name="connsiteY257" fmla="*/ 4089717 h 6857999"/>
              <a:gd name="connsiteX258" fmla="*/ 2681570 w 10789097"/>
              <a:gd name="connsiteY258" fmla="*/ 4095115 h 6857999"/>
              <a:gd name="connsiteX259" fmla="*/ 2683315 w 10789097"/>
              <a:gd name="connsiteY259" fmla="*/ 4100830 h 6857999"/>
              <a:gd name="connsiteX260" fmla="*/ 2684711 w 10789097"/>
              <a:gd name="connsiteY260" fmla="*/ 4106862 h 6857999"/>
              <a:gd name="connsiteX261" fmla="*/ 2686107 w 10789097"/>
              <a:gd name="connsiteY261" fmla="*/ 4112577 h 6857999"/>
              <a:gd name="connsiteX262" fmla="*/ 2687154 w 10789097"/>
              <a:gd name="connsiteY262" fmla="*/ 4118610 h 6857999"/>
              <a:gd name="connsiteX263" fmla="*/ 2687852 w 10789097"/>
              <a:gd name="connsiteY263" fmla="*/ 4124642 h 6857999"/>
              <a:gd name="connsiteX264" fmla="*/ 2688201 w 10789097"/>
              <a:gd name="connsiteY264" fmla="*/ 4130357 h 6857999"/>
              <a:gd name="connsiteX265" fmla="*/ 2688550 w 10789097"/>
              <a:gd name="connsiteY265" fmla="*/ 4136390 h 6857999"/>
              <a:gd name="connsiteX266" fmla="*/ 2688201 w 10789097"/>
              <a:gd name="connsiteY266" fmla="*/ 4142422 h 6857999"/>
              <a:gd name="connsiteX267" fmla="*/ 2687852 w 10789097"/>
              <a:gd name="connsiteY267" fmla="*/ 4148137 h 6857999"/>
              <a:gd name="connsiteX268" fmla="*/ 2687154 w 10789097"/>
              <a:gd name="connsiteY268" fmla="*/ 4154170 h 6857999"/>
              <a:gd name="connsiteX269" fmla="*/ 2686107 w 10789097"/>
              <a:gd name="connsiteY269" fmla="*/ 4160202 h 6857999"/>
              <a:gd name="connsiteX270" fmla="*/ 2684711 w 10789097"/>
              <a:gd name="connsiteY270" fmla="*/ 4165917 h 6857999"/>
              <a:gd name="connsiteX271" fmla="*/ 2683315 w 10789097"/>
              <a:gd name="connsiteY271" fmla="*/ 4171632 h 6857999"/>
              <a:gd name="connsiteX272" fmla="*/ 2681570 w 10789097"/>
              <a:gd name="connsiteY272" fmla="*/ 4177665 h 6857999"/>
              <a:gd name="connsiteX273" fmla="*/ 2679476 w 10789097"/>
              <a:gd name="connsiteY273" fmla="*/ 4183062 h 6857999"/>
              <a:gd name="connsiteX274" fmla="*/ 2677033 w 10789097"/>
              <a:gd name="connsiteY274" fmla="*/ 4188777 h 6857999"/>
              <a:gd name="connsiteX275" fmla="*/ 2674242 w 10789097"/>
              <a:gd name="connsiteY275" fmla="*/ 4194175 h 6857999"/>
              <a:gd name="connsiteX276" fmla="*/ 2671101 w 10789097"/>
              <a:gd name="connsiteY276" fmla="*/ 4199572 h 6857999"/>
              <a:gd name="connsiteX277" fmla="*/ 2667960 w 10789097"/>
              <a:gd name="connsiteY277" fmla="*/ 4204652 h 6857999"/>
              <a:gd name="connsiteX278" fmla="*/ 2664470 w 10789097"/>
              <a:gd name="connsiteY278" fmla="*/ 4210050 h 6857999"/>
              <a:gd name="connsiteX279" fmla="*/ 2660631 w 10789097"/>
              <a:gd name="connsiteY279" fmla="*/ 4214812 h 6857999"/>
              <a:gd name="connsiteX280" fmla="*/ 2656444 w 10789097"/>
              <a:gd name="connsiteY280" fmla="*/ 4219892 h 6857999"/>
              <a:gd name="connsiteX281" fmla="*/ 2651907 w 10789097"/>
              <a:gd name="connsiteY281" fmla="*/ 4224337 h 6857999"/>
              <a:gd name="connsiteX282" fmla="*/ 2647370 w 10789097"/>
              <a:gd name="connsiteY282" fmla="*/ 4228782 h 6857999"/>
              <a:gd name="connsiteX283" fmla="*/ 2642484 w 10789097"/>
              <a:gd name="connsiteY283" fmla="*/ 4232592 h 6857999"/>
              <a:gd name="connsiteX284" fmla="*/ 2637599 w 10789097"/>
              <a:gd name="connsiteY284" fmla="*/ 4236402 h 6857999"/>
              <a:gd name="connsiteX285" fmla="*/ 2632713 w 10789097"/>
              <a:gd name="connsiteY285" fmla="*/ 4239895 h 6857999"/>
              <a:gd name="connsiteX286" fmla="*/ 2627478 w 10789097"/>
              <a:gd name="connsiteY286" fmla="*/ 4243387 h 6857999"/>
              <a:gd name="connsiteX287" fmla="*/ 2622243 w 10789097"/>
              <a:gd name="connsiteY287" fmla="*/ 4246245 h 6857999"/>
              <a:gd name="connsiteX288" fmla="*/ 2616660 w 10789097"/>
              <a:gd name="connsiteY288" fmla="*/ 4249102 h 6857999"/>
              <a:gd name="connsiteX289" fmla="*/ 2611425 w 10789097"/>
              <a:gd name="connsiteY289" fmla="*/ 4251642 h 6857999"/>
              <a:gd name="connsiteX290" fmla="*/ 2605841 w 10789097"/>
              <a:gd name="connsiteY290" fmla="*/ 4253547 h 6857999"/>
              <a:gd name="connsiteX291" fmla="*/ 2599909 w 10789097"/>
              <a:gd name="connsiteY291" fmla="*/ 4255452 h 6857999"/>
              <a:gd name="connsiteX292" fmla="*/ 2594325 w 10789097"/>
              <a:gd name="connsiteY292" fmla="*/ 4257040 h 6857999"/>
              <a:gd name="connsiteX293" fmla="*/ 2588392 w 10789097"/>
              <a:gd name="connsiteY293" fmla="*/ 4258627 h 6857999"/>
              <a:gd name="connsiteX294" fmla="*/ 2582809 w 10789097"/>
              <a:gd name="connsiteY294" fmla="*/ 4259262 h 6857999"/>
              <a:gd name="connsiteX295" fmla="*/ 2576876 w 10789097"/>
              <a:gd name="connsiteY295" fmla="*/ 4260215 h 6857999"/>
              <a:gd name="connsiteX296" fmla="*/ 2570943 w 10789097"/>
              <a:gd name="connsiteY296" fmla="*/ 4260532 h 6857999"/>
              <a:gd name="connsiteX297" fmla="*/ 2565011 w 10789097"/>
              <a:gd name="connsiteY297" fmla="*/ 4260532 h 6857999"/>
              <a:gd name="connsiteX298" fmla="*/ 5169805 w 10789097"/>
              <a:gd name="connsiteY298" fmla="*/ 6857999 h 6857999"/>
              <a:gd name="connsiteX299" fmla="*/ 10789097 w 10789097"/>
              <a:gd name="connsiteY299" fmla="*/ 6857999 h 6857999"/>
              <a:gd name="connsiteX300" fmla="*/ 10789097 w 10789097"/>
              <a:gd name="connsiteY300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</a:cxnLst>
            <a:rect l="l" t="t" r="r" b="b"/>
            <a:pathLst>
              <a:path w="10789097" h="6857999">
                <a:moveTo>
                  <a:pt x="10789097" y="0"/>
                </a:moveTo>
                <a:lnTo>
                  <a:pt x="0" y="0"/>
                </a:lnTo>
                <a:lnTo>
                  <a:pt x="34549" y="34608"/>
                </a:lnTo>
                <a:lnTo>
                  <a:pt x="2681221" y="2678112"/>
                </a:lnTo>
                <a:lnTo>
                  <a:pt x="2685758" y="2682875"/>
                </a:lnTo>
                <a:lnTo>
                  <a:pt x="2689946" y="2687320"/>
                </a:lnTo>
                <a:lnTo>
                  <a:pt x="2693785" y="2692717"/>
                </a:lnTo>
                <a:lnTo>
                  <a:pt x="2697274" y="2697480"/>
                </a:lnTo>
                <a:lnTo>
                  <a:pt x="2700415" y="2702877"/>
                </a:lnTo>
                <a:lnTo>
                  <a:pt x="2703556" y="2708275"/>
                </a:lnTo>
                <a:lnTo>
                  <a:pt x="2706348" y="2713672"/>
                </a:lnTo>
                <a:lnTo>
                  <a:pt x="2708791" y="2719070"/>
                </a:lnTo>
                <a:lnTo>
                  <a:pt x="2710885" y="2725102"/>
                </a:lnTo>
                <a:lnTo>
                  <a:pt x="2712630" y="2730817"/>
                </a:lnTo>
                <a:lnTo>
                  <a:pt x="2714025" y="2736532"/>
                </a:lnTo>
                <a:lnTo>
                  <a:pt x="2715421" y="2742565"/>
                </a:lnTo>
                <a:lnTo>
                  <a:pt x="2716468" y="2748280"/>
                </a:lnTo>
                <a:cubicBezTo>
                  <a:pt x="2716701" y="2750185"/>
                  <a:pt x="2716933" y="2752090"/>
                  <a:pt x="2717166" y="2753995"/>
                </a:cubicBezTo>
                <a:cubicBezTo>
                  <a:pt x="2717282" y="2756112"/>
                  <a:pt x="2717399" y="2758228"/>
                  <a:pt x="2717515" y="2760345"/>
                </a:cubicBezTo>
                <a:cubicBezTo>
                  <a:pt x="2717631" y="2762356"/>
                  <a:pt x="2717748" y="2764366"/>
                  <a:pt x="2717864" y="2766377"/>
                </a:cubicBezTo>
                <a:cubicBezTo>
                  <a:pt x="2717748" y="2768282"/>
                  <a:pt x="2717631" y="2770187"/>
                  <a:pt x="2717515" y="2772092"/>
                </a:cubicBezTo>
                <a:cubicBezTo>
                  <a:pt x="2717399" y="2774103"/>
                  <a:pt x="2717282" y="2776114"/>
                  <a:pt x="2717166" y="2778125"/>
                </a:cubicBezTo>
                <a:cubicBezTo>
                  <a:pt x="2716933" y="2780136"/>
                  <a:pt x="2716701" y="2782146"/>
                  <a:pt x="2716468" y="2784157"/>
                </a:cubicBezTo>
                <a:lnTo>
                  <a:pt x="2715421" y="2790190"/>
                </a:lnTo>
                <a:lnTo>
                  <a:pt x="2714025" y="2795905"/>
                </a:lnTo>
                <a:lnTo>
                  <a:pt x="2712630" y="2801620"/>
                </a:lnTo>
                <a:lnTo>
                  <a:pt x="2710885" y="2807335"/>
                </a:lnTo>
                <a:lnTo>
                  <a:pt x="2708791" y="2813050"/>
                </a:lnTo>
                <a:lnTo>
                  <a:pt x="2706348" y="2818765"/>
                </a:lnTo>
                <a:lnTo>
                  <a:pt x="2703556" y="2824162"/>
                </a:lnTo>
                <a:lnTo>
                  <a:pt x="2700415" y="2829560"/>
                </a:lnTo>
                <a:lnTo>
                  <a:pt x="2697274" y="2834640"/>
                </a:lnTo>
                <a:lnTo>
                  <a:pt x="2693785" y="2840037"/>
                </a:lnTo>
                <a:lnTo>
                  <a:pt x="2689946" y="2844800"/>
                </a:lnTo>
                <a:lnTo>
                  <a:pt x="2685758" y="2849562"/>
                </a:lnTo>
                <a:lnTo>
                  <a:pt x="2681221" y="2854325"/>
                </a:lnTo>
                <a:lnTo>
                  <a:pt x="2676684" y="2858770"/>
                </a:lnTo>
                <a:lnTo>
                  <a:pt x="2671799" y="2862580"/>
                </a:lnTo>
                <a:lnTo>
                  <a:pt x="2666913" y="2866390"/>
                </a:lnTo>
                <a:lnTo>
                  <a:pt x="2661678" y="2870200"/>
                </a:lnTo>
                <a:lnTo>
                  <a:pt x="2656444" y="2873375"/>
                </a:lnTo>
                <a:lnTo>
                  <a:pt x="2651209" y="2876550"/>
                </a:lnTo>
                <a:lnTo>
                  <a:pt x="2645625" y="2879090"/>
                </a:lnTo>
                <a:lnTo>
                  <a:pt x="2640041" y="2881312"/>
                </a:lnTo>
                <a:lnTo>
                  <a:pt x="2634458" y="2883535"/>
                </a:lnTo>
                <a:lnTo>
                  <a:pt x="2628525" y="2885757"/>
                </a:lnTo>
                <a:lnTo>
                  <a:pt x="2622941" y="2887027"/>
                </a:lnTo>
                <a:lnTo>
                  <a:pt x="2617009" y="2888297"/>
                </a:lnTo>
                <a:lnTo>
                  <a:pt x="2611076" y="2889567"/>
                </a:lnTo>
                <a:lnTo>
                  <a:pt x="2605143" y="2890202"/>
                </a:lnTo>
                <a:lnTo>
                  <a:pt x="2599211" y="2890520"/>
                </a:lnTo>
                <a:lnTo>
                  <a:pt x="2593278" y="2890520"/>
                </a:lnTo>
                <a:lnTo>
                  <a:pt x="2587345" y="2890520"/>
                </a:lnTo>
                <a:lnTo>
                  <a:pt x="2581413" y="2890202"/>
                </a:lnTo>
                <a:lnTo>
                  <a:pt x="2575480" y="2889567"/>
                </a:lnTo>
                <a:lnTo>
                  <a:pt x="2569547" y="2888297"/>
                </a:lnTo>
                <a:lnTo>
                  <a:pt x="2563615" y="2887027"/>
                </a:lnTo>
                <a:lnTo>
                  <a:pt x="2557682" y="2885757"/>
                </a:lnTo>
                <a:lnTo>
                  <a:pt x="2552098" y="2883535"/>
                </a:lnTo>
                <a:lnTo>
                  <a:pt x="2546515" y="2881312"/>
                </a:lnTo>
                <a:lnTo>
                  <a:pt x="2540931" y="2879090"/>
                </a:lnTo>
                <a:lnTo>
                  <a:pt x="2535347" y="2876550"/>
                </a:lnTo>
                <a:lnTo>
                  <a:pt x="2530112" y="2873375"/>
                </a:lnTo>
                <a:lnTo>
                  <a:pt x="2524878" y="2870200"/>
                </a:lnTo>
                <a:lnTo>
                  <a:pt x="2519643" y="2866390"/>
                </a:lnTo>
                <a:lnTo>
                  <a:pt x="2514757" y="2862580"/>
                </a:lnTo>
                <a:lnTo>
                  <a:pt x="2509872" y="2858770"/>
                </a:lnTo>
                <a:lnTo>
                  <a:pt x="2505335" y="2854325"/>
                </a:lnTo>
                <a:lnTo>
                  <a:pt x="2390869" y="2740025"/>
                </a:lnTo>
                <a:lnTo>
                  <a:pt x="2385983" y="2735580"/>
                </a:lnTo>
                <a:lnTo>
                  <a:pt x="2381097" y="2731452"/>
                </a:lnTo>
                <a:lnTo>
                  <a:pt x="2376212" y="2727642"/>
                </a:lnTo>
                <a:lnTo>
                  <a:pt x="2371326" y="2724150"/>
                </a:lnTo>
                <a:lnTo>
                  <a:pt x="2366091" y="2720975"/>
                </a:lnTo>
                <a:lnTo>
                  <a:pt x="2360507" y="2717800"/>
                </a:lnTo>
                <a:lnTo>
                  <a:pt x="2355273" y="2715260"/>
                </a:lnTo>
                <a:lnTo>
                  <a:pt x="2349689" y="2713037"/>
                </a:lnTo>
                <a:lnTo>
                  <a:pt x="2343757" y="2710497"/>
                </a:lnTo>
                <a:lnTo>
                  <a:pt x="2338173" y="2708592"/>
                </a:lnTo>
                <a:lnTo>
                  <a:pt x="2332240" y="2707322"/>
                </a:lnTo>
                <a:lnTo>
                  <a:pt x="2326307" y="2706052"/>
                </a:lnTo>
                <a:lnTo>
                  <a:pt x="2320724" y="2704782"/>
                </a:lnTo>
                <a:lnTo>
                  <a:pt x="2314442" y="2704147"/>
                </a:lnTo>
                <a:lnTo>
                  <a:pt x="2308509" y="2703830"/>
                </a:lnTo>
                <a:lnTo>
                  <a:pt x="2302577" y="2703512"/>
                </a:lnTo>
                <a:lnTo>
                  <a:pt x="2296644" y="2703830"/>
                </a:lnTo>
                <a:lnTo>
                  <a:pt x="2290711" y="2704147"/>
                </a:lnTo>
                <a:lnTo>
                  <a:pt x="2284779" y="2704782"/>
                </a:lnTo>
                <a:lnTo>
                  <a:pt x="2278846" y="2706052"/>
                </a:lnTo>
                <a:lnTo>
                  <a:pt x="2272913" y="2707322"/>
                </a:lnTo>
                <a:lnTo>
                  <a:pt x="2267330" y="2708592"/>
                </a:lnTo>
                <a:lnTo>
                  <a:pt x="2261397" y="2710497"/>
                </a:lnTo>
                <a:lnTo>
                  <a:pt x="2255813" y="2713037"/>
                </a:lnTo>
                <a:lnTo>
                  <a:pt x="2250229" y="2715260"/>
                </a:lnTo>
                <a:lnTo>
                  <a:pt x="2244646" y="2717800"/>
                </a:lnTo>
                <a:lnTo>
                  <a:pt x="2239411" y="2720975"/>
                </a:lnTo>
                <a:lnTo>
                  <a:pt x="2234177" y="2724150"/>
                </a:lnTo>
                <a:lnTo>
                  <a:pt x="2228942" y="2727642"/>
                </a:lnTo>
                <a:lnTo>
                  <a:pt x="2224056" y="2731452"/>
                </a:lnTo>
                <a:lnTo>
                  <a:pt x="2219170" y="2735580"/>
                </a:lnTo>
                <a:lnTo>
                  <a:pt x="2214633" y="2740025"/>
                </a:lnTo>
                <a:lnTo>
                  <a:pt x="2210097" y="2744787"/>
                </a:lnTo>
                <a:lnTo>
                  <a:pt x="2206258" y="2749550"/>
                </a:lnTo>
                <a:lnTo>
                  <a:pt x="2202070" y="2754312"/>
                </a:lnTo>
                <a:lnTo>
                  <a:pt x="2198581" y="2759710"/>
                </a:lnTo>
                <a:lnTo>
                  <a:pt x="2195091" y="2764790"/>
                </a:lnTo>
                <a:lnTo>
                  <a:pt x="2191950" y="2770187"/>
                </a:lnTo>
                <a:lnTo>
                  <a:pt x="2189507" y="2775585"/>
                </a:lnTo>
                <a:lnTo>
                  <a:pt x="2187064" y="2781300"/>
                </a:lnTo>
                <a:lnTo>
                  <a:pt x="2184621" y="2787015"/>
                </a:lnTo>
                <a:lnTo>
                  <a:pt x="2182876" y="2792730"/>
                </a:lnTo>
                <a:lnTo>
                  <a:pt x="2181480" y="2798445"/>
                </a:lnTo>
                <a:lnTo>
                  <a:pt x="2180085" y="2804477"/>
                </a:lnTo>
                <a:lnTo>
                  <a:pt x="2179037" y="2810192"/>
                </a:lnTo>
                <a:cubicBezTo>
                  <a:pt x="2178804" y="2812203"/>
                  <a:pt x="2178572" y="2814214"/>
                  <a:pt x="2178339" y="2816225"/>
                </a:cubicBezTo>
                <a:lnTo>
                  <a:pt x="2177991" y="2822257"/>
                </a:lnTo>
                <a:cubicBezTo>
                  <a:pt x="2177874" y="2824162"/>
                  <a:pt x="2177758" y="2826067"/>
                  <a:pt x="2177641" y="2827972"/>
                </a:cubicBezTo>
                <a:cubicBezTo>
                  <a:pt x="2177758" y="2829983"/>
                  <a:pt x="2177874" y="2831994"/>
                  <a:pt x="2177991" y="2834005"/>
                </a:cubicBezTo>
                <a:lnTo>
                  <a:pt x="2178339" y="2840037"/>
                </a:lnTo>
                <a:cubicBezTo>
                  <a:pt x="2178572" y="2841942"/>
                  <a:pt x="2178804" y="2843847"/>
                  <a:pt x="2179037" y="2845752"/>
                </a:cubicBezTo>
                <a:lnTo>
                  <a:pt x="2180085" y="2851785"/>
                </a:lnTo>
                <a:lnTo>
                  <a:pt x="2181480" y="2857817"/>
                </a:lnTo>
                <a:lnTo>
                  <a:pt x="2182876" y="2863532"/>
                </a:lnTo>
                <a:lnTo>
                  <a:pt x="2184621" y="2869247"/>
                </a:lnTo>
                <a:lnTo>
                  <a:pt x="2187064" y="2875280"/>
                </a:lnTo>
                <a:lnTo>
                  <a:pt x="2189507" y="2880677"/>
                </a:lnTo>
                <a:lnTo>
                  <a:pt x="2191950" y="2886075"/>
                </a:lnTo>
                <a:lnTo>
                  <a:pt x="2195091" y="2891472"/>
                </a:lnTo>
                <a:lnTo>
                  <a:pt x="2198581" y="2896870"/>
                </a:lnTo>
                <a:lnTo>
                  <a:pt x="2202070" y="2901632"/>
                </a:lnTo>
                <a:lnTo>
                  <a:pt x="2206258" y="2906712"/>
                </a:lnTo>
                <a:lnTo>
                  <a:pt x="2210097" y="2911475"/>
                </a:lnTo>
                <a:lnTo>
                  <a:pt x="2214633" y="2916237"/>
                </a:lnTo>
                <a:lnTo>
                  <a:pt x="2938420" y="3639502"/>
                </a:lnTo>
                <a:lnTo>
                  <a:pt x="2942957" y="3643947"/>
                </a:lnTo>
                <a:lnTo>
                  <a:pt x="2947145" y="3648710"/>
                </a:lnTo>
                <a:lnTo>
                  <a:pt x="2950984" y="3653790"/>
                </a:lnTo>
                <a:lnTo>
                  <a:pt x="2954473" y="3658870"/>
                </a:lnTo>
                <a:lnTo>
                  <a:pt x="2957614" y="3664267"/>
                </a:lnTo>
                <a:lnTo>
                  <a:pt x="2960755" y="3669347"/>
                </a:lnTo>
                <a:lnTo>
                  <a:pt x="2963547" y="3675062"/>
                </a:lnTo>
                <a:lnTo>
                  <a:pt x="2965641" y="3680460"/>
                </a:lnTo>
                <a:lnTo>
                  <a:pt x="2968084" y="3686175"/>
                </a:lnTo>
                <a:lnTo>
                  <a:pt x="2969829" y="3691890"/>
                </a:lnTo>
                <a:lnTo>
                  <a:pt x="2971224" y="3697605"/>
                </a:lnTo>
                <a:lnTo>
                  <a:pt x="2972620" y="3703637"/>
                </a:lnTo>
                <a:lnTo>
                  <a:pt x="2973667" y="3709670"/>
                </a:lnTo>
                <a:cubicBezTo>
                  <a:pt x="2973900" y="3711575"/>
                  <a:pt x="2974132" y="3713480"/>
                  <a:pt x="2974365" y="3715385"/>
                </a:cubicBezTo>
                <a:cubicBezTo>
                  <a:pt x="2974481" y="3717396"/>
                  <a:pt x="2974598" y="3719406"/>
                  <a:pt x="2974714" y="3721417"/>
                </a:cubicBezTo>
                <a:cubicBezTo>
                  <a:pt x="2974830" y="3723428"/>
                  <a:pt x="2974947" y="3725439"/>
                  <a:pt x="2975063" y="3727450"/>
                </a:cubicBezTo>
                <a:cubicBezTo>
                  <a:pt x="2974947" y="3729355"/>
                  <a:pt x="2974830" y="3731260"/>
                  <a:pt x="2974714" y="3733165"/>
                </a:cubicBezTo>
                <a:cubicBezTo>
                  <a:pt x="2974598" y="3735176"/>
                  <a:pt x="2974481" y="3737186"/>
                  <a:pt x="2974365" y="3739197"/>
                </a:cubicBezTo>
                <a:cubicBezTo>
                  <a:pt x="2974132" y="3741208"/>
                  <a:pt x="2973900" y="3743219"/>
                  <a:pt x="2973667" y="3745230"/>
                </a:cubicBezTo>
                <a:lnTo>
                  <a:pt x="2972620" y="3750945"/>
                </a:lnTo>
                <a:lnTo>
                  <a:pt x="2971224" y="3756977"/>
                </a:lnTo>
                <a:lnTo>
                  <a:pt x="2969829" y="3763010"/>
                </a:lnTo>
                <a:lnTo>
                  <a:pt x="2968084" y="3768407"/>
                </a:lnTo>
                <a:lnTo>
                  <a:pt x="2965641" y="3774122"/>
                </a:lnTo>
                <a:lnTo>
                  <a:pt x="2963547" y="3779837"/>
                </a:lnTo>
                <a:lnTo>
                  <a:pt x="2960755" y="3785235"/>
                </a:lnTo>
                <a:lnTo>
                  <a:pt x="2957614" y="3790632"/>
                </a:lnTo>
                <a:lnTo>
                  <a:pt x="2954473" y="3795712"/>
                </a:lnTo>
                <a:lnTo>
                  <a:pt x="2950984" y="3801110"/>
                </a:lnTo>
                <a:lnTo>
                  <a:pt x="2947145" y="3805872"/>
                </a:lnTo>
                <a:lnTo>
                  <a:pt x="2942957" y="3810635"/>
                </a:lnTo>
                <a:lnTo>
                  <a:pt x="2938420" y="3815397"/>
                </a:lnTo>
                <a:lnTo>
                  <a:pt x="2933884" y="3819842"/>
                </a:lnTo>
                <a:lnTo>
                  <a:pt x="2928998" y="3823970"/>
                </a:lnTo>
                <a:lnTo>
                  <a:pt x="2924112" y="3827780"/>
                </a:lnTo>
                <a:lnTo>
                  <a:pt x="2918877" y="3831272"/>
                </a:lnTo>
                <a:lnTo>
                  <a:pt x="2913643" y="3834447"/>
                </a:lnTo>
                <a:lnTo>
                  <a:pt x="2908408" y="3837622"/>
                </a:lnTo>
                <a:lnTo>
                  <a:pt x="2902824" y="3840480"/>
                </a:lnTo>
                <a:lnTo>
                  <a:pt x="2897240" y="3843020"/>
                </a:lnTo>
                <a:lnTo>
                  <a:pt x="2891657" y="3844925"/>
                </a:lnTo>
                <a:lnTo>
                  <a:pt x="2885724" y="3846830"/>
                </a:lnTo>
                <a:lnTo>
                  <a:pt x="2880140" y="3848417"/>
                </a:lnTo>
                <a:lnTo>
                  <a:pt x="2874208" y="3849370"/>
                </a:lnTo>
                <a:lnTo>
                  <a:pt x="2868275" y="3850640"/>
                </a:lnTo>
                <a:lnTo>
                  <a:pt x="2862342" y="3851275"/>
                </a:lnTo>
                <a:lnTo>
                  <a:pt x="2856410" y="3851592"/>
                </a:lnTo>
                <a:lnTo>
                  <a:pt x="2850477" y="3851910"/>
                </a:lnTo>
                <a:lnTo>
                  <a:pt x="2844544" y="3851592"/>
                </a:lnTo>
                <a:lnTo>
                  <a:pt x="2838612" y="3851275"/>
                </a:lnTo>
                <a:lnTo>
                  <a:pt x="2832679" y="3850640"/>
                </a:lnTo>
                <a:lnTo>
                  <a:pt x="2826746" y="3849370"/>
                </a:lnTo>
                <a:lnTo>
                  <a:pt x="2820814" y="3848417"/>
                </a:lnTo>
                <a:lnTo>
                  <a:pt x="2814881" y="3846830"/>
                </a:lnTo>
                <a:lnTo>
                  <a:pt x="2809297" y="3844925"/>
                </a:lnTo>
                <a:lnTo>
                  <a:pt x="2803714" y="3843020"/>
                </a:lnTo>
                <a:lnTo>
                  <a:pt x="2798130" y="3840480"/>
                </a:lnTo>
                <a:lnTo>
                  <a:pt x="2792546" y="3837622"/>
                </a:lnTo>
                <a:lnTo>
                  <a:pt x="2787311" y="3834447"/>
                </a:lnTo>
                <a:lnTo>
                  <a:pt x="2782077" y="3831272"/>
                </a:lnTo>
                <a:lnTo>
                  <a:pt x="2776842" y="3827780"/>
                </a:lnTo>
                <a:lnTo>
                  <a:pt x="2771956" y="3823970"/>
                </a:lnTo>
                <a:lnTo>
                  <a:pt x="2767071" y="3819842"/>
                </a:lnTo>
                <a:lnTo>
                  <a:pt x="2762534" y="3815397"/>
                </a:lnTo>
                <a:lnTo>
                  <a:pt x="2666564" y="3720147"/>
                </a:lnTo>
                <a:lnTo>
                  <a:pt x="2559078" y="3612515"/>
                </a:lnTo>
                <a:lnTo>
                  <a:pt x="2554541" y="3608070"/>
                </a:lnTo>
                <a:lnTo>
                  <a:pt x="2549655" y="3604260"/>
                </a:lnTo>
                <a:lnTo>
                  <a:pt x="2544770" y="3600132"/>
                </a:lnTo>
                <a:lnTo>
                  <a:pt x="2539535" y="3596640"/>
                </a:lnTo>
                <a:lnTo>
                  <a:pt x="2534300" y="3593465"/>
                </a:lnTo>
                <a:lnTo>
                  <a:pt x="2529066" y="3590290"/>
                </a:lnTo>
                <a:lnTo>
                  <a:pt x="2523482" y="3587750"/>
                </a:lnTo>
                <a:lnTo>
                  <a:pt x="2517898" y="3585210"/>
                </a:lnTo>
                <a:lnTo>
                  <a:pt x="2512314" y="3583305"/>
                </a:lnTo>
                <a:lnTo>
                  <a:pt x="2506731" y="3581082"/>
                </a:lnTo>
                <a:lnTo>
                  <a:pt x="2500798" y="3579812"/>
                </a:lnTo>
                <a:lnTo>
                  <a:pt x="2494865" y="3578225"/>
                </a:lnTo>
                <a:lnTo>
                  <a:pt x="2488933" y="3577272"/>
                </a:lnTo>
                <a:lnTo>
                  <a:pt x="2483000" y="3576637"/>
                </a:lnTo>
                <a:lnTo>
                  <a:pt x="2476718" y="3576320"/>
                </a:lnTo>
                <a:lnTo>
                  <a:pt x="2470786" y="3576320"/>
                </a:lnTo>
                <a:lnTo>
                  <a:pt x="2464853" y="3576320"/>
                </a:lnTo>
                <a:lnTo>
                  <a:pt x="2458920" y="3576637"/>
                </a:lnTo>
                <a:lnTo>
                  <a:pt x="2452988" y="3577272"/>
                </a:lnTo>
                <a:lnTo>
                  <a:pt x="2447055" y="3578225"/>
                </a:lnTo>
                <a:lnTo>
                  <a:pt x="2441122" y="3579812"/>
                </a:lnTo>
                <a:lnTo>
                  <a:pt x="2435190" y="3581082"/>
                </a:lnTo>
                <a:lnTo>
                  <a:pt x="2429606" y="3583305"/>
                </a:lnTo>
                <a:lnTo>
                  <a:pt x="2424022" y="3585210"/>
                </a:lnTo>
                <a:lnTo>
                  <a:pt x="2418439" y="3587750"/>
                </a:lnTo>
                <a:lnTo>
                  <a:pt x="2412855" y="3590290"/>
                </a:lnTo>
                <a:lnTo>
                  <a:pt x="2407620" y="3593465"/>
                </a:lnTo>
                <a:lnTo>
                  <a:pt x="2402385" y="3596640"/>
                </a:lnTo>
                <a:lnTo>
                  <a:pt x="2397151" y="3600450"/>
                </a:lnTo>
                <a:lnTo>
                  <a:pt x="2392265" y="3604260"/>
                </a:lnTo>
                <a:lnTo>
                  <a:pt x="2387379" y="3608070"/>
                </a:lnTo>
                <a:lnTo>
                  <a:pt x="2382842" y="3612515"/>
                </a:lnTo>
                <a:lnTo>
                  <a:pt x="2379003" y="3616325"/>
                </a:lnTo>
                <a:lnTo>
                  <a:pt x="2375863" y="3620135"/>
                </a:lnTo>
                <a:lnTo>
                  <a:pt x="2369581" y="3628390"/>
                </a:lnTo>
                <a:lnTo>
                  <a:pt x="2363997" y="3636327"/>
                </a:lnTo>
                <a:lnTo>
                  <a:pt x="2359461" y="3644900"/>
                </a:lnTo>
                <a:lnTo>
                  <a:pt x="2355273" y="3654107"/>
                </a:lnTo>
                <a:lnTo>
                  <a:pt x="2352132" y="3663315"/>
                </a:lnTo>
                <a:lnTo>
                  <a:pt x="2349689" y="3672522"/>
                </a:lnTo>
                <a:lnTo>
                  <a:pt x="2347944" y="3682047"/>
                </a:lnTo>
                <a:lnTo>
                  <a:pt x="2346897" y="3691572"/>
                </a:lnTo>
                <a:cubicBezTo>
                  <a:pt x="2346781" y="3694747"/>
                  <a:pt x="2346664" y="3697922"/>
                  <a:pt x="2346548" y="3701097"/>
                </a:cubicBezTo>
                <a:cubicBezTo>
                  <a:pt x="2346781" y="3704272"/>
                  <a:pt x="2347013" y="3707447"/>
                  <a:pt x="2347246" y="3710622"/>
                </a:cubicBezTo>
                <a:lnTo>
                  <a:pt x="2348293" y="3720465"/>
                </a:lnTo>
                <a:lnTo>
                  <a:pt x="2350387" y="3729672"/>
                </a:lnTo>
                <a:lnTo>
                  <a:pt x="2352830" y="3739197"/>
                </a:lnTo>
                <a:lnTo>
                  <a:pt x="2356320" y="3748405"/>
                </a:lnTo>
                <a:lnTo>
                  <a:pt x="2360507" y="3756977"/>
                </a:lnTo>
                <a:lnTo>
                  <a:pt x="2651907" y="4048442"/>
                </a:lnTo>
                <a:lnTo>
                  <a:pt x="2656444" y="4052887"/>
                </a:lnTo>
                <a:lnTo>
                  <a:pt x="2660631" y="4057967"/>
                </a:lnTo>
                <a:lnTo>
                  <a:pt x="2664470" y="4062730"/>
                </a:lnTo>
                <a:lnTo>
                  <a:pt x="2667960" y="4067810"/>
                </a:lnTo>
                <a:lnTo>
                  <a:pt x="2671101" y="4073207"/>
                </a:lnTo>
                <a:lnTo>
                  <a:pt x="2674242" y="4078287"/>
                </a:lnTo>
                <a:lnTo>
                  <a:pt x="2677033" y="4084002"/>
                </a:lnTo>
                <a:lnTo>
                  <a:pt x="2679476" y="4089717"/>
                </a:lnTo>
                <a:lnTo>
                  <a:pt x="2681570" y="4095115"/>
                </a:lnTo>
                <a:lnTo>
                  <a:pt x="2683315" y="4100830"/>
                </a:lnTo>
                <a:lnTo>
                  <a:pt x="2684711" y="4106862"/>
                </a:lnTo>
                <a:lnTo>
                  <a:pt x="2686107" y="4112577"/>
                </a:lnTo>
                <a:lnTo>
                  <a:pt x="2687154" y="4118610"/>
                </a:lnTo>
                <a:cubicBezTo>
                  <a:pt x="2687387" y="4120621"/>
                  <a:pt x="2687619" y="4122631"/>
                  <a:pt x="2687852" y="4124642"/>
                </a:cubicBezTo>
                <a:cubicBezTo>
                  <a:pt x="2687968" y="4126547"/>
                  <a:pt x="2688085" y="4128452"/>
                  <a:pt x="2688201" y="4130357"/>
                </a:cubicBezTo>
                <a:cubicBezTo>
                  <a:pt x="2688317" y="4132368"/>
                  <a:pt x="2688434" y="4134379"/>
                  <a:pt x="2688550" y="4136390"/>
                </a:cubicBezTo>
                <a:cubicBezTo>
                  <a:pt x="2688434" y="4138401"/>
                  <a:pt x="2688317" y="4140411"/>
                  <a:pt x="2688201" y="4142422"/>
                </a:cubicBezTo>
                <a:cubicBezTo>
                  <a:pt x="2688085" y="4144327"/>
                  <a:pt x="2687968" y="4146232"/>
                  <a:pt x="2687852" y="4148137"/>
                </a:cubicBezTo>
                <a:cubicBezTo>
                  <a:pt x="2687619" y="4150148"/>
                  <a:pt x="2687387" y="4152159"/>
                  <a:pt x="2687154" y="4154170"/>
                </a:cubicBezTo>
                <a:lnTo>
                  <a:pt x="2686107" y="4160202"/>
                </a:lnTo>
                <a:lnTo>
                  <a:pt x="2684711" y="4165917"/>
                </a:lnTo>
                <a:lnTo>
                  <a:pt x="2683315" y="4171632"/>
                </a:lnTo>
                <a:lnTo>
                  <a:pt x="2681570" y="4177665"/>
                </a:lnTo>
                <a:lnTo>
                  <a:pt x="2679476" y="4183062"/>
                </a:lnTo>
                <a:lnTo>
                  <a:pt x="2677033" y="4188777"/>
                </a:lnTo>
                <a:lnTo>
                  <a:pt x="2674242" y="4194175"/>
                </a:lnTo>
                <a:lnTo>
                  <a:pt x="2671101" y="4199572"/>
                </a:lnTo>
                <a:lnTo>
                  <a:pt x="2667960" y="4204652"/>
                </a:lnTo>
                <a:lnTo>
                  <a:pt x="2664470" y="4210050"/>
                </a:lnTo>
                <a:lnTo>
                  <a:pt x="2660631" y="4214812"/>
                </a:lnTo>
                <a:lnTo>
                  <a:pt x="2656444" y="4219892"/>
                </a:lnTo>
                <a:lnTo>
                  <a:pt x="2651907" y="4224337"/>
                </a:lnTo>
                <a:lnTo>
                  <a:pt x="2647370" y="4228782"/>
                </a:lnTo>
                <a:lnTo>
                  <a:pt x="2642484" y="4232592"/>
                </a:lnTo>
                <a:lnTo>
                  <a:pt x="2637599" y="4236402"/>
                </a:lnTo>
                <a:lnTo>
                  <a:pt x="2632713" y="4239895"/>
                </a:lnTo>
                <a:lnTo>
                  <a:pt x="2627478" y="4243387"/>
                </a:lnTo>
                <a:lnTo>
                  <a:pt x="2622243" y="4246245"/>
                </a:lnTo>
                <a:lnTo>
                  <a:pt x="2616660" y="4249102"/>
                </a:lnTo>
                <a:lnTo>
                  <a:pt x="2611425" y="4251642"/>
                </a:lnTo>
                <a:lnTo>
                  <a:pt x="2605841" y="4253547"/>
                </a:lnTo>
                <a:lnTo>
                  <a:pt x="2599909" y="4255452"/>
                </a:lnTo>
                <a:lnTo>
                  <a:pt x="2594325" y="4257040"/>
                </a:lnTo>
                <a:lnTo>
                  <a:pt x="2588392" y="4258627"/>
                </a:lnTo>
                <a:lnTo>
                  <a:pt x="2582809" y="4259262"/>
                </a:lnTo>
                <a:lnTo>
                  <a:pt x="2576876" y="4260215"/>
                </a:lnTo>
                <a:lnTo>
                  <a:pt x="2570943" y="4260532"/>
                </a:lnTo>
                <a:lnTo>
                  <a:pt x="2565011" y="4260532"/>
                </a:lnTo>
                <a:lnTo>
                  <a:pt x="5169805" y="6857999"/>
                </a:lnTo>
                <a:lnTo>
                  <a:pt x="10789097" y="6857999"/>
                </a:lnTo>
                <a:lnTo>
                  <a:pt x="107890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AE62DF86-3DD2-401D-9B16-3538AAA1256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115742" y="1"/>
            <a:ext cx="1067882" cy="892175"/>
          </a:xfrm>
          <a:custGeom>
            <a:avLst/>
            <a:gdLst>
              <a:gd name="T0" fmla="*/ 2956 w 3061"/>
              <a:gd name="T1" fmla="*/ 2697 h 2812"/>
              <a:gd name="T2" fmla="*/ 2930 w 3061"/>
              <a:gd name="T3" fmla="*/ 2724 h 2812"/>
              <a:gd name="T4" fmla="*/ 2901 w 3061"/>
              <a:gd name="T5" fmla="*/ 2747 h 2812"/>
              <a:gd name="T6" fmla="*/ 2871 w 3061"/>
              <a:gd name="T7" fmla="*/ 2766 h 2812"/>
              <a:gd name="T8" fmla="*/ 2840 w 3061"/>
              <a:gd name="T9" fmla="*/ 2783 h 2812"/>
              <a:gd name="T10" fmla="*/ 2807 w 3061"/>
              <a:gd name="T11" fmla="*/ 2795 h 2812"/>
              <a:gd name="T12" fmla="*/ 2774 w 3061"/>
              <a:gd name="T13" fmla="*/ 2804 h 2812"/>
              <a:gd name="T14" fmla="*/ 2741 w 3061"/>
              <a:gd name="T15" fmla="*/ 2809 h 2812"/>
              <a:gd name="T16" fmla="*/ 2707 w 3061"/>
              <a:gd name="T17" fmla="*/ 2812 h 2812"/>
              <a:gd name="T18" fmla="*/ 2673 w 3061"/>
              <a:gd name="T19" fmla="*/ 2809 h 2812"/>
              <a:gd name="T20" fmla="*/ 2640 w 3061"/>
              <a:gd name="T21" fmla="*/ 2804 h 2812"/>
              <a:gd name="T22" fmla="*/ 2606 w 3061"/>
              <a:gd name="T23" fmla="*/ 2795 h 2812"/>
              <a:gd name="T24" fmla="*/ 2574 w 3061"/>
              <a:gd name="T25" fmla="*/ 2783 h 2812"/>
              <a:gd name="T26" fmla="*/ 2543 w 3061"/>
              <a:gd name="T27" fmla="*/ 2766 h 2812"/>
              <a:gd name="T28" fmla="*/ 2513 w 3061"/>
              <a:gd name="T29" fmla="*/ 2747 h 2812"/>
              <a:gd name="T30" fmla="*/ 2484 w 3061"/>
              <a:gd name="T31" fmla="*/ 2724 h 2812"/>
              <a:gd name="T32" fmla="*/ 2458 w 3061"/>
              <a:gd name="T33" fmla="*/ 2697 h 2812"/>
              <a:gd name="T34" fmla="*/ 999 w 3061"/>
              <a:gd name="T35" fmla="*/ 0 h 2812"/>
              <a:gd name="T36" fmla="*/ 2956 w 3061"/>
              <a:gd name="T37" fmla="*/ 2149 h 2812"/>
              <a:gd name="T38" fmla="*/ 2981 w 3061"/>
              <a:gd name="T39" fmla="*/ 2178 h 2812"/>
              <a:gd name="T40" fmla="*/ 3002 w 3061"/>
              <a:gd name="T41" fmla="*/ 2210 h 2812"/>
              <a:gd name="T42" fmla="*/ 3019 w 3061"/>
              <a:gd name="T43" fmla="*/ 2243 h 2812"/>
              <a:gd name="T44" fmla="*/ 3035 w 3061"/>
              <a:gd name="T45" fmla="*/ 2277 h 2812"/>
              <a:gd name="T46" fmla="*/ 3046 w 3061"/>
              <a:gd name="T47" fmla="*/ 2313 h 2812"/>
              <a:gd name="T48" fmla="*/ 3054 w 3061"/>
              <a:gd name="T49" fmla="*/ 2349 h 2812"/>
              <a:gd name="T50" fmla="*/ 3059 w 3061"/>
              <a:gd name="T51" fmla="*/ 2386 h 2812"/>
              <a:gd name="T52" fmla="*/ 3061 w 3061"/>
              <a:gd name="T53" fmla="*/ 2424 h 2812"/>
              <a:gd name="T54" fmla="*/ 3059 w 3061"/>
              <a:gd name="T55" fmla="*/ 2461 h 2812"/>
              <a:gd name="T56" fmla="*/ 3054 w 3061"/>
              <a:gd name="T57" fmla="*/ 2497 h 2812"/>
              <a:gd name="T58" fmla="*/ 3046 w 3061"/>
              <a:gd name="T59" fmla="*/ 2533 h 2812"/>
              <a:gd name="T60" fmla="*/ 3035 w 3061"/>
              <a:gd name="T61" fmla="*/ 2570 h 2812"/>
              <a:gd name="T62" fmla="*/ 3019 w 3061"/>
              <a:gd name="T63" fmla="*/ 2604 h 2812"/>
              <a:gd name="T64" fmla="*/ 3002 w 3061"/>
              <a:gd name="T65" fmla="*/ 2637 h 2812"/>
              <a:gd name="T66" fmla="*/ 2981 w 3061"/>
              <a:gd name="T67" fmla="*/ 2668 h 2812"/>
              <a:gd name="T68" fmla="*/ 2956 w 3061"/>
              <a:gd name="T69" fmla="*/ 2697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1" h="2812">
                <a:moveTo>
                  <a:pt x="2956" y="2697"/>
                </a:moveTo>
                <a:lnTo>
                  <a:pt x="2956" y="2697"/>
                </a:lnTo>
                <a:lnTo>
                  <a:pt x="2943" y="2712"/>
                </a:lnTo>
                <a:lnTo>
                  <a:pt x="2930" y="2724"/>
                </a:lnTo>
                <a:lnTo>
                  <a:pt x="2915" y="2736"/>
                </a:lnTo>
                <a:lnTo>
                  <a:pt x="2901" y="2747"/>
                </a:lnTo>
                <a:lnTo>
                  <a:pt x="2886" y="2758"/>
                </a:lnTo>
                <a:lnTo>
                  <a:pt x="2871" y="2766"/>
                </a:lnTo>
                <a:lnTo>
                  <a:pt x="2855" y="2775"/>
                </a:lnTo>
                <a:lnTo>
                  <a:pt x="2840" y="2783"/>
                </a:lnTo>
                <a:lnTo>
                  <a:pt x="2824" y="2790"/>
                </a:lnTo>
                <a:lnTo>
                  <a:pt x="2807" y="2795"/>
                </a:lnTo>
                <a:lnTo>
                  <a:pt x="2791" y="2799"/>
                </a:lnTo>
                <a:lnTo>
                  <a:pt x="2774" y="2804"/>
                </a:lnTo>
                <a:lnTo>
                  <a:pt x="2758" y="2807"/>
                </a:lnTo>
                <a:lnTo>
                  <a:pt x="2741" y="2809"/>
                </a:lnTo>
                <a:lnTo>
                  <a:pt x="2724" y="2810"/>
                </a:lnTo>
                <a:lnTo>
                  <a:pt x="2707" y="2812"/>
                </a:lnTo>
                <a:lnTo>
                  <a:pt x="2690" y="2810"/>
                </a:lnTo>
                <a:lnTo>
                  <a:pt x="2673" y="2809"/>
                </a:lnTo>
                <a:lnTo>
                  <a:pt x="2656" y="2807"/>
                </a:lnTo>
                <a:lnTo>
                  <a:pt x="2640" y="2804"/>
                </a:lnTo>
                <a:lnTo>
                  <a:pt x="2623" y="2799"/>
                </a:lnTo>
                <a:lnTo>
                  <a:pt x="2606" y="2795"/>
                </a:lnTo>
                <a:lnTo>
                  <a:pt x="2590" y="2790"/>
                </a:lnTo>
                <a:lnTo>
                  <a:pt x="2574" y="2783"/>
                </a:lnTo>
                <a:lnTo>
                  <a:pt x="2558" y="2775"/>
                </a:lnTo>
                <a:lnTo>
                  <a:pt x="2543" y="2766"/>
                </a:lnTo>
                <a:lnTo>
                  <a:pt x="2528" y="2758"/>
                </a:lnTo>
                <a:lnTo>
                  <a:pt x="2513" y="2747"/>
                </a:lnTo>
                <a:lnTo>
                  <a:pt x="2498" y="2736"/>
                </a:lnTo>
                <a:lnTo>
                  <a:pt x="2484" y="2724"/>
                </a:lnTo>
                <a:lnTo>
                  <a:pt x="2471" y="2712"/>
                </a:lnTo>
                <a:lnTo>
                  <a:pt x="2458" y="2697"/>
                </a:lnTo>
                <a:lnTo>
                  <a:pt x="0" y="0"/>
                </a:lnTo>
                <a:lnTo>
                  <a:pt x="999" y="0"/>
                </a:lnTo>
                <a:lnTo>
                  <a:pt x="2956" y="2149"/>
                </a:lnTo>
                <a:lnTo>
                  <a:pt x="2956" y="2149"/>
                </a:lnTo>
                <a:lnTo>
                  <a:pt x="2969" y="2164"/>
                </a:lnTo>
                <a:lnTo>
                  <a:pt x="2981" y="2178"/>
                </a:lnTo>
                <a:lnTo>
                  <a:pt x="2991" y="2194"/>
                </a:lnTo>
                <a:lnTo>
                  <a:pt x="3002" y="2210"/>
                </a:lnTo>
                <a:lnTo>
                  <a:pt x="3011" y="2227"/>
                </a:lnTo>
                <a:lnTo>
                  <a:pt x="3019" y="2243"/>
                </a:lnTo>
                <a:lnTo>
                  <a:pt x="3028" y="2260"/>
                </a:lnTo>
                <a:lnTo>
                  <a:pt x="3035" y="2277"/>
                </a:lnTo>
                <a:lnTo>
                  <a:pt x="3041" y="2295"/>
                </a:lnTo>
                <a:lnTo>
                  <a:pt x="3046" y="2313"/>
                </a:lnTo>
                <a:lnTo>
                  <a:pt x="3051" y="2331"/>
                </a:lnTo>
                <a:lnTo>
                  <a:pt x="3054" y="2349"/>
                </a:lnTo>
                <a:lnTo>
                  <a:pt x="3057" y="2368"/>
                </a:lnTo>
                <a:lnTo>
                  <a:pt x="3059" y="2386"/>
                </a:lnTo>
                <a:lnTo>
                  <a:pt x="3060" y="2405"/>
                </a:lnTo>
                <a:lnTo>
                  <a:pt x="3061" y="2424"/>
                </a:lnTo>
                <a:lnTo>
                  <a:pt x="3060" y="2442"/>
                </a:lnTo>
                <a:lnTo>
                  <a:pt x="3059" y="2461"/>
                </a:lnTo>
                <a:lnTo>
                  <a:pt x="3057" y="2479"/>
                </a:lnTo>
                <a:lnTo>
                  <a:pt x="3054" y="2497"/>
                </a:lnTo>
                <a:lnTo>
                  <a:pt x="3051" y="2516"/>
                </a:lnTo>
                <a:lnTo>
                  <a:pt x="3046" y="2533"/>
                </a:lnTo>
                <a:lnTo>
                  <a:pt x="3041" y="2552"/>
                </a:lnTo>
                <a:lnTo>
                  <a:pt x="3035" y="2570"/>
                </a:lnTo>
                <a:lnTo>
                  <a:pt x="3028" y="2586"/>
                </a:lnTo>
                <a:lnTo>
                  <a:pt x="3019" y="2604"/>
                </a:lnTo>
                <a:lnTo>
                  <a:pt x="3011" y="2620"/>
                </a:lnTo>
                <a:lnTo>
                  <a:pt x="3002" y="2637"/>
                </a:lnTo>
                <a:lnTo>
                  <a:pt x="2991" y="2652"/>
                </a:lnTo>
                <a:lnTo>
                  <a:pt x="2981" y="2668"/>
                </a:lnTo>
                <a:lnTo>
                  <a:pt x="2969" y="2683"/>
                </a:lnTo>
                <a:lnTo>
                  <a:pt x="2956" y="2697"/>
                </a:lnTo>
                <a:lnTo>
                  <a:pt x="2956" y="26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628532B8-829C-416D-A851-C1C1FFE65E9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562598" y="1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rgbClr val="C5632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">
            <a:extLst>
              <a:ext uri="{FF2B5EF4-FFF2-40B4-BE49-F238E27FC236}">
                <a16:creationId xmlns:a16="http://schemas.microsoft.com/office/drawing/2014/main" id="{BBD18221-064C-4160-B394-2D404E21A390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621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rgbClr val="C5632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">
            <a:extLst>
              <a:ext uri="{FF2B5EF4-FFF2-40B4-BE49-F238E27FC236}">
                <a16:creationId xmlns:a16="http://schemas.microsoft.com/office/drawing/2014/main" id="{3E281ABA-1809-4D3E-8DCD-F1BF8EB6455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135285" y="2195514"/>
            <a:ext cx="1056715" cy="1233488"/>
          </a:xfrm>
          <a:custGeom>
            <a:avLst/>
            <a:gdLst>
              <a:gd name="T0" fmla="*/ 2925 w 3030"/>
              <a:gd name="T1" fmla="*/ 3768 h 3883"/>
              <a:gd name="T2" fmla="*/ 2912 w 3030"/>
              <a:gd name="T3" fmla="*/ 3782 h 3883"/>
              <a:gd name="T4" fmla="*/ 2884 w 3030"/>
              <a:gd name="T5" fmla="*/ 3807 h 3883"/>
              <a:gd name="T6" fmla="*/ 2854 w 3030"/>
              <a:gd name="T7" fmla="*/ 3828 h 3883"/>
              <a:gd name="T8" fmla="*/ 2823 w 3030"/>
              <a:gd name="T9" fmla="*/ 3847 h 3883"/>
              <a:gd name="T10" fmla="*/ 2791 w 3030"/>
              <a:gd name="T11" fmla="*/ 3861 h 3883"/>
              <a:gd name="T12" fmla="*/ 2757 w 3030"/>
              <a:gd name="T13" fmla="*/ 3872 h 3883"/>
              <a:gd name="T14" fmla="*/ 2723 w 3030"/>
              <a:gd name="T15" fmla="*/ 3879 h 3883"/>
              <a:gd name="T16" fmla="*/ 2689 w 3030"/>
              <a:gd name="T17" fmla="*/ 3882 h 3883"/>
              <a:gd name="T18" fmla="*/ 2655 w 3030"/>
              <a:gd name="T19" fmla="*/ 3882 h 3883"/>
              <a:gd name="T20" fmla="*/ 2621 w 3030"/>
              <a:gd name="T21" fmla="*/ 3879 h 3883"/>
              <a:gd name="T22" fmla="*/ 2587 w 3030"/>
              <a:gd name="T23" fmla="*/ 3872 h 3883"/>
              <a:gd name="T24" fmla="*/ 2554 w 3030"/>
              <a:gd name="T25" fmla="*/ 3861 h 3883"/>
              <a:gd name="T26" fmla="*/ 2521 w 3030"/>
              <a:gd name="T27" fmla="*/ 3847 h 3883"/>
              <a:gd name="T28" fmla="*/ 2490 w 3030"/>
              <a:gd name="T29" fmla="*/ 3828 h 3883"/>
              <a:gd name="T30" fmla="*/ 2461 w 3030"/>
              <a:gd name="T31" fmla="*/ 3807 h 3883"/>
              <a:gd name="T32" fmla="*/ 2432 w 3030"/>
              <a:gd name="T33" fmla="*/ 3782 h 3883"/>
              <a:gd name="T34" fmla="*/ 0 w 3030"/>
              <a:gd name="T35" fmla="*/ 1112 h 3883"/>
              <a:gd name="T36" fmla="*/ 2925 w 3030"/>
              <a:gd name="T37" fmla="*/ 3211 h 3883"/>
              <a:gd name="T38" fmla="*/ 2938 w 3030"/>
              <a:gd name="T39" fmla="*/ 3226 h 3883"/>
              <a:gd name="T40" fmla="*/ 2961 w 3030"/>
              <a:gd name="T41" fmla="*/ 3256 h 3883"/>
              <a:gd name="T42" fmla="*/ 2980 w 3030"/>
              <a:gd name="T43" fmla="*/ 3289 h 3883"/>
              <a:gd name="T44" fmla="*/ 2997 w 3030"/>
              <a:gd name="T45" fmla="*/ 3324 h 3883"/>
              <a:gd name="T46" fmla="*/ 3010 w 3030"/>
              <a:gd name="T47" fmla="*/ 3360 h 3883"/>
              <a:gd name="T48" fmla="*/ 3020 w 3030"/>
              <a:gd name="T49" fmla="*/ 3396 h 3883"/>
              <a:gd name="T50" fmla="*/ 3026 w 3030"/>
              <a:gd name="T51" fmla="*/ 3433 h 3883"/>
              <a:gd name="T52" fmla="*/ 3030 w 3030"/>
              <a:gd name="T53" fmla="*/ 3471 h 3883"/>
              <a:gd name="T54" fmla="*/ 3030 w 3030"/>
              <a:gd name="T55" fmla="*/ 3508 h 3883"/>
              <a:gd name="T56" fmla="*/ 3026 w 3030"/>
              <a:gd name="T57" fmla="*/ 3546 h 3883"/>
              <a:gd name="T58" fmla="*/ 3020 w 3030"/>
              <a:gd name="T59" fmla="*/ 3583 h 3883"/>
              <a:gd name="T60" fmla="*/ 3010 w 3030"/>
              <a:gd name="T61" fmla="*/ 3619 h 3883"/>
              <a:gd name="T62" fmla="*/ 2997 w 3030"/>
              <a:gd name="T63" fmla="*/ 3655 h 3883"/>
              <a:gd name="T64" fmla="*/ 2980 w 3030"/>
              <a:gd name="T65" fmla="*/ 3690 h 3883"/>
              <a:gd name="T66" fmla="*/ 2961 w 3030"/>
              <a:gd name="T67" fmla="*/ 3723 h 3883"/>
              <a:gd name="T68" fmla="*/ 2938 w 3030"/>
              <a:gd name="T69" fmla="*/ 3753 h 3883"/>
              <a:gd name="T70" fmla="*/ 2925 w 3030"/>
              <a:gd name="T71" fmla="*/ 3768 h 3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030" h="3883">
                <a:moveTo>
                  <a:pt x="2925" y="3768"/>
                </a:moveTo>
                <a:lnTo>
                  <a:pt x="2925" y="3768"/>
                </a:lnTo>
                <a:lnTo>
                  <a:pt x="2925" y="3768"/>
                </a:lnTo>
                <a:lnTo>
                  <a:pt x="2912" y="3782"/>
                </a:lnTo>
                <a:lnTo>
                  <a:pt x="2898" y="3795"/>
                </a:lnTo>
                <a:lnTo>
                  <a:pt x="2884" y="3807"/>
                </a:lnTo>
                <a:lnTo>
                  <a:pt x="2869" y="3818"/>
                </a:lnTo>
                <a:lnTo>
                  <a:pt x="2854" y="3828"/>
                </a:lnTo>
                <a:lnTo>
                  <a:pt x="2839" y="3838"/>
                </a:lnTo>
                <a:lnTo>
                  <a:pt x="2823" y="3847"/>
                </a:lnTo>
                <a:lnTo>
                  <a:pt x="2807" y="3854"/>
                </a:lnTo>
                <a:lnTo>
                  <a:pt x="2791" y="3861"/>
                </a:lnTo>
                <a:lnTo>
                  <a:pt x="2774" y="3867"/>
                </a:lnTo>
                <a:lnTo>
                  <a:pt x="2757" y="3872"/>
                </a:lnTo>
                <a:lnTo>
                  <a:pt x="2740" y="3875"/>
                </a:lnTo>
                <a:lnTo>
                  <a:pt x="2723" y="3879"/>
                </a:lnTo>
                <a:lnTo>
                  <a:pt x="2706" y="3881"/>
                </a:lnTo>
                <a:lnTo>
                  <a:pt x="2689" y="3882"/>
                </a:lnTo>
                <a:lnTo>
                  <a:pt x="2672" y="3883"/>
                </a:lnTo>
                <a:lnTo>
                  <a:pt x="2655" y="3882"/>
                </a:lnTo>
                <a:lnTo>
                  <a:pt x="2638" y="3881"/>
                </a:lnTo>
                <a:lnTo>
                  <a:pt x="2621" y="3879"/>
                </a:lnTo>
                <a:lnTo>
                  <a:pt x="2604" y="3875"/>
                </a:lnTo>
                <a:lnTo>
                  <a:pt x="2587" y="3872"/>
                </a:lnTo>
                <a:lnTo>
                  <a:pt x="2570" y="3867"/>
                </a:lnTo>
                <a:lnTo>
                  <a:pt x="2554" y="3861"/>
                </a:lnTo>
                <a:lnTo>
                  <a:pt x="2537" y="3854"/>
                </a:lnTo>
                <a:lnTo>
                  <a:pt x="2521" y="3847"/>
                </a:lnTo>
                <a:lnTo>
                  <a:pt x="2506" y="3838"/>
                </a:lnTo>
                <a:lnTo>
                  <a:pt x="2490" y="3828"/>
                </a:lnTo>
                <a:lnTo>
                  <a:pt x="2475" y="3818"/>
                </a:lnTo>
                <a:lnTo>
                  <a:pt x="2461" y="3807"/>
                </a:lnTo>
                <a:lnTo>
                  <a:pt x="2446" y="3795"/>
                </a:lnTo>
                <a:lnTo>
                  <a:pt x="2432" y="3782"/>
                </a:lnTo>
                <a:lnTo>
                  <a:pt x="2419" y="3768"/>
                </a:lnTo>
                <a:lnTo>
                  <a:pt x="0" y="1112"/>
                </a:lnTo>
                <a:lnTo>
                  <a:pt x="0" y="0"/>
                </a:lnTo>
                <a:lnTo>
                  <a:pt x="2925" y="3211"/>
                </a:lnTo>
                <a:lnTo>
                  <a:pt x="2925" y="3211"/>
                </a:lnTo>
                <a:lnTo>
                  <a:pt x="2938" y="3226"/>
                </a:lnTo>
                <a:lnTo>
                  <a:pt x="2950" y="3241"/>
                </a:lnTo>
                <a:lnTo>
                  <a:pt x="2961" y="3256"/>
                </a:lnTo>
                <a:lnTo>
                  <a:pt x="2971" y="3273"/>
                </a:lnTo>
                <a:lnTo>
                  <a:pt x="2980" y="3289"/>
                </a:lnTo>
                <a:lnTo>
                  <a:pt x="2989" y="3307"/>
                </a:lnTo>
                <a:lnTo>
                  <a:pt x="2997" y="3324"/>
                </a:lnTo>
                <a:lnTo>
                  <a:pt x="3004" y="3341"/>
                </a:lnTo>
                <a:lnTo>
                  <a:pt x="3010" y="3360"/>
                </a:lnTo>
                <a:lnTo>
                  <a:pt x="3015" y="3377"/>
                </a:lnTo>
                <a:lnTo>
                  <a:pt x="3020" y="3396"/>
                </a:lnTo>
                <a:lnTo>
                  <a:pt x="3023" y="3415"/>
                </a:lnTo>
                <a:lnTo>
                  <a:pt x="3026" y="3433"/>
                </a:lnTo>
                <a:lnTo>
                  <a:pt x="3028" y="3452"/>
                </a:lnTo>
                <a:lnTo>
                  <a:pt x="3030" y="3471"/>
                </a:lnTo>
                <a:lnTo>
                  <a:pt x="3030" y="3490"/>
                </a:lnTo>
                <a:lnTo>
                  <a:pt x="3030" y="3508"/>
                </a:lnTo>
                <a:lnTo>
                  <a:pt x="3028" y="3527"/>
                </a:lnTo>
                <a:lnTo>
                  <a:pt x="3026" y="3546"/>
                </a:lnTo>
                <a:lnTo>
                  <a:pt x="3023" y="3564"/>
                </a:lnTo>
                <a:lnTo>
                  <a:pt x="3020" y="3583"/>
                </a:lnTo>
                <a:lnTo>
                  <a:pt x="3015" y="3602"/>
                </a:lnTo>
                <a:lnTo>
                  <a:pt x="3010" y="3619"/>
                </a:lnTo>
                <a:lnTo>
                  <a:pt x="3004" y="3638"/>
                </a:lnTo>
                <a:lnTo>
                  <a:pt x="2997" y="3655"/>
                </a:lnTo>
                <a:lnTo>
                  <a:pt x="2989" y="3672"/>
                </a:lnTo>
                <a:lnTo>
                  <a:pt x="2980" y="3690"/>
                </a:lnTo>
                <a:lnTo>
                  <a:pt x="2971" y="3706"/>
                </a:lnTo>
                <a:lnTo>
                  <a:pt x="2961" y="3723"/>
                </a:lnTo>
                <a:lnTo>
                  <a:pt x="2950" y="3738"/>
                </a:lnTo>
                <a:lnTo>
                  <a:pt x="2938" y="3753"/>
                </a:lnTo>
                <a:lnTo>
                  <a:pt x="2925" y="3768"/>
                </a:lnTo>
                <a:lnTo>
                  <a:pt x="2925" y="37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D721C-2764-482F-80B9-D4006AAB6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65125"/>
            <a:ext cx="6912768" cy="1325563"/>
          </a:xfrm>
        </p:spPr>
        <p:txBody>
          <a:bodyPr/>
          <a:lstStyle>
            <a:lvl1pPr>
              <a:defRPr>
                <a:solidFill>
                  <a:srgbClr val="C5632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86095-26DC-48B9-BA7B-02E8DFBAC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825625"/>
            <a:ext cx="6912768" cy="4351338"/>
          </a:xfrm>
        </p:spPr>
        <p:txBody>
          <a:bodyPr/>
          <a:lstStyle>
            <a:lvl1pPr>
              <a:defRPr>
                <a:solidFill>
                  <a:srgbClr val="6D6D6D"/>
                </a:solidFill>
              </a:defRPr>
            </a:lvl1pPr>
            <a:lvl2pPr>
              <a:defRPr>
                <a:solidFill>
                  <a:srgbClr val="6D6D6D"/>
                </a:solidFill>
              </a:defRPr>
            </a:lvl2pPr>
            <a:lvl3pPr>
              <a:defRPr>
                <a:solidFill>
                  <a:srgbClr val="6D6D6D"/>
                </a:solidFill>
              </a:defRPr>
            </a:lvl3pPr>
            <a:lvl4pPr>
              <a:defRPr>
                <a:solidFill>
                  <a:srgbClr val="6D6D6D"/>
                </a:solidFill>
              </a:defRPr>
            </a:lvl4pPr>
            <a:lvl5pPr>
              <a:defRPr>
                <a:solidFill>
                  <a:srgbClr val="6D6D6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E15AE-9590-47E3-80CE-AC9507B566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56350"/>
            <a:ext cx="1207328" cy="365125"/>
          </a:xfr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FEFF5-D3AE-45CC-A046-CB5ADFA1D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76827" y="6356350"/>
            <a:ext cx="41148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68057-2C90-46BA-A286-D9B49AF1C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CA2BC458-B9F6-032D-9D29-7E7154D51A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033" y="5158882"/>
            <a:ext cx="1447391" cy="109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254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0ACBE56-E752-9121-A35E-B9263687790C}"/>
              </a:ext>
            </a:extLst>
          </p:cNvPr>
          <p:cNvSpPr/>
          <p:nvPr userDrawn="1"/>
        </p:nvSpPr>
        <p:spPr>
          <a:xfrm>
            <a:off x="-2" y="10370"/>
            <a:ext cx="12192002" cy="6879705"/>
          </a:xfrm>
          <a:prstGeom prst="rect">
            <a:avLst/>
          </a:prstGeom>
          <a:gradFill>
            <a:gsLst>
              <a:gs pos="100000">
                <a:srgbClr val="698DA7">
                  <a:alpha val="60000"/>
                </a:srgbClr>
              </a:gs>
              <a:gs pos="0">
                <a:srgbClr val="274C60">
                  <a:alpha val="6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DAE0069-72FB-6504-4089-D84A1BDEF34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95"/>
          <a:stretch/>
        </p:blipFill>
        <p:spPr bwMode="auto">
          <a:xfrm>
            <a:off x="5394549" y="0"/>
            <a:ext cx="6797452" cy="609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1992BF9-578B-42D9-9A30-49D45648F2C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5618594" y="1728789"/>
            <a:ext cx="6573406" cy="5129212"/>
          </a:xfrm>
          <a:custGeom>
            <a:avLst/>
            <a:gdLst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467649 h 5129212"/>
              <a:gd name="connsiteX3" fmla="*/ 0 w 6573406"/>
              <a:gd name="connsiteY3" fmla="*/ 820687 h 5129212"/>
              <a:gd name="connsiteX4" fmla="*/ 0 w 6573406"/>
              <a:gd name="connsiteY4" fmla="*/ 825553 h 5129212"/>
              <a:gd name="connsiteX5" fmla="*/ 0 w 6573406"/>
              <a:gd name="connsiteY5" fmla="*/ 5129212 h 5129212"/>
              <a:gd name="connsiteX6" fmla="*/ 6573406 w 6573406"/>
              <a:gd name="connsiteY6" fmla="*/ 5129212 h 5129212"/>
              <a:gd name="connsiteX7" fmla="*/ 3968474 w 6573406"/>
              <a:gd name="connsiteY7" fmla="*/ 2531906 h 5129212"/>
              <a:gd name="connsiteX8" fmla="*/ 3962541 w 6573406"/>
              <a:gd name="connsiteY8" fmla="*/ 2531906 h 5129212"/>
              <a:gd name="connsiteX9" fmla="*/ 3956259 w 6573406"/>
              <a:gd name="connsiteY9" fmla="*/ 2531588 h 5129212"/>
              <a:gd name="connsiteX10" fmla="*/ 3950326 w 6573406"/>
              <a:gd name="connsiteY10" fmla="*/ 2530953 h 5129212"/>
              <a:gd name="connsiteX11" fmla="*/ 3944393 w 6573406"/>
              <a:gd name="connsiteY11" fmla="*/ 2530001 h 5129212"/>
              <a:gd name="connsiteX12" fmla="*/ 3938460 w 6573406"/>
              <a:gd name="connsiteY12" fmla="*/ 2528731 h 5129212"/>
              <a:gd name="connsiteX13" fmla="*/ 3932527 w 6573406"/>
              <a:gd name="connsiteY13" fmla="*/ 2527143 h 5129212"/>
              <a:gd name="connsiteX14" fmla="*/ 3926943 w 6573406"/>
              <a:gd name="connsiteY14" fmla="*/ 2525239 h 5129212"/>
              <a:gd name="connsiteX15" fmla="*/ 3921010 w 6573406"/>
              <a:gd name="connsiteY15" fmla="*/ 2523334 h 5129212"/>
              <a:gd name="connsiteX16" fmla="*/ 3915426 w 6573406"/>
              <a:gd name="connsiteY16" fmla="*/ 2520794 h 5129212"/>
              <a:gd name="connsiteX17" fmla="*/ 3909842 w 6573406"/>
              <a:gd name="connsiteY17" fmla="*/ 2517937 h 5129212"/>
              <a:gd name="connsiteX18" fmla="*/ 3904258 w 6573406"/>
              <a:gd name="connsiteY18" fmla="*/ 2515079 h 5129212"/>
              <a:gd name="connsiteX19" fmla="*/ 3899023 w 6573406"/>
              <a:gd name="connsiteY19" fmla="*/ 2511587 h 5129212"/>
              <a:gd name="connsiteX20" fmla="*/ 3893788 w 6573406"/>
              <a:gd name="connsiteY20" fmla="*/ 2508095 h 5129212"/>
              <a:gd name="connsiteX21" fmla="*/ 3888902 w 6573406"/>
              <a:gd name="connsiteY21" fmla="*/ 2504285 h 5129212"/>
              <a:gd name="connsiteX22" fmla="*/ 3884016 w 6573406"/>
              <a:gd name="connsiteY22" fmla="*/ 2500158 h 5129212"/>
              <a:gd name="connsiteX23" fmla="*/ 3879130 w 6573406"/>
              <a:gd name="connsiteY23" fmla="*/ 2495713 h 5129212"/>
              <a:gd name="connsiteX24" fmla="*/ 3266286 w 6573406"/>
              <a:gd name="connsiteY24" fmla="*/ 1883611 h 5129212"/>
              <a:gd name="connsiteX25" fmla="*/ 3261400 w 6573406"/>
              <a:gd name="connsiteY25" fmla="*/ 1879484 h 5129212"/>
              <a:gd name="connsiteX26" fmla="*/ 3256864 w 6573406"/>
              <a:gd name="connsiteY26" fmla="*/ 1875356 h 5129212"/>
              <a:gd name="connsiteX27" fmla="*/ 3251628 w 6573406"/>
              <a:gd name="connsiteY27" fmla="*/ 1871547 h 5129212"/>
              <a:gd name="connsiteX28" fmla="*/ 3246742 w 6573406"/>
              <a:gd name="connsiteY28" fmla="*/ 1868054 h 5129212"/>
              <a:gd name="connsiteX29" fmla="*/ 3241508 w 6573406"/>
              <a:gd name="connsiteY29" fmla="*/ 1864562 h 5129212"/>
              <a:gd name="connsiteX30" fmla="*/ 3235924 w 6573406"/>
              <a:gd name="connsiteY30" fmla="*/ 1861705 h 5129212"/>
              <a:gd name="connsiteX31" fmla="*/ 3230688 w 6573406"/>
              <a:gd name="connsiteY31" fmla="*/ 1858847 h 5129212"/>
              <a:gd name="connsiteX32" fmla="*/ 3225104 w 6573406"/>
              <a:gd name="connsiteY32" fmla="*/ 1856308 h 5129212"/>
              <a:gd name="connsiteX33" fmla="*/ 3219172 w 6573406"/>
              <a:gd name="connsiteY33" fmla="*/ 1854403 h 5129212"/>
              <a:gd name="connsiteX34" fmla="*/ 3213588 w 6573406"/>
              <a:gd name="connsiteY34" fmla="*/ 1852180 h 5129212"/>
              <a:gd name="connsiteX35" fmla="*/ 3207654 w 6573406"/>
              <a:gd name="connsiteY35" fmla="*/ 1850910 h 5129212"/>
              <a:gd name="connsiteX36" fmla="*/ 3202070 w 6573406"/>
              <a:gd name="connsiteY36" fmla="*/ 1849323 h 5129212"/>
              <a:gd name="connsiteX37" fmla="*/ 3196138 w 6573406"/>
              <a:gd name="connsiteY37" fmla="*/ 1848371 h 5129212"/>
              <a:gd name="connsiteX38" fmla="*/ 3190205 w 6573406"/>
              <a:gd name="connsiteY38" fmla="*/ 1847736 h 5129212"/>
              <a:gd name="connsiteX39" fmla="*/ 3184272 w 6573406"/>
              <a:gd name="connsiteY39" fmla="*/ 1847418 h 5129212"/>
              <a:gd name="connsiteX40" fmla="*/ 3177990 w 6573406"/>
              <a:gd name="connsiteY40" fmla="*/ 1847418 h 5129212"/>
              <a:gd name="connsiteX41" fmla="*/ 3172057 w 6573406"/>
              <a:gd name="connsiteY41" fmla="*/ 1847418 h 5129212"/>
              <a:gd name="connsiteX42" fmla="*/ 3166124 w 6573406"/>
              <a:gd name="connsiteY42" fmla="*/ 1847736 h 5129212"/>
              <a:gd name="connsiteX43" fmla="*/ 3160191 w 6573406"/>
              <a:gd name="connsiteY43" fmla="*/ 1848371 h 5129212"/>
              <a:gd name="connsiteX44" fmla="*/ 3154258 w 6573406"/>
              <a:gd name="connsiteY44" fmla="*/ 1849323 h 5129212"/>
              <a:gd name="connsiteX45" fmla="*/ 3148325 w 6573406"/>
              <a:gd name="connsiteY45" fmla="*/ 1850910 h 5129212"/>
              <a:gd name="connsiteX46" fmla="*/ 3142741 w 6573406"/>
              <a:gd name="connsiteY46" fmla="*/ 1852180 h 5129212"/>
              <a:gd name="connsiteX47" fmla="*/ 3136808 w 6573406"/>
              <a:gd name="connsiteY47" fmla="*/ 1854403 h 5129212"/>
              <a:gd name="connsiteX48" fmla="*/ 3131224 w 6573406"/>
              <a:gd name="connsiteY48" fmla="*/ 1856308 h 5129212"/>
              <a:gd name="connsiteX49" fmla="*/ 3125640 w 6573406"/>
              <a:gd name="connsiteY49" fmla="*/ 1858847 h 5129212"/>
              <a:gd name="connsiteX50" fmla="*/ 3120405 w 6573406"/>
              <a:gd name="connsiteY50" fmla="*/ 1861705 h 5129212"/>
              <a:gd name="connsiteX51" fmla="*/ 3114821 w 6573406"/>
              <a:gd name="connsiteY51" fmla="*/ 1864562 h 5129212"/>
              <a:gd name="connsiteX52" fmla="*/ 3109586 w 6573406"/>
              <a:gd name="connsiteY52" fmla="*/ 1868054 h 5129212"/>
              <a:gd name="connsiteX53" fmla="*/ 3104351 w 6573406"/>
              <a:gd name="connsiteY53" fmla="*/ 1871547 h 5129212"/>
              <a:gd name="connsiteX54" fmla="*/ 3099465 w 6573406"/>
              <a:gd name="connsiteY54" fmla="*/ 1875356 h 5129212"/>
              <a:gd name="connsiteX55" fmla="*/ 3094579 w 6573406"/>
              <a:gd name="connsiteY55" fmla="*/ 1879484 h 5129212"/>
              <a:gd name="connsiteX56" fmla="*/ 3090042 w 6573406"/>
              <a:gd name="connsiteY56" fmla="*/ 1883611 h 5129212"/>
              <a:gd name="connsiteX57" fmla="*/ 3085505 w 6573406"/>
              <a:gd name="connsiteY57" fmla="*/ 1888373 h 5129212"/>
              <a:gd name="connsiteX58" fmla="*/ 3081666 w 6573406"/>
              <a:gd name="connsiteY58" fmla="*/ 1893135 h 5129212"/>
              <a:gd name="connsiteX59" fmla="*/ 3077827 w 6573406"/>
              <a:gd name="connsiteY59" fmla="*/ 1898215 h 5129212"/>
              <a:gd name="connsiteX60" fmla="*/ 3073988 w 6573406"/>
              <a:gd name="connsiteY60" fmla="*/ 1903295 h 5129212"/>
              <a:gd name="connsiteX61" fmla="*/ 3070847 w 6573406"/>
              <a:gd name="connsiteY61" fmla="*/ 1908374 h 5129212"/>
              <a:gd name="connsiteX62" fmla="*/ 3067706 w 6573406"/>
              <a:gd name="connsiteY62" fmla="*/ 1914089 h 5129212"/>
              <a:gd name="connsiteX63" fmla="*/ 3065263 w 6573406"/>
              <a:gd name="connsiteY63" fmla="*/ 1919169 h 5129212"/>
              <a:gd name="connsiteX64" fmla="*/ 3062820 w 6573406"/>
              <a:gd name="connsiteY64" fmla="*/ 1924883 h 5129212"/>
              <a:gd name="connsiteX65" fmla="*/ 3060726 w 6573406"/>
              <a:gd name="connsiteY65" fmla="*/ 1930281 h 5129212"/>
              <a:gd name="connsiteX66" fmla="*/ 3058632 w 6573406"/>
              <a:gd name="connsiteY66" fmla="*/ 1936313 h 5129212"/>
              <a:gd name="connsiteX67" fmla="*/ 3057236 w 6573406"/>
              <a:gd name="connsiteY67" fmla="*/ 1942345 h 5129212"/>
              <a:gd name="connsiteX68" fmla="*/ 3055840 w 6573406"/>
              <a:gd name="connsiteY68" fmla="*/ 1947742 h 5129212"/>
              <a:gd name="connsiteX69" fmla="*/ 3054793 w 6573406"/>
              <a:gd name="connsiteY69" fmla="*/ 1953774 h 5129212"/>
              <a:gd name="connsiteX70" fmla="*/ 3054095 w 6573406"/>
              <a:gd name="connsiteY70" fmla="*/ 1959806 h 5129212"/>
              <a:gd name="connsiteX71" fmla="*/ 3053746 w 6573406"/>
              <a:gd name="connsiteY71" fmla="*/ 1965521 h 5129212"/>
              <a:gd name="connsiteX72" fmla="*/ 3053746 w 6573406"/>
              <a:gd name="connsiteY72" fmla="*/ 1971870 h 5129212"/>
              <a:gd name="connsiteX73" fmla="*/ 3053746 w 6573406"/>
              <a:gd name="connsiteY73" fmla="*/ 1977903 h 5129212"/>
              <a:gd name="connsiteX74" fmla="*/ 3054095 w 6573406"/>
              <a:gd name="connsiteY74" fmla="*/ 1983617 h 5129212"/>
              <a:gd name="connsiteX75" fmla="*/ 3054793 w 6573406"/>
              <a:gd name="connsiteY75" fmla="*/ 1989649 h 5129212"/>
              <a:gd name="connsiteX76" fmla="*/ 3055840 w 6573406"/>
              <a:gd name="connsiteY76" fmla="*/ 1995681 h 5129212"/>
              <a:gd name="connsiteX77" fmla="*/ 3057236 w 6573406"/>
              <a:gd name="connsiteY77" fmla="*/ 2001079 h 5129212"/>
              <a:gd name="connsiteX78" fmla="*/ 3058632 w 6573406"/>
              <a:gd name="connsiteY78" fmla="*/ 2007111 h 5129212"/>
              <a:gd name="connsiteX79" fmla="*/ 3060726 w 6573406"/>
              <a:gd name="connsiteY79" fmla="*/ 2013143 h 5129212"/>
              <a:gd name="connsiteX80" fmla="*/ 3062820 w 6573406"/>
              <a:gd name="connsiteY80" fmla="*/ 2018540 h 5129212"/>
              <a:gd name="connsiteX81" fmla="*/ 3065263 w 6573406"/>
              <a:gd name="connsiteY81" fmla="*/ 2024255 h 5129212"/>
              <a:gd name="connsiteX82" fmla="*/ 3067706 w 6573406"/>
              <a:gd name="connsiteY82" fmla="*/ 2029334 h 5129212"/>
              <a:gd name="connsiteX83" fmla="*/ 3070847 w 6573406"/>
              <a:gd name="connsiteY83" fmla="*/ 2035049 h 5129212"/>
              <a:gd name="connsiteX84" fmla="*/ 3073988 w 6573406"/>
              <a:gd name="connsiteY84" fmla="*/ 2040446 h 5129212"/>
              <a:gd name="connsiteX85" fmla="*/ 3077827 w 6573406"/>
              <a:gd name="connsiteY85" fmla="*/ 2045208 h 5129212"/>
              <a:gd name="connsiteX86" fmla="*/ 3081666 w 6573406"/>
              <a:gd name="connsiteY86" fmla="*/ 2050288 h 5129212"/>
              <a:gd name="connsiteX87" fmla="*/ 3085505 w 6573406"/>
              <a:gd name="connsiteY87" fmla="*/ 2055368 h 5129212"/>
              <a:gd name="connsiteX88" fmla="*/ 3090042 w 6573406"/>
              <a:gd name="connsiteY88" fmla="*/ 2059812 h 5129212"/>
              <a:gd name="connsiteX89" fmla="*/ 3916473 w 6573406"/>
              <a:gd name="connsiteY89" fmla="*/ 2884626 h 5129212"/>
              <a:gd name="connsiteX90" fmla="*/ 3920661 w 6573406"/>
              <a:gd name="connsiteY90" fmla="*/ 2889706 h 5129212"/>
              <a:gd name="connsiteX91" fmla="*/ 3924849 w 6573406"/>
              <a:gd name="connsiteY91" fmla="*/ 2894151 h 5129212"/>
              <a:gd name="connsiteX92" fmla="*/ 3928688 w 6573406"/>
              <a:gd name="connsiteY92" fmla="*/ 2899548 h 5129212"/>
              <a:gd name="connsiteX93" fmla="*/ 3932178 w 6573406"/>
              <a:gd name="connsiteY93" fmla="*/ 2904310 h 5129212"/>
              <a:gd name="connsiteX94" fmla="*/ 3935668 w 6573406"/>
              <a:gd name="connsiteY94" fmla="*/ 2909390 h 5129212"/>
              <a:gd name="connsiteX95" fmla="*/ 3938460 w 6573406"/>
              <a:gd name="connsiteY95" fmla="*/ 2915104 h 5129212"/>
              <a:gd name="connsiteX96" fmla="*/ 3941252 w 6573406"/>
              <a:gd name="connsiteY96" fmla="*/ 2920502 h 5129212"/>
              <a:gd name="connsiteX97" fmla="*/ 3943695 w 6573406"/>
              <a:gd name="connsiteY97" fmla="*/ 2925899 h 5129212"/>
              <a:gd name="connsiteX98" fmla="*/ 3945789 w 6573406"/>
              <a:gd name="connsiteY98" fmla="*/ 2931613 h 5129212"/>
              <a:gd name="connsiteX99" fmla="*/ 3947534 w 6573406"/>
              <a:gd name="connsiteY99" fmla="*/ 2937328 h 5129212"/>
              <a:gd name="connsiteX100" fmla="*/ 3949279 w 6573406"/>
              <a:gd name="connsiteY100" fmla="*/ 2943360 h 5129212"/>
              <a:gd name="connsiteX101" fmla="*/ 3950675 w 6573406"/>
              <a:gd name="connsiteY101" fmla="*/ 2949075 h 5129212"/>
              <a:gd name="connsiteX102" fmla="*/ 3951373 w 6573406"/>
              <a:gd name="connsiteY102" fmla="*/ 2954789 h 5129212"/>
              <a:gd name="connsiteX103" fmla="*/ 3952071 w 6573406"/>
              <a:gd name="connsiteY103" fmla="*/ 2960822 h 5129212"/>
              <a:gd name="connsiteX104" fmla="*/ 3952769 w 6573406"/>
              <a:gd name="connsiteY104" fmla="*/ 2966854 h 5129212"/>
              <a:gd name="connsiteX105" fmla="*/ 3952769 w 6573406"/>
              <a:gd name="connsiteY105" fmla="*/ 2973203 h 5129212"/>
              <a:gd name="connsiteX106" fmla="*/ 3952769 w 6573406"/>
              <a:gd name="connsiteY106" fmla="*/ 2978918 h 5129212"/>
              <a:gd name="connsiteX107" fmla="*/ 3952071 w 6573406"/>
              <a:gd name="connsiteY107" fmla="*/ 2984950 h 5129212"/>
              <a:gd name="connsiteX108" fmla="*/ 3951373 w 6573406"/>
              <a:gd name="connsiteY108" fmla="*/ 2990982 h 5129212"/>
              <a:gd name="connsiteX109" fmla="*/ 3950675 w 6573406"/>
              <a:gd name="connsiteY109" fmla="*/ 2996697 h 5129212"/>
              <a:gd name="connsiteX110" fmla="*/ 3949279 w 6573406"/>
              <a:gd name="connsiteY110" fmla="*/ 3002411 h 5129212"/>
              <a:gd name="connsiteX111" fmla="*/ 3947534 w 6573406"/>
              <a:gd name="connsiteY111" fmla="*/ 3008444 h 5129212"/>
              <a:gd name="connsiteX112" fmla="*/ 3945789 w 6573406"/>
              <a:gd name="connsiteY112" fmla="*/ 3014158 h 5129212"/>
              <a:gd name="connsiteX113" fmla="*/ 3943695 w 6573406"/>
              <a:gd name="connsiteY113" fmla="*/ 3019873 h 5129212"/>
              <a:gd name="connsiteX114" fmla="*/ 3941252 w 6573406"/>
              <a:gd name="connsiteY114" fmla="*/ 3025270 h 5129212"/>
              <a:gd name="connsiteX115" fmla="*/ 3938460 w 6573406"/>
              <a:gd name="connsiteY115" fmla="*/ 3030667 h 5129212"/>
              <a:gd name="connsiteX116" fmla="*/ 3935668 w 6573406"/>
              <a:gd name="connsiteY116" fmla="*/ 3036064 h 5129212"/>
              <a:gd name="connsiteX117" fmla="*/ 3932178 w 6573406"/>
              <a:gd name="connsiteY117" fmla="*/ 3041462 h 5129212"/>
              <a:gd name="connsiteX118" fmla="*/ 3928688 w 6573406"/>
              <a:gd name="connsiteY118" fmla="*/ 3046224 h 5129212"/>
              <a:gd name="connsiteX119" fmla="*/ 3924849 w 6573406"/>
              <a:gd name="connsiteY119" fmla="*/ 3051621 h 5129212"/>
              <a:gd name="connsiteX120" fmla="*/ 3920661 w 6573406"/>
              <a:gd name="connsiteY120" fmla="*/ 3056066 h 5129212"/>
              <a:gd name="connsiteX121" fmla="*/ 3916473 w 6573406"/>
              <a:gd name="connsiteY121" fmla="*/ 3060828 h 5129212"/>
              <a:gd name="connsiteX122" fmla="*/ 3911587 w 6573406"/>
              <a:gd name="connsiteY122" fmla="*/ 3065273 h 5129212"/>
              <a:gd name="connsiteX123" fmla="*/ 3906701 w 6573406"/>
              <a:gd name="connsiteY123" fmla="*/ 3069400 h 5129212"/>
              <a:gd name="connsiteX124" fmla="*/ 3901815 w 6573406"/>
              <a:gd name="connsiteY124" fmla="*/ 3073210 h 5129212"/>
              <a:gd name="connsiteX125" fmla="*/ 3896929 w 6573406"/>
              <a:gd name="connsiteY125" fmla="*/ 3077019 h 5129212"/>
              <a:gd name="connsiteX126" fmla="*/ 3891694 w 6573406"/>
              <a:gd name="connsiteY126" fmla="*/ 3080194 h 5129212"/>
              <a:gd name="connsiteX127" fmla="*/ 3886110 w 6573406"/>
              <a:gd name="connsiteY127" fmla="*/ 3083051 h 5129212"/>
              <a:gd name="connsiteX128" fmla="*/ 3880177 w 6573406"/>
              <a:gd name="connsiteY128" fmla="*/ 3085909 h 5129212"/>
              <a:gd name="connsiteX129" fmla="*/ 3874593 w 6573406"/>
              <a:gd name="connsiteY129" fmla="*/ 3088131 h 5129212"/>
              <a:gd name="connsiteX130" fmla="*/ 3869009 w 6573406"/>
              <a:gd name="connsiteY130" fmla="*/ 3090354 h 5129212"/>
              <a:gd name="connsiteX131" fmla="*/ 3863425 w 6573406"/>
              <a:gd name="connsiteY131" fmla="*/ 3092258 h 5129212"/>
              <a:gd name="connsiteX132" fmla="*/ 3857492 w 6573406"/>
              <a:gd name="connsiteY132" fmla="*/ 3093846 h 5129212"/>
              <a:gd name="connsiteX133" fmla="*/ 3851559 w 6573406"/>
              <a:gd name="connsiteY133" fmla="*/ 3095116 h 5129212"/>
              <a:gd name="connsiteX134" fmla="*/ 3845626 w 6573406"/>
              <a:gd name="connsiteY134" fmla="*/ 3096068 h 5129212"/>
              <a:gd name="connsiteX135" fmla="*/ 3839693 w 6573406"/>
              <a:gd name="connsiteY135" fmla="*/ 3097021 h 5129212"/>
              <a:gd name="connsiteX136" fmla="*/ 3833760 w 6573406"/>
              <a:gd name="connsiteY136" fmla="*/ 3097338 h 5129212"/>
              <a:gd name="connsiteX137" fmla="*/ 3827827 w 6573406"/>
              <a:gd name="connsiteY137" fmla="*/ 3097338 h 5129212"/>
              <a:gd name="connsiteX138" fmla="*/ 3821894 w 6573406"/>
              <a:gd name="connsiteY138" fmla="*/ 3097338 h 5129212"/>
              <a:gd name="connsiteX139" fmla="*/ 3815961 w 6573406"/>
              <a:gd name="connsiteY139" fmla="*/ 3097021 h 5129212"/>
              <a:gd name="connsiteX140" fmla="*/ 3810028 w 6573406"/>
              <a:gd name="connsiteY140" fmla="*/ 3096068 h 5129212"/>
              <a:gd name="connsiteX141" fmla="*/ 3804095 w 6573406"/>
              <a:gd name="connsiteY141" fmla="*/ 3095116 h 5129212"/>
              <a:gd name="connsiteX142" fmla="*/ 3798162 w 6573406"/>
              <a:gd name="connsiteY142" fmla="*/ 3093846 h 5129212"/>
              <a:gd name="connsiteX143" fmla="*/ 3792578 w 6573406"/>
              <a:gd name="connsiteY143" fmla="*/ 3092258 h 5129212"/>
              <a:gd name="connsiteX144" fmla="*/ 3786645 w 6573406"/>
              <a:gd name="connsiteY144" fmla="*/ 3090354 h 5129212"/>
              <a:gd name="connsiteX145" fmla="*/ 3781061 w 6573406"/>
              <a:gd name="connsiteY145" fmla="*/ 3088131 h 5129212"/>
              <a:gd name="connsiteX146" fmla="*/ 3775477 w 6573406"/>
              <a:gd name="connsiteY146" fmla="*/ 3085909 h 5129212"/>
              <a:gd name="connsiteX147" fmla="*/ 3769893 w 6573406"/>
              <a:gd name="connsiteY147" fmla="*/ 3083051 h 5129212"/>
              <a:gd name="connsiteX148" fmla="*/ 3764658 w 6573406"/>
              <a:gd name="connsiteY148" fmla="*/ 3080194 h 5129212"/>
              <a:gd name="connsiteX149" fmla="*/ 3759423 w 6573406"/>
              <a:gd name="connsiteY149" fmla="*/ 3077019 h 5129212"/>
              <a:gd name="connsiteX150" fmla="*/ 3754188 w 6573406"/>
              <a:gd name="connsiteY150" fmla="*/ 3073210 h 5129212"/>
              <a:gd name="connsiteX151" fmla="*/ 3749302 w 6573406"/>
              <a:gd name="connsiteY151" fmla="*/ 3069400 h 5129212"/>
              <a:gd name="connsiteX152" fmla="*/ 3744416 w 6573406"/>
              <a:gd name="connsiteY152" fmla="*/ 3065273 h 5129212"/>
              <a:gd name="connsiteX153" fmla="*/ 3739879 w 6573406"/>
              <a:gd name="connsiteY153" fmla="*/ 3060828 h 5129212"/>
              <a:gd name="connsiteX154" fmla="*/ 3013960 w 6573406"/>
              <a:gd name="connsiteY154" fmla="*/ 2336338 h 5129212"/>
              <a:gd name="connsiteX155" fmla="*/ 3009423 w 6573406"/>
              <a:gd name="connsiteY155" fmla="*/ 2331576 h 5129212"/>
              <a:gd name="connsiteX156" fmla="*/ 3004537 w 6573406"/>
              <a:gd name="connsiteY156" fmla="*/ 2327448 h 5129212"/>
              <a:gd name="connsiteX157" fmla="*/ 2999651 w 6573406"/>
              <a:gd name="connsiteY157" fmla="*/ 2323639 h 5129212"/>
              <a:gd name="connsiteX158" fmla="*/ 2994416 w 6573406"/>
              <a:gd name="connsiteY158" fmla="*/ 2320146 h 5129212"/>
              <a:gd name="connsiteX159" fmla="*/ 2989181 w 6573406"/>
              <a:gd name="connsiteY159" fmla="*/ 2316971 h 5129212"/>
              <a:gd name="connsiteX160" fmla="*/ 2983946 w 6573406"/>
              <a:gd name="connsiteY160" fmla="*/ 2313797 h 5129212"/>
              <a:gd name="connsiteX161" fmla="*/ 2978362 w 6573406"/>
              <a:gd name="connsiteY161" fmla="*/ 2310939 h 5129212"/>
              <a:gd name="connsiteX162" fmla="*/ 2972778 w 6573406"/>
              <a:gd name="connsiteY162" fmla="*/ 2308717 h 5129212"/>
              <a:gd name="connsiteX163" fmla="*/ 2967194 w 6573406"/>
              <a:gd name="connsiteY163" fmla="*/ 2306495 h 5129212"/>
              <a:gd name="connsiteX164" fmla="*/ 2961261 w 6573406"/>
              <a:gd name="connsiteY164" fmla="*/ 2304907 h 5129212"/>
              <a:gd name="connsiteX165" fmla="*/ 2955677 w 6573406"/>
              <a:gd name="connsiteY165" fmla="*/ 2303002 h 5129212"/>
              <a:gd name="connsiteX166" fmla="*/ 2949744 w 6573406"/>
              <a:gd name="connsiteY166" fmla="*/ 2302050 h 5129212"/>
              <a:gd name="connsiteX167" fmla="*/ 2943811 w 6573406"/>
              <a:gd name="connsiteY167" fmla="*/ 2301097 h 5129212"/>
              <a:gd name="connsiteX168" fmla="*/ 2937878 w 6573406"/>
              <a:gd name="connsiteY168" fmla="*/ 2300145 h 5129212"/>
              <a:gd name="connsiteX169" fmla="*/ 2931945 w 6573406"/>
              <a:gd name="connsiteY169" fmla="*/ 2299828 h 5129212"/>
              <a:gd name="connsiteX170" fmla="*/ 2926012 w 6573406"/>
              <a:gd name="connsiteY170" fmla="*/ 2299510 h 5129212"/>
              <a:gd name="connsiteX171" fmla="*/ 2919730 w 6573406"/>
              <a:gd name="connsiteY171" fmla="*/ 2299828 h 5129212"/>
              <a:gd name="connsiteX172" fmla="*/ 2913797 w 6573406"/>
              <a:gd name="connsiteY172" fmla="*/ 2300145 h 5129212"/>
              <a:gd name="connsiteX173" fmla="*/ 2907864 w 6573406"/>
              <a:gd name="connsiteY173" fmla="*/ 2301097 h 5129212"/>
              <a:gd name="connsiteX174" fmla="*/ 2901931 w 6573406"/>
              <a:gd name="connsiteY174" fmla="*/ 2302050 h 5129212"/>
              <a:gd name="connsiteX175" fmla="*/ 2896347 w 6573406"/>
              <a:gd name="connsiteY175" fmla="*/ 2303002 h 5129212"/>
              <a:gd name="connsiteX176" fmla="*/ 2890414 w 6573406"/>
              <a:gd name="connsiteY176" fmla="*/ 2304907 h 5129212"/>
              <a:gd name="connsiteX177" fmla="*/ 2884830 w 6573406"/>
              <a:gd name="connsiteY177" fmla="*/ 2306495 h 5129212"/>
              <a:gd name="connsiteX178" fmla="*/ 2878897 w 6573406"/>
              <a:gd name="connsiteY178" fmla="*/ 2308717 h 5129212"/>
              <a:gd name="connsiteX179" fmla="*/ 2873313 w 6573406"/>
              <a:gd name="connsiteY179" fmla="*/ 2310939 h 5129212"/>
              <a:gd name="connsiteX180" fmla="*/ 2868078 w 6573406"/>
              <a:gd name="connsiteY180" fmla="*/ 2313797 h 5129212"/>
              <a:gd name="connsiteX181" fmla="*/ 2862494 w 6573406"/>
              <a:gd name="connsiteY181" fmla="*/ 2316971 h 5129212"/>
              <a:gd name="connsiteX182" fmla="*/ 2857259 w 6573406"/>
              <a:gd name="connsiteY182" fmla="*/ 2320146 h 5129212"/>
              <a:gd name="connsiteX183" fmla="*/ 2852373 w 6573406"/>
              <a:gd name="connsiteY183" fmla="*/ 2323639 h 5129212"/>
              <a:gd name="connsiteX184" fmla="*/ 2847138 w 6573406"/>
              <a:gd name="connsiteY184" fmla="*/ 2327448 h 5129212"/>
              <a:gd name="connsiteX185" fmla="*/ 2842601 w 6573406"/>
              <a:gd name="connsiteY185" fmla="*/ 2331576 h 5129212"/>
              <a:gd name="connsiteX186" fmla="*/ 2837715 w 6573406"/>
              <a:gd name="connsiteY186" fmla="*/ 2336338 h 5129212"/>
              <a:gd name="connsiteX187" fmla="*/ 2833527 w 6573406"/>
              <a:gd name="connsiteY187" fmla="*/ 2340783 h 5129212"/>
              <a:gd name="connsiteX188" fmla="*/ 2829339 w 6573406"/>
              <a:gd name="connsiteY188" fmla="*/ 2345545 h 5129212"/>
              <a:gd name="connsiteX189" fmla="*/ 2825500 w 6573406"/>
              <a:gd name="connsiteY189" fmla="*/ 2350624 h 5129212"/>
              <a:gd name="connsiteX190" fmla="*/ 2822010 w 6573406"/>
              <a:gd name="connsiteY190" fmla="*/ 2355704 h 5129212"/>
              <a:gd name="connsiteX191" fmla="*/ 2818520 w 6573406"/>
              <a:gd name="connsiteY191" fmla="*/ 2361101 h 5129212"/>
              <a:gd name="connsiteX192" fmla="*/ 2815728 w 6573406"/>
              <a:gd name="connsiteY192" fmla="*/ 2366181 h 5129212"/>
              <a:gd name="connsiteX193" fmla="*/ 2812936 w 6573406"/>
              <a:gd name="connsiteY193" fmla="*/ 2371896 h 5129212"/>
              <a:gd name="connsiteX194" fmla="*/ 2810493 w 6573406"/>
              <a:gd name="connsiteY194" fmla="*/ 2377293 h 5129212"/>
              <a:gd name="connsiteX195" fmla="*/ 2808399 w 6573406"/>
              <a:gd name="connsiteY195" fmla="*/ 2383007 h 5129212"/>
              <a:gd name="connsiteX196" fmla="*/ 2806305 w 6573406"/>
              <a:gd name="connsiteY196" fmla="*/ 2388405 h 5129212"/>
              <a:gd name="connsiteX197" fmla="*/ 2804909 w 6573406"/>
              <a:gd name="connsiteY197" fmla="*/ 2394437 h 5129212"/>
              <a:gd name="connsiteX198" fmla="*/ 2803513 w 6573406"/>
              <a:gd name="connsiteY198" fmla="*/ 2400469 h 5129212"/>
              <a:gd name="connsiteX199" fmla="*/ 2802466 w 6573406"/>
              <a:gd name="connsiteY199" fmla="*/ 2406501 h 5129212"/>
              <a:gd name="connsiteX200" fmla="*/ 2801768 w 6573406"/>
              <a:gd name="connsiteY200" fmla="*/ 2412216 h 5129212"/>
              <a:gd name="connsiteX201" fmla="*/ 2801419 w 6573406"/>
              <a:gd name="connsiteY201" fmla="*/ 2418248 h 5129212"/>
              <a:gd name="connsiteX202" fmla="*/ 2801419 w 6573406"/>
              <a:gd name="connsiteY202" fmla="*/ 2424280 h 5129212"/>
              <a:gd name="connsiteX203" fmla="*/ 2801419 w 6573406"/>
              <a:gd name="connsiteY203" fmla="*/ 2429994 h 5129212"/>
              <a:gd name="connsiteX204" fmla="*/ 2801768 w 6573406"/>
              <a:gd name="connsiteY204" fmla="*/ 2436027 h 5129212"/>
              <a:gd name="connsiteX205" fmla="*/ 2802466 w 6573406"/>
              <a:gd name="connsiteY205" fmla="*/ 2442059 h 5129212"/>
              <a:gd name="connsiteX206" fmla="*/ 2803513 w 6573406"/>
              <a:gd name="connsiteY206" fmla="*/ 2447773 h 5129212"/>
              <a:gd name="connsiteX207" fmla="*/ 2804909 w 6573406"/>
              <a:gd name="connsiteY207" fmla="*/ 2453805 h 5129212"/>
              <a:gd name="connsiteX208" fmla="*/ 2806305 w 6573406"/>
              <a:gd name="connsiteY208" fmla="*/ 2459838 h 5129212"/>
              <a:gd name="connsiteX209" fmla="*/ 2808399 w 6573406"/>
              <a:gd name="connsiteY209" fmla="*/ 2465235 h 5129212"/>
              <a:gd name="connsiteX210" fmla="*/ 2810493 w 6573406"/>
              <a:gd name="connsiteY210" fmla="*/ 2470949 h 5129212"/>
              <a:gd name="connsiteX211" fmla="*/ 2812936 w 6573406"/>
              <a:gd name="connsiteY211" fmla="*/ 2476347 h 5129212"/>
              <a:gd name="connsiteX212" fmla="*/ 2815728 w 6573406"/>
              <a:gd name="connsiteY212" fmla="*/ 2482061 h 5129212"/>
              <a:gd name="connsiteX213" fmla="*/ 2818520 w 6573406"/>
              <a:gd name="connsiteY213" fmla="*/ 2487458 h 5129212"/>
              <a:gd name="connsiteX214" fmla="*/ 2822010 w 6573406"/>
              <a:gd name="connsiteY214" fmla="*/ 2492538 h 5129212"/>
              <a:gd name="connsiteX215" fmla="*/ 2825500 w 6573406"/>
              <a:gd name="connsiteY215" fmla="*/ 2497935 h 5129212"/>
              <a:gd name="connsiteX216" fmla="*/ 2829339 w 6573406"/>
              <a:gd name="connsiteY216" fmla="*/ 2502697 h 5129212"/>
              <a:gd name="connsiteX217" fmla="*/ 2833527 w 6573406"/>
              <a:gd name="connsiteY217" fmla="*/ 2507460 h 5129212"/>
              <a:gd name="connsiteX218" fmla="*/ 2837715 w 6573406"/>
              <a:gd name="connsiteY218" fmla="*/ 2512222 h 5129212"/>
              <a:gd name="connsiteX219" fmla="*/ 4276989 w 6573406"/>
              <a:gd name="connsiteY219" fmla="*/ 3949455 h 5129212"/>
              <a:gd name="connsiteX220" fmla="*/ 4281177 w 6573406"/>
              <a:gd name="connsiteY220" fmla="*/ 3953900 h 5129212"/>
              <a:gd name="connsiteX221" fmla="*/ 4285365 w 6573406"/>
              <a:gd name="connsiteY221" fmla="*/ 3958980 h 5129212"/>
              <a:gd name="connsiteX222" fmla="*/ 4289204 w 6573406"/>
              <a:gd name="connsiteY222" fmla="*/ 3963742 h 5129212"/>
              <a:gd name="connsiteX223" fmla="*/ 4292694 w 6573406"/>
              <a:gd name="connsiteY223" fmla="*/ 3968822 h 5129212"/>
              <a:gd name="connsiteX224" fmla="*/ 4296184 w 6573406"/>
              <a:gd name="connsiteY224" fmla="*/ 3974219 h 5129212"/>
              <a:gd name="connsiteX225" fmla="*/ 4298976 w 6573406"/>
              <a:gd name="connsiteY225" fmla="*/ 3979298 h 5129212"/>
              <a:gd name="connsiteX226" fmla="*/ 4301768 w 6573406"/>
              <a:gd name="connsiteY226" fmla="*/ 3985013 h 5129212"/>
              <a:gd name="connsiteX227" fmla="*/ 4304211 w 6573406"/>
              <a:gd name="connsiteY227" fmla="*/ 3990728 h 5129212"/>
              <a:gd name="connsiteX228" fmla="*/ 4306305 w 6573406"/>
              <a:gd name="connsiteY228" fmla="*/ 3996125 h 5129212"/>
              <a:gd name="connsiteX229" fmla="*/ 4308050 w 6573406"/>
              <a:gd name="connsiteY229" fmla="*/ 4001840 h 5129212"/>
              <a:gd name="connsiteX230" fmla="*/ 4309795 w 6573406"/>
              <a:gd name="connsiteY230" fmla="*/ 4007554 h 5129212"/>
              <a:gd name="connsiteX231" fmla="*/ 4311191 w 6573406"/>
              <a:gd name="connsiteY231" fmla="*/ 4013586 h 5129212"/>
              <a:gd name="connsiteX232" fmla="*/ 4311889 w 6573406"/>
              <a:gd name="connsiteY232" fmla="*/ 4019618 h 5129212"/>
              <a:gd name="connsiteX233" fmla="*/ 4312587 w 6573406"/>
              <a:gd name="connsiteY233" fmla="*/ 4025333 h 5129212"/>
              <a:gd name="connsiteX234" fmla="*/ 4313285 w 6573406"/>
              <a:gd name="connsiteY234" fmla="*/ 4031365 h 5129212"/>
              <a:gd name="connsiteX235" fmla="*/ 4313285 w 6573406"/>
              <a:gd name="connsiteY235" fmla="*/ 4037397 h 5129212"/>
              <a:gd name="connsiteX236" fmla="*/ 4313285 w 6573406"/>
              <a:gd name="connsiteY236" fmla="*/ 4043429 h 5129212"/>
              <a:gd name="connsiteX237" fmla="*/ 4312587 w 6573406"/>
              <a:gd name="connsiteY237" fmla="*/ 4049144 h 5129212"/>
              <a:gd name="connsiteX238" fmla="*/ 4311889 w 6573406"/>
              <a:gd name="connsiteY238" fmla="*/ 4055176 h 5129212"/>
              <a:gd name="connsiteX239" fmla="*/ 4311191 w 6573406"/>
              <a:gd name="connsiteY239" fmla="*/ 4061208 h 5129212"/>
              <a:gd name="connsiteX240" fmla="*/ 4309795 w 6573406"/>
              <a:gd name="connsiteY240" fmla="*/ 4066923 h 5129212"/>
              <a:gd name="connsiteX241" fmla="*/ 4308050 w 6573406"/>
              <a:gd name="connsiteY241" fmla="*/ 4072955 h 5129212"/>
              <a:gd name="connsiteX242" fmla="*/ 4306305 w 6573406"/>
              <a:gd name="connsiteY242" fmla="*/ 4078670 h 5129212"/>
              <a:gd name="connsiteX243" fmla="*/ 4304211 w 6573406"/>
              <a:gd name="connsiteY243" fmla="*/ 4084067 h 5129212"/>
              <a:gd name="connsiteX244" fmla="*/ 4301768 w 6573406"/>
              <a:gd name="connsiteY244" fmla="*/ 4089782 h 5129212"/>
              <a:gd name="connsiteX245" fmla="*/ 4298976 w 6573406"/>
              <a:gd name="connsiteY245" fmla="*/ 4095179 h 5129212"/>
              <a:gd name="connsiteX246" fmla="*/ 4296184 w 6573406"/>
              <a:gd name="connsiteY246" fmla="*/ 4100576 h 5129212"/>
              <a:gd name="connsiteX247" fmla="*/ 4292694 w 6573406"/>
              <a:gd name="connsiteY247" fmla="*/ 4105656 h 5129212"/>
              <a:gd name="connsiteX248" fmla="*/ 4289204 w 6573406"/>
              <a:gd name="connsiteY248" fmla="*/ 4111053 h 5129212"/>
              <a:gd name="connsiteX249" fmla="*/ 4285365 w 6573406"/>
              <a:gd name="connsiteY249" fmla="*/ 4115815 h 5129212"/>
              <a:gd name="connsiteX250" fmla="*/ 4281177 w 6573406"/>
              <a:gd name="connsiteY250" fmla="*/ 4120895 h 5129212"/>
              <a:gd name="connsiteX251" fmla="*/ 4276989 w 6573406"/>
              <a:gd name="connsiteY251" fmla="*/ 4125339 h 5129212"/>
              <a:gd name="connsiteX252" fmla="*/ 4272801 w 6573406"/>
              <a:gd name="connsiteY252" fmla="*/ 4129149 h 5129212"/>
              <a:gd name="connsiteX253" fmla="*/ 4268613 w 6573406"/>
              <a:gd name="connsiteY253" fmla="*/ 4132959 h 5129212"/>
              <a:gd name="connsiteX254" fmla="*/ 4264425 w 6573406"/>
              <a:gd name="connsiteY254" fmla="*/ 4136134 h 5129212"/>
              <a:gd name="connsiteX255" fmla="*/ 4259888 w 6573406"/>
              <a:gd name="connsiteY255" fmla="*/ 4139626 h 5129212"/>
              <a:gd name="connsiteX256" fmla="*/ 4255700 w 6573406"/>
              <a:gd name="connsiteY256" fmla="*/ 4142483 h 5129212"/>
              <a:gd name="connsiteX257" fmla="*/ 4250814 w 6573406"/>
              <a:gd name="connsiteY257" fmla="*/ 4145023 h 5129212"/>
              <a:gd name="connsiteX258" fmla="*/ 4246277 w 6573406"/>
              <a:gd name="connsiteY258" fmla="*/ 4147880 h 5129212"/>
              <a:gd name="connsiteX259" fmla="*/ 4241391 w 6573406"/>
              <a:gd name="connsiteY259" fmla="*/ 4150103 h 5129212"/>
              <a:gd name="connsiteX260" fmla="*/ 4236854 w 6573406"/>
              <a:gd name="connsiteY260" fmla="*/ 4152008 h 5129212"/>
              <a:gd name="connsiteX261" fmla="*/ 4231619 w 6573406"/>
              <a:gd name="connsiteY261" fmla="*/ 4154230 h 5129212"/>
              <a:gd name="connsiteX262" fmla="*/ 4226733 w 6573406"/>
              <a:gd name="connsiteY262" fmla="*/ 4156135 h 5129212"/>
              <a:gd name="connsiteX263" fmla="*/ 4221847 w 6573406"/>
              <a:gd name="connsiteY263" fmla="*/ 4157405 h 5129212"/>
              <a:gd name="connsiteX264" fmla="*/ 4216612 w 6573406"/>
              <a:gd name="connsiteY264" fmla="*/ 4158675 h 5129212"/>
              <a:gd name="connsiteX265" fmla="*/ 4211726 w 6573406"/>
              <a:gd name="connsiteY265" fmla="*/ 4159945 h 5129212"/>
              <a:gd name="connsiteX266" fmla="*/ 4206491 w 6573406"/>
              <a:gd name="connsiteY266" fmla="*/ 4160580 h 5129212"/>
              <a:gd name="connsiteX267" fmla="*/ 4201256 w 6573406"/>
              <a:gd name="connsiteY267" fmla="*/ 4161215 h 5129212"/>
              <a:gd name="connsiteX268" fmla="*/ 4196022 w 6573406"/>
              <a:gd name="connsiteY268" fmla="*/ 4161532 h 5129212"/>
              <a:gd name="connsiteX269" fmla="*/ 4191135 w 6573406"/>
              <a:gd name="connsiteY269" fmla="*/ 4161532 h 5129212"/>
              <a:gd name="connsiteX270" fmla="*/ 4185900 w 6573406"/>
              <a:gd name="connsiteY270" fmla="*/ 4161532 h 5129212"/>
              <a:gd name="connsiteX271" fmla="*/ 4180665 w 6573406"/>
              <a:gd name="connsiteY271" fmla="*/ 4161532 h 5129212"/>
              <a:gd name="connsiteX272" fmla="*/ 4175430 w 6573406"/>
              <a:gd name="connsiteY272" fmla="*/ 4160897 h 5129212"/>
              <a:gd name="connsiteX273" fmla="*/ 4170195 w 6573406"/>
              <a:gd name="connsiteY273" fmla="*/ 4160580 h 5129212"/>
              <a:gd name="connsiteX274" fmla="*/ 4165309 w 6573406"/>
              <a:gd name="connsiteY274" fmla="*/ 4159627 h 5129212"/>
              <a:gd name="connsiteX275" fmla="*/ 4159725 w 6573406"/>
              <a:gd name="connsiteY275" fmla="*/ 4158357 h 5129212"/>
              <a:gd name="connsiteX276" fmla="*/ 4154490 w 6573406"/>
              <a:gd name="connsiteY276" fmla="*/ 4157087 h 5129212"/>
              <a:gd name="connsiteX277" fmla="*/ 4149604 w 6573406"/>
              <a:gd name="connsiteY277" fmla="*/ 4155500 h 5129212"/>
              <a:gd name="connsiteX278" fmla="*/ 4144718 w 6573406"/>
              <a:gd name="connsiteY278" fmla="*/ 4153913 h 5129212"/>
              <a:gd name="connsiteX279" fmla="*/ 4139832 w 6573406"/>
              <a:gd name="connsiteY279" fmla="*/ 4151690 h 5129212"/>
              <a:gd name="connsiteX280" fmla="*/ 4134946 w 6573406"/>
              <a:gd name="connsiteY280" fmla="*/ 4149785 h 5129212"/>
              <a:gd name="connsiteX281" fmla="*/ 4130409 w 6573406"/>
              <a:gd name="connsiteY281" fmla="*/ 4147246 h 5129212"/>
              <a:gd name="connsiteX282" fmla="*/ 4125523 w 6573406"/>
              <a:gd name="connsiteY282" fmla="*/ 4144706 h 5129212"/>
              <a:gd name="connsiteX283" fmla="*/ 4120986 w 6573406"/>
              <a:gd name="connsiteY283" fmla="*/ 4142166 h 5129212"/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467649 h 5129212"/>
              <a:gd name="connsiteX3" fmla="*/ 0 w 6573406"/>
              <a:gd name="connsiteY3" fmla="*/ 820687 h 5129212"/>
              <a:gd name="connsiteX4" fmla="*/ 0 w 6573406"/>
              <a:gd name="connsiteY4" fmla="*/ 5129212 h 5129212"/>
              <a:gd name="connsiteX5" fmla="*/ 6573406 w 6573406"/>
              <a:gd name="connsiteY5" fmla="*/ 5129212 h 5129212"/>
              <a:gd name="connsiteX6" fmla="*/ 3968474 w 6573406"/>
              <a:gd name="connsiteY6" fmla="*/ 2531906 h 5129212"/>
              <a:gd name="connsiteX7" fmla="*/ 3962541 w 6573406"/>
              <a:gd name="connsiteY7" fmla="*/ 2531906 h 5129212"/>
              <a:gd name="connsiteX8" fmla="*/ 3956259 w 6573406"/>
              <a:gd name="connsiteY8" fmla="*/ 2531588 h 5129212"/>
              <a:gd name="connsiteX9" fmla="*/ 3950326 w 6573406"/>
              <a:gd name="connsiteY9" fmla="*/ 2530953 h 5129212"/>
              <a:gd name="connsiteX10" fmla="*/ 3944393 w 6573406"/>
              <a:gd name="connsiteY10" fmla="*/ 2530001 h 5129212"/>
              <a:gd name="connsiteX11" fmla="*/ 3938460 w 6573406"/>
              <a:gd name="connsiteY11" fmla="*/ 2528731 h 5129212"/>
              <a:gd name="connsiteX12" fmla="*/ 3932527 w 6573406"/>
              <a:gd name="connsiteY12" fmla="*/ 2527143 h 5129212"/>
              <a:gd name="connsiteX13" fmla="*/ 3926943 w 6573406"/>
              <a:gd name="connsiteY13" fmla="*/ 2525239 h 5129212"/>
              <a:gd name="connsiteX14" fmla="*/ 3921010 w 6573406"/>
              <a:gd name="connsiteY14" fmla="*/ 2523334 h 5129212"/>
              <a:gd name="connsiteX15" fmla="*/ 3915426 w 6573406"/>
              <a:gd name="connsiteY15" fmla="*/ 2520794 h 5129212"/>
              <a:gd name="connsiteX16" fmla="*/ 3909842 w 6573406"/>
              <a:gd name="connsiteY16" fmla="*/ 2517937 h 5129212"/>
              <a:gd name="connsiteX17" fmla="*/ 3904258 w 6573406"/>
              <a:gd name="connsiteY17" fmla="*/ 2515079 h 5129212"/>
              <a:gd name="connsiteX18" fmla="*/ 3899023 w 6573406"/>
              <a:gd name="connsiteY18" fmla="*/ 2511587 h 5129212"/>
              <a:gd name="connsiteX19" fmla="*/ 3893788 w 6573406"/>
              <a:gd name="connsiteY19" fmla="*/ 2508095 h 5129212"/>
              <a:gd name="connsiteX20" fmla="*/ 3888902 w 6573406"/>
              <a:gd name="connsiteY20" fmla="*/ 2504285 h 5129212"/>
              <a:gd name="connsiteX21" fmla="*/ 3884016 w 6573406"/>
              <a:gd name="connsiteY21" fmla="*/ 2500158 h 5129212"/>
              <a:gd name="connsiteX22" fmla="*/ 3879130 w 6573406"/>
              <a:gd name="connsiteY22" fmla="*/ 2495713 h 5129212"/>
              <a:gd name="connsiteX23" fmla="*/ 3266286 w 6573406"/>
              <a:gd name="connsiteY23" fmla="*/ 1883611 h 5129212"/>
              <a:gd name="connsiteX24" fmla="*/ 3261400 w 6573406"/>
              <a:gd name="connsiteY24" fmla="*/ 1879484 h 5129212"/>
              <a:gd name="connsiteX25" fmla="*/ 3256864 w 6573406"/>
              <a:gd name="connsiteY25" fmla="*/ 1875356 h 5129212"/>
              <a:gd name="connsiteX26" fmla="*/ 3251628 w 6573406"/>
              <a:gd name="connsiteY26" fmla="*/ 1871547 h 5129212"/>
              <a:gd name="connsiteX27" fmla="*/ 3246742 w 6573406"/>
              <a:gd name="connsiteY27" fmla="*/ 1868054 h 5129212"/>
              <a:gd name="connsiteX28" fmla="*/ 3241508 w 6573406"/>
              <a:gd name="connsiteY28" fmla="*/ 1864562 h 5129212"/>
              <a:gd name="connsiteX29" fmla="*/ 3235924 w 6573406"/>
              <a:gd name="connsiteY29" fmla="*/ 1861705 h 5129212"/>
              <a:gd name="connsiteX30" fmla="*/ 3230688 w 6573406"/>
              <a:gd name="connsiteY30" fmla="*/ 1858847 h 5129212"/>
              <a:gd name="connsiteX31" fmla="*/ 3225104 w 6573406"/>
              <a:gd name="connsiteY31" fmla="*/ 1856308 h 5129212"/>
              <a:gd name="connsiteX32" fmla="*/ 3219172 w 6573406"/>
              <a:gd name="connsiteY32" fmla="*/ 1854403 h 5129212"/>
              <a:gd name="connsiteX33" fmla="*/ 3213588 w 6573406"/>
              <a:gd name="connsiteY33" fmla="*/ 1852180 h 5129212"/>
              <a:gd name="connsiteX34" fmla="*/ 3207654 w 6573406"/>
              <a:gd name="connsiteY34" fmla="*/ 1850910 h 5129212"/>
              <a:gd name="connsiteX35" fmla="*/ 3202070 w 6573406"/>
              <a:gd name="connsiteY35" fmla="*/ 1849323 h 5129212"/>
              <a:gd name="connsiteX36" fmla="*/ 3196138 w 6573406"/>
              <a:gd name="connsiteY36" fmla="*/ 1848371 h 5129212"/>
              <a:gd name="connsiteX37" fmla="*/ 3190205 w 6573406"/>
              <a:gd name="connsiteY37" fmla="*/ 1847736 h 5129212"/>
              <a:gd name="connsiteX38" fmla="*/ 3184272 w 6573406"/>
              <a:gd name="connsiteY38" fmla="*/ 1847418 h 5129212"/>
              <a:gd name="connsiteX39" fmla="*/ 3177990 w 6573406"/>
              <a:gd name="connsiteY39" fmla="*/ 1847418 h 5129212"/>
              <a:gd name="connsiteX40" fmla="*/ 3172057 w 6573406"/>
              <a:gd name="connsiteY40" fmla="*/ 1847418 h 5129212"/>
              <a:gd name="connsiteX41" fmla="*/ 3166124 w 6573406"/>
              <a:gd name="connsiteY41" fmla="*/ 1847736 h 5129212"/>
              <a:gd name="connsiteX42" fmla="*/ 3160191 w 6573406"/>
              <a:gd name="connsiteY42" fmla="*/ 1848371 h 5129212"/>
              <a:gd name="connsiteX43" fmla="*/ 3154258 w 6573406"/>
              <a:gd name="connsiteY43" fmla="*/ 1849323 h 5129212"/>
              <a:gd name="connsiteX44" fmla="*/ 3148325 w 6573406"/>
              <a:gd name="connsiteY44" fmla="*/ 1850910 h 5129212"/>
              <a:gd name="connsiteX45" fmla="*/ 3142741 w 6573406"/>
              <a:gd name="connsiteY45" fmla="*/ 1852180 h 5129212"/>
              <a:gd name="connsiteX46" fmla="*/ 3136808 w 6573406"/>
              <a:gd name="connsiteY46" fmla="*/ 1854403 h 5129212"/>
              <a:gd name="connsiteX47" fmla="*/ 3131224 w 6573406"/>
              <a:gd name="connsiteY47" fmla="*/ 1856308 h 5129212"/>
              <a:gd name="connsiteX48" fmla="*/ 3125640 w 6573406"/>
              <a:gd name="connsiteY48" fmla="*/ 1858847 h 5129212"/>
              <a:gd name="connsiteX49" fmla="*/ 3120405 w 6573406"/>
              <a:gd name="connsiteY49" fmla="*/ 1861705 h 5129212"/>
              <a:gd name="connsiteX50" fmla="*/ 3114821 w 6573406"/>
              <a:gd name="connsiteY50" fmla="*/ 1864562 h 5129212"/>
              <a:gd name="connsiteX51" fmla="*/ 3109586 w 6573406"/>
              <a:gd name="connsiteY51" fmla="*/ 1868054 h 5129212"/>
              <a:gd name="connsiteX52" fmla="*/ 3104351 w 6573406"/>
              <a:gd name="connsiteY52" fmla="*/ 1871547 h 5129212"/>
              <a:gd name="connsiteX53" fmla="*/ 3099465 w 6573406"/>
              <a:gd name="connsiteY53" fmla="*/ 1875356 h 5129212"/>
              <a:gd name="connsiteX54" fmla="*/ 3094579 w 6573406"/>
              <a:gd name="connsiteY54" fmla="*/ 1879484 h 5129212"/>
              <a:gd name="connsiteX55" fmla="*/ 3090042 w 6573406"/>
              <a:gd name="connsiteY55" fmla="*/ 1883611 h 5129212"/>
              <a:gd name="connsiteX56" fmla="*/ 3085505 w 6573406"/>
              <a:gd name="connsiteY56" fmla="*/ 1888373 h 5129212"/>
              <a:gd name="connsiteX57" fmla="*/ 3081666 w 6573406"/>
              <a:gd name="connsiteY57" fmla="*/ 1893135 h 5129212"/>
              <a:gd name="connsiteX58" fmla="*/ 3077827 w 6573406"/>
              <a:gd name="connsiteY58" fmla="*/ 1898215 h 5129212"/>
              <a:gd name="connsiteX59" fmla="*/ 3073988 w 6573406"/>
              <a:gd name="connsiteY59" fmla="*/ 1903295 h 5129212"/>
              <a:gd name="connsiteX60" fmla="*/ 3070847 w 6573406"/>
              <a:gd name="connsiteY60" fmla="*/ 1908374 h 5129212"/>
              <a:gd name="connsiteX61" fmla="*/ 3067706 w 6573406"/>
              <a:gd name="connsiteY61" fmla="*/ 1914089 h 5129212"/>
              <a:gd name="connsiteX62" fmla="*/ 3065263 w 6573406"/>
              <a:gd name="connsiteY62" fmla="*/ 1919169 h 5129212"/>
              <a:gd name="connsiteX63" fmla="*/ 3062820 w 6573406"/>
              <a:gd name="connsiteY63" fmla="*/ 1924883 h 5129212"/>
              <a:gd name="connsiteX64" fmla="*/ 3060726 w 6573406"/>
              <a:gd name="connsiteY64" fmla="*/ 1930281 h 5129212"/>
              <a:gd name="connsiteX65" fmla="*/ 3058632 w 6573406"/>
              <a:gd name="connsiteY65" fmla="*/ 1936313 h 5129212"/>
              <a:gd name="connsiteX66" fmla="*/ 3057236 w 6573406"/>
              <a:gd name="connsiteY66" fmla="*/ 1942345 h 5129212"/>
              <a:gd name="connsiteX67" fmla="*/ 3055840 w 6573406"/>
              <a:gd name="connsiteY67" fmla="*/ 1947742 h 5129212"/>
              <a:gd name="connsiteX68" fmla="*/ 3054793 w 6573406"/>
              <a:gd name="connsiteY68" fmla="*/ 1953774 h 5129212"/>
              <a:gd name="connsiteX69" fmla="*/ 3054095 w 6573406"/>
              <a:gd name="connsiteY69" fmla="*/ 1959806 h 5129212"/>
              <a:gd name="connsiteX70" fmla="*/ 3053746 w 6573406"/>
              <a:gd name="connsiteY70" fmla="*/ 1965521 h 5129212"/>
              <a:gd name="connsiteX71" fmla="*/ 3053746 w 6573406"/>
              <a:gd name="connsiteY71" fmla="*/ 1971870 h 5129212"/>
              <a:gd name="connsiteX72" fmla="*/ 3053746 w 6573406"/>
              <a:gd name="connsiteY72" fmla="*/ 1977903 h 5129212"/>
              <a:gd name="connsiteX73" fmla="*/ 3054095 w 6573406"/>
              <a:gd name="connsiteY73" fmla="*/ 1983617 h 5129212"/>
              <a:gd name="connsiteX74" fmla="*/ 3054793 w 6573406"/>
              <a:gd name="connsiteY74" fmla="*/ 1989649 h 5129212"/>
              <a:gd name="connsiteX75" fmla="*/ 3055840 w 6573406"/>
              <a:gd name="connsiteY75" fmla="*/ 1995681 h 5129212"/>
              <a:gd name="connsiteX76" fmla="*/ 3057236 w 6573406"/>
              <a:gd name="connsiteY76" fmla="*/ 2001079 h 5129212"/>
              <a:gd name="connsiteX77" fmla="*/ 3058632 w 6573406"/>
              <a:gd name="connsiteY77" fmla="*/ 2007111 h 5129212"/>
              <a:gd name="connsiteX78" fmla="*/ 3060726 w 6573406"/>
              <a:gd name="connsiteY78" fmla="*/ 2013143 h 5129212"/>
              <a:gd name="connsiteX79" fmla="*/ 3062820 w 6573406"/>
              <a:gd name="connsiteY79" fmla="*/ 2018540 h 5129212"/>
              <a:gd name="connsiteX80" fmla="*/ 3065263 w 6573406"/>
              <a:gd name="connsiteY80" fmla="*/ 2024255 h 5129212"/>
              <a:gd name="connsiteX81" fmla="*/ 3067706 w 6573406"/>
              <a:gd name="connsiteY81" fmla="*/ 2029334 h 5129212"/>
              <a:gd name="connsiteX82" fmla="*/ 3070847 w 6573406"/>
              <a:gd name="connsiteY82" fmla="*/ 2035049 h 5129212"/>
              <a:gd name="connsiteX83" fmla="*/ 3073988 w 6573406"/>
              <a:gd name="connsiteY83" fmla="*/ 2040446 h 5129212"/>
              <a:gd name="connsiteX84" fmla="*/ 3077827 w 6573406"/>
              <a:gd name="connsiteY84" fmla="*/ 2045208 h 5129212"/>
              <a:gd name="connsiteX85" fmla="*/ 3081666 w 6573406"/>
              <a:gd name="connsiteY85" fmla="*/ 2050288 h 5129212"/>
              <a:gd name="connsiteX86" fmla="*/ 3085505 w 6573406"/>
              <a:gd name="connsiteY86" fmla="*/ 2055368 h 5129212"/>
              <a:gd name="connsiteX87" fmla="*/ 3090042 w 6573406"/>
              <a:gd name="connsiteY87" fmla="*/ 2059812 h 5129212"/>
              <a:gd name="connsiteX88" fmla="*/ 3916473 w 6573406"/>
              <a:gd name="connsiteY88" fmla="*/ 2884626 h 5129212"/>
              <a:gd name="connsiteX89" fmla="*/ 3920661 w 6573406"/>
              <a:gd name="connsiteY89" fmla="*/ 2889706 h 5129212"/>
              <a:gd name="connsiteX90" fmla="*/ 3924849 w 6573406"/>
              <a:gd name="connsiteY90" fmla="*/ 2894151 h 5129212"/>
              <a:gd name="connsiteX91" fmla="*/ 3928688 w 6573406"/>
              <a:gd name="connsiteY91" fmla="*/ 2899548 h 5129212"/>
              <a:gd name="connsiteX92" fmla="*/ 3932178 w 6573406"/>
              <a:gd name="connsiteY92" fmla="*/ 2904310 h 5129212"/>
              <a:gd name="connsiteX93" fmla="*/ 3935668 w 6573406"/>
              <a:gd name="connsiteY93" fmla="*/ 2909390 h 5129212"/>
              <a:gd name="connsiteX94" fmla="*/ 3938460 w 6573406"/>
              <a:gd name="connsiteY94" fmla="*/ 2915104 h 5129212"/>
              <a:gd name="connsiteX95" fmla="*/ 3941252 w 6573406"/>
              <a:gd name="connsiteY95" fmla="*/ 2920502 h 5129212"/>
              <a:gd name="connsiteX96" fmla="*/ 3943695 w 6573406"/>
              <a:gd name="connsiteY96" fmla="*/ 2925899 h 5129212"/>
              <a:gd name="connsiteX97" fmla="*/ 3945789 w 6573406"/>
              <a:gd name="connsiteY97" fmla="*/ 2931613 h 5129212"/>
              <a:gd name="connsiteX98" fmla="*/ 3947534 w 6573406"/>
              <a:gd name="connsiteY98" fmla="*/ 2937328 h 5129212"/>
              <a:gd name="connsiteX99" fmla="*/ 3949279 w 6573406"/>
              <a:gd name="connsiteY99" fmla="*/ 2943360 h 5129212"/>
              <a:gd name="connsiteX100" fmla="*/ 3950675 w 6573406"/>
              <a:gd name="connsiteY100" fmla="*/ 2949075 h 5129212"/>
              <a:gd name="connsiteX101" fmla="*/ 3951373 w 6573406"/>
              <a:gd name="connsiteY101" fmla="*/ 2954789 h 5129212"/>
              <a:gd name="connsiteX102" fmla="*/ 3952071 w 6573406"/>
              <a:gd name="connsiteY102" fmla="*/ 2960822 h 5129212"/>
              <a:gd name="connsiteX103" fmla="*/ 3952769 w 6573406"/>
              <a:gd name="connsiteY103" fmla="*/ 2966854 h 5129212"/>
              <a:gd name="connsiteX104" fmla="*/ 3952769 w 6573406"/>
              <a:gd name="connsiteY104" fmla="*/ 2973203 h 5129212"/>
              <a:gd name="connsiteX105" fmla="*/ 3952769 w 6573406"/>
              <a:gd name="connsiteY105" fmla="*/ 2978918 h 5129212"/>
              <a:gd name="connsiteX106" fmla="*/ 3952071 w 6573406"/>
              <a:gd name="connsiteY106" fmla="*/ 2984950 h 5129212"/>
              <a:gd name="connsiteX107" fmla="*/ 3951373 w 6573406"/>
              <a:gd name="connsiteY107" fmla="*/ 2990982 h 5129212"/>
              <a:gd name="connsiteX108" fmla="*/ 3950675 w 6573406"/>
              <a:gd name="connsiteY108" fmla="*/ 2996697 h 5129212"/>
              <a:gd name="connsiteX109" fmla="*/ 3949279 w 6573406"/>
              <a:gd name="connsiteY109" fmla="*/ 3002411 h 5129212"/>
              <a:gd name="connsiteX110" fmla="*/ 3947534 w 6573406"/>
              <a:gd name="connsiteY110" fmla="*/ 3008444 h 5129212"/>
              <a:gd name="connsiteX111" fmla="*/ 3945789 w 6573406"/>
              <a:gd name="connsiteY111" fmla="*/ 3014158 h 5129212"/>
              <a:gd name="connsiteX112" fmla="*/ 3943695 w 6573406"/>
              <a:gd name="connsiteY112" fmla="*/ 3019873 h 5129212"/>
              <a:gd name="connsiteX113" fmla="*/ 3941252 w 6573406"/>
              <a:gd name="connsiteY113" fmla="*/ 3025270 h 5129212"/>
              <a:gd name="connsiteX114" fmla="*/ 3938460 w 6573406"/>
              <a:gd name="connsiteY114" fmla="*/ 3030667 h 5129212"/>
              <a:gd name="connsiteX115" fmla="*/ 3935668 w 6573406"/>
              <a:gd name="connsiteY115" fmla="*/ 3036064 h 5129212"/>
              <a:gd name="connsiteX116" fmla="*/ 3932178 w 6573406"/>
              <a:gd name="connsiteY116" fmla="*/ 3041462 h 5129212"/>
              <a:gd name="connsiteX117" fmla="*/ 3928688 w 6573406"/>
              <a:gd name="connsiteY117" fmla="*/ 3046224 h 5129212"/>
              <a:gd name="connsiteX118" fmla="*/ 3924849 w 6573406"/>
              <a:gd name="connsiteY118" fmla="*/ 3051621 h 5129212"/>
              <a:gd name="connsiteX119" fmla="*/ 3920661 w 6573406"/>
              <a:gd name="connsiteY119" fmla="*/ 3056066 h 5129212"/>
              <a:gd name="connsiteX120" fmla="*/ 3916473 w 6573406"/>
              <a:gd name="connsiteY120" fmla="*/ 3060828 h 5129212"/>
              <a:gd name="connsiteX121" fmla="*/ 3911587 w 6573406"/>
              <a:gd name="connsiteY121" fmla="*/ 3065273 h 5129212"/>
              <a:gd name="connsiteX122" fmla="*/ 3906701 w 6573406"/>
              <a:gd name="connsiteY122" fmla="*/ 3069400 h 5129212"/>
              <a:gd name="connsiteX123" fmla="*/ 3901815 w 6573406"/>
              <a:gd name="connsiteY123" fmla="*/ 3073210 h 5129212"/>
              <a:gd name="connsiteX124" fmla="*/ 3896929 w 6573406"/>
              <a:gd name="connsiteY124" fmla="*/ 3077019 h 5129212"/>
              <a:gd name="connsiteX125" fmla="*/ 3891694 w 6573406"/>
              <a:gd name="connsiteY125" fmla="*/ 3080194 h 5129212"/>
              <a:gd name="connsiteX126" fmla="*/ 3886110 w 6573406"/>
              <a:gd name="connsiteY126" fmla="*/ 3083051 h 5129212"/>
              <a:gd name="connsiteX127" fmla="*/ 3880177 w 6573406"/>
              <a:gd name="connsiteY127" fmla="*/ 3085909 h 5129212"/>
              <a:gd name="connsiteX128" fmla="*/ 3874593 w 6573406"/>
              <a:gd name="connsiteY128" fmla="*/ 3088131 h 5129212"/>
              <a:gd name="connsiteX129" fmla="*/ 3869009 w 6573406"/>
              <a:gd name="connsiteY129" fmla="*/ 3090354 h 5129212"/>
              <a:gd name="connsiteX130" fmla="*/ 3863425 w 6573406"/>
              <a:gd name="connsiteY130" fmla="*/ 3092258 h 5129212"/>
              <a:gd name="connsiteX131" fmla="*/ 3857492 w 6573406"/>
              <a:gd name="connsiteY131" fmla="*/ 3093846 h 5129212"/>
              <a:gd name="connsiteX132" fmla="*/ 3851559 w 6573406"/>
              <a:gd name="connsiteY132" fmla="*/ 3095116 h 5129212"/>
              <a:gd name="connsiteX133" fmla="*/ 3845626 w 6573406"/>
              <a:gd name="connsiteY133" fmla="*/ 3096068 h 5129212"/>
              <a:gd name="connsiteX134" fmla="*/ 3839693 w 6573406"/>
              <a:gd name="connsiteY134" fmla="*/ 3097021 h 5129212"/>
              <a:gd name="connsiteX135" fmla="*/ 3833760 w 6573406"/>
              <a:gd name="connsiteY135" fmla="*/ 3097338 h 5129212"/>
              <a:gd name="connsiteX136" fmla="*/ 3827827 w 6573406"/>
              <a:gd name="connsiteY136" fmla="*/ 3097338 h 5129212"/>
              <a:gd name="connsiteX137" fmla="*/ 3821894 w 6573406"/>
              <a:gd name="connsiteY137" fmla="*/ 3097338 h 5129212"/>
              <a:gd name="connsiteX138" fmla="*/ 3815961 w 6573406"/>
              <a:gd name="connsiteY138" fmla="*/ 3097021 h 5129212"/>
              <a:gd name="connsiteX139" fmla="*/ 3810028 w 6573406"/>
              <a:gd name="connsiteY139" fmla="*/ 3096068 h 5129212"/>
              <a:gd name="connsiteX140" fmla="*/ 3804095 w 6573406"/>
              <a:gd name="connsiteY140" fmla="*/ 3095116 h 5129212"/>
              <a:gd name="connsiteX141" fmla="*/ 3798162 w 6573406"/>
              <a:gd name="connsiteY141" fmla="*/ 3093846 h 5129212"/>
              <a:gd name="connsiteX142" fmla="*/ 3792578 w 6573406"/>
              <a:gd name="connsiteY142" fmla="*/ 3092258 h 5129212"/>
              <a:gd name="connsiteX143" fmla="*/ 3786645 w 6573406"/>
              <a:gd name="connsiteY143" fmla="*/ 3090354 h 5129212"/>
              <a:gd name="connsiteX144" fmla="*/ 3781061 w 6573406"/>
              <a:gd name="connsiteY144" fmla="*/ 3088131 h 5129212"/>
              <a:gd name="connsiteX145" fmla="*/ 3775477 w 6573406"/>
              <a:gd name="connsiteY145" fmla="*/ 3085909 h 5129212"/>
              <a:gd name="connsiteX146" fmla="*/ 3769893 w 6573406"/>
              <a:gd name="connsiteY146" fmla="*/ 3083051 h 5129212"/>
              <a:gd name="connsiteX147" fmla="*/ 3764658 w 6573406"/>
              <a:gd name="connsiteY147" fmla="*/ 3080194 h 5129212"/>
              <a:gd name="connsiteX148" fmla="*/ 3759423 w 6573406"/>
              <a:gd name="connsiteY148" fmla="*/ 3077019 h 5129212"/>
              <a:gd name="connsiteX149" fmla="*/ 3754188 w 6573406"/>
              <a:gd name="connsiteY149" fmla="*/ 3073210 h 5129212"/>
              <a:gd name="connsiteX150" fmla="*/ 3749302 w 6573406"/>
              <a:gd name="connsiteY150" fmla="*/ 3069400 h 5129212"/>
              <a:gd name="connsiteX151" fmla="*/ 3744416 w 6573406"/>
              <a:gd name="connsiteY151" fmla="*/ 3065273 h 5129212"/>
              <a:gd name="connsiteX152" fmla="*/ 3739879 w 6573406"/>
              <a:gd name="connsiteY152" fmla="*/ 3060828 h 5129212"/>
              <a:gd name="connsiteX153" fmla="*/ 3013960 w 6573406"/>
              <a:gd name="connsiteY153" fmla="*/ 2336338 h 5129212"/>
              <a:gd name="connsiteX154" fmla="*/ 3009423 w 6573406"/>
              <a:gd name="connsiteY154" fmla="*/ 2331576 h 5129212"/>
              <a:gd name="connsiteX155" fmla="*/ 3004537 w 6573406"/>
              <a:gd name="connsiteY155" fmla="*/ 2327448 h 5129212"/>
              <a:gd name="connsiteX156" fmla="*/ 2999651 w 6573406"/>
              <a:gd name="connsiteY156" fmla="*/ 2323639 h 5129212"/>
              <a:gd name="connsiteX157" fmla="*/ 2994416 w 6573406"/>
              <a:gd name="connsiteY157" fmla="*/ 2320146 h 5129212"/>
              <a:gd name="connsiteX158" fmla="*/ 2989181 w 6573406"/>
              <a:gd name="connsiteY158" fmla="*/ 2316971 h 5129212"/>
              <a:gd name="connsiteX159" fmla="*/ 2983946 w 6573406"/>
              <a:gd name="connsiteY159" fmla="*/ 2313797 h 5129212"/>
              <a:gd name="connsiteX160" fmla="*/ 2978362 w 6573406"/>
              <a:gd name="connsiteY160" fmla="*/ 2310939 h 5129212"/>
              <a:gd name="connsiteX161" fmla="*/ 2972778 w 6573406"/>
              <a:gd name="connsiteY161" fmla="*/ 2308717 h 5129212"/>
              <a:gd name="connsiteX162" fmla="*/ 2967194 w 6573406"/>
              <a:gd name="connsiteY162" fmla="*/ 2306495 h 5129212"/>
              <a:gd name="connsiteX163" fmla="*/ 2961261 w 6573406"/>
              <a:gd name="connsiteY163" fmla="*/ 2304907 h 5129212"/>
              <a:gd name="connsiteX164" fmla="*/ 2955677 w 6573406"/>
              <a:gd name="connsiteY164" fmla="*/ 2303002 h 5129212"/>
              <a:gd name="connsiteX165" fmla="*/ 2949744 w 6573406"/>
              <a:gd name="connsiteY165" fmla="*/ 2302050 h 5129212"/>
              <a:gd name="connsiteX166" fmla="*/ 2943811 w 6573406"/>
              <a:gd name="connsiteY166" fmla="*/ 2301097 h 5129212"/>
              <a:gd name="connsiteX167" fmla="*/ 2937878 w 6573406"/>
              <a:gd name="connsiteY167" fmla="*/ 2300145 h 5129212"/>
              <a:gd name="connsiteX168" fmla="*/ 2931945 w 6573406"/>
              <a:gd name="connsiteY168" fmla="*/ 2299828 h 5129212"/>
              <a:gd name="connsiteX169" fmla="*/ 2926012 w 6573406"/>
              <a:gd name="connsiteY169" fmla="*/ 2299510 h 5129212"/>
              <a:gd name="connsiteX170" fmla="*/ 2919730 w 6573406"/>
              <a:gd name="connsiteY170" fmla="*/ 2299828 h 5129212"/>
              <a:gd name="connsiteX171" fmla="*/ 2913797 w 6573406"/>
              <a:gd name="connsiteY171" fmla="*/ 2300145 h 5129212"/>
              <a:gd name="connsiteX172" fmla="*/ 2907864 w 6573406"/>
              <a:gd name="connsiteY172" fmla="*/ 2301097 h 5129212"/>
              <a:gd name="connsiteX173" fmla="*/ 2901931 w 6573406"/>
              <a:gd name="connsiteY173" fmla="*/ 2302050 h 5129212"/>
              <a:gd name="connsiteX174" fmla="*/ 2896347 w 6573406"/>
              <a:gd name="connsiteY174" fmla="*/ 2303002 h 5129212"/>
              <a:gd name="connsiteX175" fmla="*/ 2890414 w 6573406"/>
              <a:gd name="connsiteY175" fmla="*/ 2304907 h 5129212"/>
              <a:gd name="connsiteX176" fmla="*/ 2884830 w 6573406"/>
              <a:gd name="connsiteY176" fmla="*/ 2306495 h 5129212"/>
              <a:gd name="connsiteX177" fmla="*/ 2878897 w 6573406"/>
              <a:gd name="connsiteY177" fmla="*/ 2308717 h 5129212"/>
              <a:gd name="connsiteX178" fmla="*/ 2873313 w 6573406"/>
              <a:gd name="connsiteY178" fmla="*/ 2310939 h 5129212"/>
              <a:gd name="connsiteX179" fmla="*/ 2868078 w 6573406"/>
              <a:gd name="connsiteY179" fmla="*/ 2313797 h 5129212"/>
              <a:gd name="connsiteX180" fmla="*/ 2862494 w 6573406"/>
              <a:gd name="connsiteY180" fmla="*/ 2316971 h 5129212"/>
              <a:gd name="connsiteX181" fmla="*/ 2857259 w 6573406"/>
              <a:gd name="connsiteY181" fmla="*/ 2320146 h 5129212"/>
              <a:gd name="connsiteX182" fmla="*/ 2852373 w 6573406"/>
              <a:gd name="connsiteY182" fmla="*/ 2323639 h 5129212"/>
              <a:gd name="connsiteX183" fmla="*/ 2847138 w 6573406"/>
              <a:gd name="connsiteY183" fmla="*/ 2327448 h 5129212"/>
              <a:gd name="connsiteX184" fmla="*/ 2842601 w 6573406"/>
              <a:gd name="connsiteY184" fmla="*/ 2331576 h 5129212"/>
              <a:gd name="connsiteX185" fmla="*/ 2837715 w 6573406"/>
              <a:gd name="connsiteY185" fmla="*/ 2336338 h 5129212"/>
              <a:gd name="connsiteX186" fmla="*/ 2833527 w 6573406"/>
              <a:gd name="connsiteY186" fmla="*/ 2340783 h 5129212"/>
              <a:gd name="connsiteX187" fmla="*/ 2829339 w 6573406"/>
              <a:gd name="connsiteY187" fmla="*/ 2345545 h 5129212"/>
              <a:gd name="connsiteX188" fmla="*/ 2825500 w 6573406"/>
              <a:gd name="connsiteY188" fmla="*/ 2350624 h 5129212"/>
              <a:gd name="connsiteX189" fmla="*/ 2822010 w 6573406"/>
              <a:gd name="connsiteY189" fmla="*/ 2355704 h 5129212"/>
              <a:gd name="connsiteX190" fmla="*/ 2818520 w 6573406"/>
              <a:gd name="connsiteY190" fmla="*/ 2361101 h 5129212"/>
              <a:gd name="connsiteX191" fmla="*/ 2815728 w 6573406"/>
              <a:gd name="connsiteY191" fmla="*/ 2366181 h 5129212"/>
              <a:gd name="connsiteX192" fmla="*/ 2812936 w 6573406"/>
              <a:gd name="connsiteY192" fmla="*/ 2371896 h 5129212"/>
              <a:gd name="connsiteX193" fmla="*/ 2810493 w 6573406"/>
              <a:gd name="connsiteY193" fmla="*/ 2377293 h 5129212"/>
              <a:gd name="connsiteX194" fmla="*/ 2808399 w 6573406"/>
              <a:gd name="connsiteY194" fmla="*/ 2383007 h 5129212"/>
              <a:gd name="connsiteX195" fmla="*/ 2806305 w 6573406"/>
              <a:gd name="connsiteY195" fmla="*/ 2388405 h 5129212"/>
              <a:gd name="connsiteX196" fmla="*/ 2804909 w 6573406"/>
              <a:gd name="connsiteY196" fmla="*/ 2394437 h 5129212"/>
              <a:gd name="connsiteX197" fmla="*/ 2803513 w 6573406"/>
              <a:gd name="connsiteY197" fmla="*/ 2400469 h 5129212"/>
              <a:gd name="connsiteX198" fmla="*/ 2802466 w 6573406"/>
              <a:gd name="connsiteY198" fmla="*/ 2406501 h 5129212"/>
              <a:gd name="connsiteX199" fmla="*/ 2801768 w 6573406"/>
              <a:gd name="connsiteY199" fmla="*/ 2412216 h 5129212"/>
              <a:gd name="connsiteX200" fmla="*/ 2801419 w 6573406"/>
              <a:gd name="connsiteY200" fmla="*/ 2418248 h 5129212"/>
              <a:gd name="connsiteX201" fmla="*/ 2801419 w 6573406"/>
              <a:gd name="connsiteY201" fmla="*/ 2424280 h 5129212"/>
              <a:gd name="connsiteX202" fmla="*/ 2801419 w 6573406"/>
              <a:gd name="connsiteY202" fmla="*/ 2429994 h 5129212"/>
              <a:gd name="connsiteX203" fmla="*/ 2801768 w 6573406"/>
              <a:gd name="connsiteY203" fmla="*/ 2436027 h 5129212"/>
              <a:gd name="connsiteX204" fmla="*/ 2802466 w 6573406"/>
              <a:gd name="connsiteY204" fmla="*/ 2442059 h 5129212"/>
              <a:gd name="connsiteX205" fmla="*/ 2803513 w 6573406"/>
              <a:gd name="connsiteY205" fmla="*/ 2447773 h 5129212"/>
              <a:gd name="connsiteX206" fmla="*/ 2804909 w 6573406"/>
              <a:gd name="connsiteY206" fmla="*/ 2453805 h 5129212"/>
              <a:gd name="connsiteX207" fmla="*/ 2806305 w 6573406"/>
              <a:gd name="connsiteY207" fmla="*/ 2459838 h 5129212"/>
              <a:gd name="connsiteX208" fmla="*/ 2808399 w 6573406"/>
              <a:gd name="connsiteY208" fmla="*/ 2465235 h 5129212"/>
              <a:gd name="connsiteX209" fmla="*/ 2810493 w 6573406"/>
              <a:gd name="connsiteY209" fmla="*/ 2470949 h 5129212"/>
              <a:gd name="connsiteX210" fmla="*/ 2812936 w 6573406"/>
              <a:gd name="connsiteY210" fmla="*/ 2476347 h 5129212"/>
              <a:gd name="connsiteX211" fmla="*/ 2815728 w 6573406"/>
              <a:gd name="connsiteY211" fmla="*/ 2482061 h 5129212"/>
              <a:gd name="connsiteX212" fmla="*/ 2818520 w 6573406"/>
              <a:gd name="connsiteY212" fmla="*/ 2487458 h 5129212"/>
              <a:gd name="connsiteX213" fmla="*/ 2822010 w 6573406"/>
              <a:gd name="connsiteY213" fmla="*/ 2492538 h 5129212"/>
              <a:gd name="connsiteX214" fmla="*/ 2825500 w 6573406"/>
              <a:gd name="connsiteY214" fmla="*/ 2497935 h 5129212"/>
              <a:gd name="connsiteX215" fmla="*/ 2829339 w 6573406"/>
              <a:gd name="connsiteY215" fmla="*/ 2502697 h 5129212"/>
              <a:gd name="connsiteX216" fmla="*/ 2833527 w 6573406"/>
              <a:gd name="connsiteY216" fmla="*/ 2507460 h 5129212"/>
              <a:gd name="connsiteX217" fmla="*/ 2837715 w 6573406"/>
              <a:gd name="connsiteY217" fmla="*/ 2512222 h 5129212"/>
              <a:gd name="connsiteX218" fmla="*/ 4276989 w 6573406"/>
              <a:gd name="connsiteY218" fmla="*/ 3949455 h 5129212"/>
              <a:gd name="connsiteX219" fmla="*/ 4281177 w 6573406"/>
              <a:gd name="connsiteY219" fmla="*/ 3953900 h 5129212"/>
              <a:gd name="connsiteX220" fmla="*/ 4285365 w 6573406"/>
              <a:gd name="connsiteY220" fmla="*/ 3958980 h 5129212"/>
              <a:gd name="connsiteX221" fmla="*/ 4289204 w 6573406"/>
              <a:gd name="connsiteY221" fmla="*/ 3963742 h 5129212"/>
              <a:gd name="connsiteX222" fmla="*/ 4292694 w 6573406"/>
              <a:gd name="connsiteY222" fmla="*/ 3968822 h 5129212"/>
              <a:gd name="connsiteX223" fmla="*/ 4296184 w 6573406"/>
              <a:gd name="connsiteY223" fmla="*/ 3974219 h 5129212"/>
              <a:gd name="connsiteX224" fmla="*/ 4298976 w 6573406"/>
              <a:gd name="connsiteY224" fmla="*/ 3979298 h 5129212"/>
              <a:gd name="connsiteX225" fmla="*/ 4301768 w 6573406"/>
              <a:gd name="connsiteY225" fmla="*/ 3985013 h 5129212"/>
              <a:gd name="connsiteX226" fmla="*/ 4304211 w 6573406"/>
              <a:gd name="connsiteY226" fmla="*/ 3990728 h 5129212"/>
              <a:gd name="connsiteX227" fmla="*/ 4306305 w 6573406"/>
              <a:gd name="connsiteY227" fmla="*/ 3996125 h 5129212"/>
              <a:gd name="connsiteX228" fmla="*/ 4308050 w 6573406"/>
              <a:gd name="connsiteY228" fmla="*/ 4001840 h 5129212"/>
              <a:gd name="connsiteX229" fmla="*/ 4309795 w 6573406"/>
              <a:gd name="connsiteY229" fmla="*/ 4007554 h 5129212"/>
              <a:gd name="connsiteX230" fmla="*/ 4311191 w 6573406"/>
              <a:gd name="connsiteY230" fmla="*/ 4013586 h 5129212"/>
              <a:gd name="connsiteX231" fmla="*/ 4311889 w 6573406"/>
              <a:gd name="connsiteY231" fmla="*/ 4019618 h 5129212"/>
              <a:gd name="connsiteX232" fmla="*/ 4312587 w 6573406"/>
              <a:gd name="connsiteY232" fmla="*/ 4025333 h 5129212"/>
              <a:gd name="connsiteX233" fmla="*/ 4313285 w 6573406"/>
              <a:gd name="connsiteY233" fmla="*/ 4031365 h 5129212"/>
              <a:gd name="connsiteX234" fmla="*/ 4313285 w 6573406"/>
              <a:gd name="connsiteY234" fmla="*/ 4037397 h 5129212"/>
              <a:gd name="connsiteX235" fmla="*/ 4313285 w 6573406"/>
              <a:gd name="connsiteY235" fmla="*/ 4043429 h 5129212"/>
              <a:gd name="connsiteX236" fmla="*/ 4312587 w 6573406"/>
              <a:gd name="connsiteY236" fmla="*/ 4049144 h 5129212"/>
              <a:gd name="connsiteX237" fmla="*/ 4311889 w 6573406"/>
              <a:gd name="connsiteY237" fmla="*/ 4055176 h 5129212"/>
              <a:gd name="connsiteX238" fmla="*/ 4311191 w 6573406"/>
              <a:gd name="connsiteY238" fmla="*/ 4061208 h 5129212"/>
              <a:gd name="connsiteX239" fmla="*/ 4309795 w 6573406"/>
              <a:gd name="connsiteY239" fmla="*/ 4066923 h 5129212"/>
              <a:gd name="connsiteX240" fmla="*/ 4308050 w 6573406"/>
              <a:gd name="connsiteY240" fmla="*/ 4072955 h 5129212"/>
              <a:gd name="connsiteX241" fmla="*/ 4306305 w 6573406"/>
              <a:gd name="connsiteY241" fmla="*/ 4078670 h 5129212"/>
              <a:gd name="connsiteX242" fmla="*/ 4304211 w 6573406"/>
              <a:gd name="connsiteY242" fmla="*/ 4084067 h 5129212"/>
              <a:gd name="connsiteX243" fmla="*/ 4301768 w 6573406"/>
              <a:gd name="connsiteY243" fmla="*/ 4089782 h 5129212"/>
              <a:gd name="connsiteX244" fmla="*/ 4298976 w 6573406"/>
              <a:gd name="connsiteY244" fmla="*/ 4095179 h 5129212"/>
              <a:gd name="connsiteX245" fmla="*/ 4296184 w 6573406"/>
              <a:gd name="connsiteY245" fmla="*/ 4100576 h 5129212"/>
              <a:gd name="connsiteX246" fmla="*/ 4292694 w 6573406"/>
              <a:gd name="connsiteY246" fmla="*/ 4105656 h 5129212"/>
              <a:gd name="connsiteX247" fmla="*/ 4289204 w 6573406"/>
              <a:gd name="connsiteY247" fmla="*/ 4111053 h 5129212"/>
              <a:gd name="connsiteX248" fmla="*/ 4285365 w 6573406"/>
              <a:gd name="connsiteY248" fmla="*/ 4115815 h 5129212"/>
              <a:gd name="connsiteX249" fmla="*/ 4281177 w 6573406"/>
              <a:gd name="connsiteY249" fmla="*/ 4120895 h 5129212"/>
              <a:gd name="connsiteX250" fmla="*/ 4276989 w 6573406"/>
              <a:gd name="connsiteY250" fmla="*/ 4125339 h 5129212"/>
              <a:gd name="connsiteX251" fmla="*/ 4272801 w 6573406"/>
              <a:gd name="connsiteY251" fmla="*/ 4129149 h 5129212"/>
              <a:gd name="connsiteX252" fmla="*/ 4268613 w 6573406"/>
              <a:gd name="connsiteY252" fmla="*/ 4132959 h 5129212"/>
              <a:gd name="connsiteX253" fmla="*/ 4264425 w 6573406"/>
              <a:gd name="connsiteY253" fmla="*/ 4136134 h 5129212"/>
              <a:gd name="connsiteX254" fmla="*/ 4259888 w 6573406"/>
              <a:gd name="connsiteY254" fmla="*/ 4139626 h 5129212"/>
              <a:gd name="connsiteX255" fmla="*/ 4255700 w 6573406"/>
              <a:gd name="connsiteY255" fmla="*/ 4142483 h 5129212"/>
              <a:gd name="connsiteX256" fmla="*/ 4250814 w 6573406"/>
              <a:gd name="connsiteY256" fmla="*/ 4145023 h 5129212"/>
              <a:gd name="connsiteX257" fmla="*/ 4246277 w 6573406"/>
              <a:gd name="connsiteY257" fmla="*/ 4147880 h 5129212"/>
              <a:gd name="connsiteX258" fmla="*/ 4241391 w 6573406"/>
              <a:gd name="connsiteY258" fmla="*/ 4150103 h 5129212"/>
              <a:gd name="connsiteX259" fmla="*/ 4236854 w 6573406"/>
              <a:gd name="connsiteY259" fmla="*/ 4152008 h 5129212"/>
              <a:gd name="connsiteX260" fmla="*/ 4231619 w 6573406"/>
              <a:gd name="connsiteY260" fmla="*/ 4154230 h 5129212"/>
              <a:gd name="connsiteX261" fmla="*/ 4226733 w 6573406"/>
              <a:gd name="connsiteY261" fmla="*/ 4156135 h 5129212"/>
              <a:gd name="connsiteX262" fmla="*/ 4221847 w 6573406"/>
              <a:gd name="connsiteY262" fmla="*/ 4157405 h 5129212"/>
              <a:gd name="connsiteX263" fmla="*/ 4216612 w 6573406"/>
              <a:gd name="connsiteY263" fmla="*/ 4158675 h 5129212"/>
              <a:gd name="connsiteX264" fmla="*/ 4211726 w 6573406"/>
              <a:gd name="connsiteY264" fmla="*/ 4159945 h 5129212"/>
              <a:gd name="connsiteX265" fmla="*/ 4206491 w 6573406"/>
              <a:gd name="connsiteY265" fmla="*/ 4160580 h 5129212"/>
              <a:gd name="connsiteX266" fmla="*/ 4201256 w 6573406"/>
              <a:gd name="connsiteY266" fmla="*/ 4161215 h 5129212"/>
              <a:gd name="connsiteX267" fmla="*/ 4196022 w 6573406"/>
              <a:gd name="connsiteY267" fmla="*/ 4161532 h 5129212"/>
              <a:gd name="connsiteX268" fmla="*/ 4191135 w 6573406"/>
              <a:gd name="connsiteY268" fmla="*/ 4161532 h 5129212"/>
              <a:gd name="connsiteX269" fmla="*/ 4185900 w 6573406"/>
              <a:gd name="connsiteY269" fmla="*/ 4161532 h 5129212"/>
              <a:gd name="connsiteX270" fmla="*/ 4180665 w 6573406"/>
              <a:gd name="connsiteY270" fmla="*/ 4161532 h 5129212"/>
              <a:gd name="connsiteX271" fmla="*/ 4175430 w 6573406"/>
              <a:gd name="connsiteY271" fmla="*/ 4160897 h 5129212"/>
              <a:gd name="connsiteX272" fmla="*/ 4170195 w 6573406"/>
              <a:gd name="connsiteY272" fmla="*/ 4160580 h 5129212"/>
              <a:gd name="connsiteX273" fmla="*/ 4165309 w 6573406"/>
              <a:gd name="connsiteY273" fmla="*/ 4159627 h 5129212"/>
              <a:gd name="connsiteX274" fmla="*/ 4159725 w 6573406"/>
              <a:gd name="connsiteY274" fmla="*/ 4158357 h 5129212"/>
              <a:gd name="connsiteX275" fmla="*/ 4154490 w 6573406"/>
              <a:gd name="connsiteY275" fmla="*/ 4157087 h 5129212"/>
              <a:gd name="connsiteX276" fmla="*/ 4149604 w 6573406"/>
              <a:gd name="connsiteY276" fmla="*/ 4155500 h 5129212"/>
              <a:gd name="connsiteX277" fmla="*/ 4144718 w 6573406"/>
              <a:gd name="connsiteY277" fmla="*/ 4153913 h 5129212"/>
              <a:gd name="connsiteX278" fmla="*/ 4139832 w 6573406"/>
              <a:gd name="connsiteY278" fmla="*/ 4151690 h 5129212"/>
              <a:gd name="connsiteX279" fmla="*/ 4134946 w 6573406"/>
              <a:gd name="connsiteY279" fmla="*/ 4149785 h 5129212"/>
              <a:gd name="connsiteX280" fmla="*/ 4130409 w 6573406"/>
              <a:gd name="connsiteY280" fmla="*/ 4147246 h 5129212"/>
              <a:gd name="connsiteX281" fmla="*/ 4125523 w 6573406"/>
              <a:gd name="connsiteY281" fmla="*/ 4144706 h 5129212"/>
              <a:gd name="connsiteX282" fmla="*/ 4120986 w 6573406"/>
              <a:gd name="connsiteY282" fmla="*/ 4142166 h 5129212"/>
              <a:gd name="connsiteX283" fmla="*/ 0 w 6573406"/>
              <a:gd name="connsiteY283" fmla="*/ 0 h 5129212"/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467649 h 5129212"/>
              <a:gd name="connsiteX3" fmla="*/ 0 w 6573406"/>
              <a:gd name="connsiteY3" fmla="*/ 5129212 h 5129212"/>
              <a:gd name="connsiteX4" fmla="*/ 6573406 w 6573406"/>
              <a:gd name="connsiteY4" fmla="*/ 5129212 h 5129212"/>
              <a:gd name="connsiteX5" fmla="*/ 3968474 w 6573406"/>
              <a:gd name="connsiteY5" fmla="*/ 2531906 h 5129212"/>
              <a:gd name="connsiteX6" fmla="*/ 3962541 w 6573406"/>
              <a:gd name="connsiteY6" fmla="*/ 2531906 h 5129212"/>
              <a:gd name="connsiteX7" fmla="*/ 3956259 w 6573406"/>
              <a:gd name="connsiteY7" fmla="*/ 2531588 h 5129212"/>
              <a:gd name="connsiteX8" fmla="*/ 3950326 w 6573406"/>
              <a:gd name="connsiteY8" fmla="*/ 2530953 h 5129212"/>
              <a:gd name="connsiteX9" fmla="*/ 3944393 w 6573406"/>
              <a:gd name="connsiteY9" fmla="*/ 2530001 h 5129212"/>
              <a:gd name="connsiteX10" fmla="*/ 3938460 w 6573406"/>
              <a:gd name="connsiteY10" fmla="*/ 2528731 h 5129212"/>
              <a:gd name="connsiteX11" fmla="*/ 3932527 w 6573406"/>
              <a:gd name="connsiteY11" fmla="*/ 2527143 h 5129212"/>
              <a:gd name="connsiteX12" fmla="*/ 3926943 w 6573406"/>
              <a:gd name="connsiteY12" fmla="*/ 2525239 h 5129212"/>
              <a:gd name="connsiteX13" fmla="*/ 3921010 w 6573406"/>
              <a:gd name="connsiteY13" fmla="*/ 2523334 h 5129212"/>
              <a:gd name="connsiteX14" fmla="*/ 3915426 w 6573406"/>
              <a:gd name="connsiteY14" fmla="*/ 2520794 h 5129212"/>
              <a:gd name="connsiteX15" fmla="*/ 3909842 w 6573406"/>
              <a:gd name="connsiteY15" fmla="*/ 2517937 h 5129212"/>
              <a:gd name="connsiteX16" fmla="*/ 3904258 w 6573406"/>
              <a:gd name="connsiteY16" fmla="*/ 2515079 h 5129212"/>
              <a:gd name="connsiteX17" fmla="*/ 3899023 w 6573406"/>
              <a:gd name="connsiteY17" fmla="*/ 2511587 h 5129212"/>
              <a:gd name="connsiteX18" fmla="*/ 3893788 w 6573406"/>
              <a:gd name="connsiteY18" fmla="*/ 2508095 h 5129212"/>
              <a:gd name="connsiteX19" fmla="*/ 3888902 w 6573406"/>
              <a:gd name="connsiteY19" fmla="*/ 2504285 h 5129212"/>
              <a:gd name="connsiteX20" fmla="*/ 3884016 w 6573406"/>
              <a:gd name="connsiteY20" fmla="*/ 2500158 h 5129212"/>
              <a:gd name="connsiteX21" fmla="*/ 3879130 w 6573406"/>
              <a:gd name="connsiteY21" fmla="*/ 2495713 h 5129212"/>
              <a:gd name="connsiteX22" fmla="*/ 3266286 w 6573406"/>
              <a:gd name="connsiteY22" fmla="*/ 1883611 h 5129212"/>
              <a:gd name="connsiteX23" fmla="*/ 3261400 w 6573406"/>
              <a:gd name="connsiteY23" fmla="*/ 1879484 h 5129212"/>
              <a:gd name="connsiteX24" fmla="*/ 3256864 w 6573406"/>
              <a:gd name="connsiteY24" fmla="*/ 1875356 h 5129212"/>
              <a:gd name="connsiteX25" fmla="*/ 3251628 w 6573406"/>
              <a:gd name="connsiteY25" fmla="*/ 1871547 h 5129212"/>
              <a:gd name="connsiteX26" fmla="*/ 3246742 w 6573406"/>
              <a:gd name="connsiteY26" fmla="*/ 1868054 h 5129212"/>
              <a:gd name="connsiteX27" fmla="*/ 3241508 w 6573406"/>
              <a:gd name="connsiteY27" fmla="*/ 1864562 h 5129212"/>
              <a:gd name="connsiteX28" fmla="*/ 3235924 w 6573406"/>
              <a:gd name="connsiteY28" fmla="*/ 1861705 h 5129212"/>
              <a:gd name="connsiteX29" fmla="*/ 3230688 w 6573406"/>
              <a:gd name="connsiteY29" fmla="*/ 1858847 h 5129212"/>
              <a:gd name="connsiteX30" fmla="*/ 3225104 w 6573406"/>
              <a:gd name="connsiteY30" fmla="*/ 1856308 h 5129212"/>
              <a:gd name="connsiteX31" fmla="*/ 3219172 w 6573406"/>
              <a:gd name="connsiteY31" fmla="*/ 1854403 h 5129212"/>
              <a:gd name="connsiteX32" fmla="*/ 3213588 w 6573406"/>
              <a:gd name="connsiteY32" fmla="*/ 1852180 h 5129212"/>
              <a:gd name="connsiteX33" fmla="*/ 3207654 w 6573406"/>
              <a:gd name="connsiteY33" fmla="*/ 1850910 h 5129212"/>
              <a:gd name="connsiteX34" fmla="*/ 3202070 w 6573406"/>
              <a:gd name="connsiteY34" fmla="*/ 1849323 h 5129212"/>
              <a:gd name="connsiteX35" fmla="*/ 3196138 w 6573406"/>
              <a:gd name="connsiteY35" fmla="*/ 1848371 h 5129212"/>
              <a:gd name="connsiteX36" fmla="*/ 3190205 w 6573406"/>
              <a:gd name="connsiteY36" fmla="*/ 1847736 h 5129212"/>
              <a:gd name="connsiteX37" fmla="*/ 3184272 w 6573406"/>
              <a:gd name="connsiteY37" fmla="*/ 1847418 h 5129212"/>
              <a:gd name="connsiteX38" fmla="*/ 3177990 w 6573406"/>
              <a:gd name="connsiteY38" fmla="*/ 1847418 h 5129212"/>
              <a:gd name="connsiteX39" fmla="*/ 3172057 w 6573406"/>
              <a:gd name="connsiteY39" fmla="*/ 1847418 h 5129212"/>
              <a:gd name="connsiteX40" fmla="*/ 3166124 w 6573406"/>
              <a:gd name="connsiteY40" fmla="*/ 1847736 h 5129212"/>
              <a:gd name="connsiteX41" fmla="*/ 3160191 w 6573406"/>
              <a:gd name="connsiteY41" fmla="*/ 1848371 h 5129212"/>
              <a:gd name="connsiteX42" fmla="*/ 3154258 w 6573406"/>
              <a:gd name="connsiteY42" fmla="*/ 1849323 h 5129212"/>
              <a:gd name="connsiteX43" fmla="*/ 3148325 w 6573406"/>
              <a:gd name="connsiteY43" fmla="*/ 1850910 h 5129212"/>
              <a:gd name="connsiteX44" fmla="*/ 3142741 w 6573406"/>
              <a:gd name="connsiteY44" fmla="*/ 1852180 h 5129212"/>
              <a:gd name="connsiteX45" fmla="*/ 3136808 w 6573406"/>
              <a:gd name="connsiteY45" fmla="*/ 1854403 h 5129212"/>
              <a:gd name="connsiteX46" fmla="*/ 3131224 w 6573406"/>
              <a:gd name="connsiteY46" fmla="*/ 1856308 h 5129212"/>
              <a:gd name="connsiteX47" fmla="*/ 3125640 w 6573406"/>
              <a:gd name="connsiteY47" fmla="*/ 1858847 h 5129212"/>
              <a:gd name="connsiteX48" fmla="*/ 3120405 w 6573406"/>
              <a:gd name="connsiteY48" fmla="*/ 1861705 h 5129212"/>
              <a:gd name="connsiteX49" fmla="*/ 3114821 w 6573406"/>
              <a:gd name="connsiteY49" fmla="*/ 1864562 h 5129212"/>
              <a:gd name="connsiteX50" fmla="*/ 3109586 w 6573406"/>
              <a:gd name="connsiteY50" fmla="*/ 1868054 h 5129212"/>
              <a:gd name="connsiteX51" fmla="*/ 3104351 w 6573406"/>
              <a:gd name="connsiteY51" fmla="*/ 1871547 h 5129212"/>
              <a:gd name="connsiteX52" fmla="*/ 3099465 w 6573406"/>
              <a:gd name="connsiteY52" fmla="*/ 1875356 h 5129212"/>
              <a:gd name="connsiteX53" fmla="*/ 3094579 w 6573406"/>
              <a:gd name="connsiteY53" fmla="*/ 1879484 h 5129212"/>
              <a:gd name="connsiteX54" fmla="*/ 3090042 w 6573406"/>
              <a:gd name="connsiteY54" fmla="*/ 1883611 h 5129212"/>
              <a:gd name="connsiteX55" fmla="*/ 3085505 w 6573406"/>
              <a:gd name="connsiteY55" fmla="*/ 1888373 h 5129212"/>
              <a:gd name="connsiteX56" fmla="*/ 3081666 w 6573406"/>
              <a:gd name="connsiteY56" fmla="*/ 1893135 h 5129212"/>
              <a:gd name="connsiteX57" fmla="*/ 3077827 w 6573406"/>
              <a:gd name="connsiteY57" fmla="*/ 1898215 h 5129212"/>
              <a:gd name="connsiteX58" fmla="*/ 3073988 w 6573406"/>
              <a:gd name="connsiteY58" fmla="*/ 1903295 h 5129212"/>
              <a:gd name="connsiteX59" fmla="*/ 3070847 w 6573406"/>
              <a:gd name="connsiteY59" fmla="*/ 1908374 h 5129212"/>
              <a:gd name="connsiteX60" fmla="*/ 3067706 w 6573406"/>
              <a:gd name="connsiteY60" fmla="*/ 1914089 h 5129212"/>
              <a:gd name="connsiteX61" fmla="*/ 3065263 w 6573406"/>
              <a:gd name="connsiteY61" fmla="*/ 1919169 h 5129212"/>
              <a:gd name="connsiteX62" fmla="*/ 3062820 w 6573406"/>
              <a:gd name="connsiteY62" fmla="*/ 1924883 h 5129212"/>
              <a:gd name="connsiteX63" fmla="*/ 3060726 w 6573406"/>
              <a:gd name="connsiteY63" fmla="*/ 1930281 h 5129212"/>
              <a:gd name="connsiteX64" fmla="*/ 3058632 w 6573406"/>
              <a:gd name="connsiteY64" fmla="*/ 1936313 h 5129212"/>
              <a:gd name="connsiteX65" fmla="*/ 3057236 w 6573406"/>
              <a:gd name="connsiteY65" fmla="*/ 1942345 h 5129212"/>
              <a:gd name="connsiteX66" fmla="*/ 3055840 w 6573406"/>
              <a:gd name="connsiteY66" fmla="*/ 1947742 h 5129212"/>
              <a:gd name="connsiteX67" fmla="*/ 3054793 w 6573406"/>
              <a:gd name="connsiteY67" fmla="*/ 1953774 h 5129212"/>
              <a:gd name="connsiteX68" fmla="*/ 3054095 w 6573406"/>
              <a:gd name="connsiteY68" fmla="*/ 1959806 h 5129212"/>
              <a:gd name="connsiteX69" fmla="*/ 3053746 w 6573406"/>
              <a:gd name="connsiteY69" fmla="*/ 1965521 h 5129212"/>
              <a:gd name="connsiteX70" fmla="*/ 3053746 w 6573406"/>
              <a:gd name="connsiteY70" fmla="*/ 1971870 h 5129212"/>
              <a:gd name="connsiteX71" fmla="*/ 3053746 w 6573406"/>
              <a:gd name="connsiteY71" fmla="*/ 1977903 h 5129212"/>
              <a:gd name="connsiteX72" fmla="*/ 3054095 w 6573406"/>
              <a:gd name="connsiteY72" fmla="*/ 1983617 h 5129212"/>
              <a:gd name="connsiteX73" fmla="*/ 3054793 w 6573406"/>
              <a:gd name="connsiteY73" fmla="*/ 1989649 h 5129212"/>
              <a:gd name="connsiteX74" fmla="*/ 3055840 w 6573406"/>
              <a:gd name="connsiteY74" fmla="*/ 1995681 h 5129212"/>
              <a:gd name="connsiteX75" fmla="*/ 3057236 w 6573406"/>
              <a:gd name="connsiteY75" fmla="*/ 2001079 h 5129212"/>
              <a:gd name="connsiteX76" fmla="*/ 3058632 w 6573406"/>
              <a:gd name="connsiteY76" fmla="*/ 2007111 h 5129212"/>
              <a:gd name="connsiteX77" fmla="*/ 3060726 w 6573406"/>
              <a:gd name="connsiteY77" fmla="*/ 2013143 h 5129212"/>
              <a:gd name="connsiteX78" fmla="*/ 3062820 w 6573406"/>
              <a:gd name="connsiteY78" fmla="*/ 2018540 h 5129212"/>
              <a:gd name="connsiteX79" fmla="*/ 3065263 w 6573406"/>
              <a:gd name="connsiteY79" fmla="*/ 2024255 h 5129212"/>
              <a:gd name="connsiteX80" fmla="*/ 3067706 w 6573406"/>
              <a:gd name="connsiteY80" fmla="*/ 2029334 h 5129212"/>
              <a:gd name="connsiteX81" fmla="*/ 3070847 w 6573406"/>
              <a:gd name="connsiteY81" fmla="*/ 2035049 h 5129212"/>
              <a:gd name="connsiteX82" fmla="*/ 3073988 w 6573406"/>
              <a:gd name="connsiteY82" fmla="*/ 2040446 h 5129212"/>
              <a:gd name="connsiteX83" fmla="*/ 3077827 w 6573406"/>
              <a:gd name="connsiteY83" fmla="*/ 2045208 h 5129212"/>
              <a:gd name="connsiteX84" fmla="*/ 3081666 w 6573406"/>
              <a:gd name="connsiteY84" fmla="*/ 2050288 h 5129212"/>
              <a:gd name="connsiteX85" fmla="*/ 3085505 w 6573406"/>
              <a:gd name="connsiteY85" fmla="*/ 2055368 h 5129212"/>
              <a:gd name="connsiteX86" fmla="*/ 3090042 w 6573406"/>
              <a:gd name="connsiteY86" fmla="*/ 2059812 h 5129212"/>
              <a:gd name="connsiteX87" fmla="*/ 3916473 w 6573406"/>
              <a:gd name="connsiteY87" fmla="*/ 2884626 h 5129212"/>
              <a:gd name="connsiteX88" fmla="*/ 3920661 w 6573406"/>
              <a:gd name="connsiteY88" fmla="*/ 2889706 h 5129212"/>
              <a:gd name="connsiteX89" fmla="*/ 3924849 w 6573406"/>
              <a:gd name="connsiteY89" fmla="*/ 2894151 h 5129212"/>
              <a:gd name="connsiteX90" fmla="*/ 3928688 w 6573406"/>
              <a:gd name="connsiteY90" fmla="*/ 2899548 h 5129212"/>
              <a:gd name="connsiteX91" fmla="*/ 3932178 w 6573406"/>
              <a:gd name="connsiteY91" fmla="*/ 2904310 h 5129212"/>
              <a:gd name="connsiteX92" fmla="*/ 3935668 w 6573406"/>
              <a:gd name="connsiteY92" fmla="*/ 2909390 h 5129212"/>
              <a:gd name="connsiteX93" fmla="*/ 3938460 w 6573406"/>
              <a:gd name="connsiteY93" fmla="*/ 2915104 h 5129212"/>
              <a:gd name="connsiteX94" fmla="*/ 3941252 w 6573406"/>
              <a:gd name="connsiteY94" fmla="*/ 2920502 h 5129212"/>
              <a:gd name="connsiteX95" fmla="*/ 3943695 w 6573406"/>
              <a:gd name="connsiteY95" fmla="*/ 2925899 h 5129212"/>
              <a:gd name="connsiteX96" fmla="*/ 3945789 w 6573406"/>
              <a:gd name="connsiteY96" fmla="*/ 2931613 h 5129212"/>
              <a:gd name="connsiteX97" fmla="*/ 3947534 w 6573406"/>
              <a:gd name="connsiteY97" fmla="*/ 2937328 h 5129212"/>
              <a:gd name="connsiteX98" fmla="*/ 3949279 w 6573406"/>
              <a:gd name="connsiteY98" fmla="*/ 2943360 h 5129212"/>
              <a:gd name="connsiteX99" fmla="*/ 3950675 w 6573406"/>
              <a:gd name="connsiteY99" fmla="*/ 2949075 h 5129212"/>
              <a:gd name="connsiteX100" fmla="*/ 3951373 w 6573406"/>
              <a:gd name="connsiteY100" fmla="*/ 2954789 h 5129212"/>
              <a:gd name="connsiteX101" fmla="*/ 3952071 w 6573406"/>
              <a:gd name="connsiteY101" fmla="*/ 2960822 h 5129212"/>
              <a:gd name="connsiteX102" fmla="*/ 3952769 w 6573406"/>
              <a:gd name="connsiteY102" fmla="*/ 2966854 h 5129212"/>
              <a:gd name="connsiteX103" fmla="*/ 3952769 w 6573406"/>
              <a:gd name="connsiteY103" fmla="*/ 2973203 h 5129212"/>
              <a:gd name="connsiteX104" fmla="*/ 3952769 w 6573406"/>
              <a:gd name="connsiteY104" fmla="*/ 2978918 h 5129212"/>
              <a:gd name="connsiteX105" fmla="*/ 3952071 w 6573406"/>
              <a:gd name="connsiteY105" fmla="*/ 2984950 h 5129212"/>
              <a:gd name="connsiteX106" fmla="*/ 3951373 w 6573406"/>
              <a:gd name="connsiteY106" fmla="*/ 2990982 h 5129212"/>
              <a:gd name="connsiteX107" fmla="*/ 3950675 w 6573406"/>
              <a:gd name="connsiteY107" fmla="*/ 2996697 h 5129212"/>
              <a:gd name="connsiteX108" fmla="*/ 3949279 w 6573406"/>
              <a:gd name="connsiteY108" fmla="*/ 3002411 h 5129212"/>
              <a:gd name="connsiteX109" fmla="*/ 3947534 w 6573406"/>
              <a:gd name="connsiteY109" fmla="*/ 3008444 h 5129212"/>
              <a:gd name="connsiteX110" fmla="*/ 3945789 w 6573406"/>
              <a:gd name="connsiteY110" fmla="*/ 3014158 h 5129212"/>
              <a:gd name="connsiteX111" fmla="*/ 3943695 w 6573406"/>
              <a:gd name="connsiteY111" fmla="*/ 3019873 h 5129212"/>
              <a:gd name="connsiteX112" fmla="*/ 3941252 w 6573406"/>
              <a:gd name="connsiteY112" fmla="*/ 3025270 h 5129212"/>
              <a:gd name="connsiteX113" fmla="*/ 3938460 w 6573406"/>
              <a:gd name="connsiteY113" fmla="*/ 3030667 h 5129212"/>
              <a:gd name="connsiteX114" fmla="*/ 3935668 w 6573406"/>
              <a:gd name="connsiteY114" fmla="*/ 3036064 h 5129212"/>
              <a:gd name="connsiteX115" fmla="*/ 3932178 w 6573406"/>
              <a:gd name="connsiteY115" fmla="*/ 3041462 h 5129212"/>
              <a:gd name="connsiteX116" fmla="*/ 3928688 w 6573406"/>
              <a:gd name="connsiteY116" fmla="*/ 3046224 h 5129212"/>
              <a:gd name="connsiteX117" fmla="*/ 3924849 w 6573406"/>
              <a:gd name="connsiteY117" fmla="*/ 3051621 h 5129212"/>
              <a:gd name="connsiteX118" fmla="*/ 3920661 w 6573406"/>
              <a:gd name="connsiteY118" fmla="*/ 3056066 h 5129212"/>
              <a:gd name="connsiteX119" fmla="*/ 3916473 w 6573406"/>
              <a:gd name="connsiteY119" fmla="*/ 3060828 h 5129212"/>
              <a:gd name="connsiteX120" fmla="*/ 3911587 w 6573406"/>
              <a:gd name="connsiteY120" fmla="*/ 3065273 h 5129212"/>
              <a:gd name="connsiteX121" fmla="*/ 3906701 w 6573406"/>
              <a:gd name="connsiteY121" fmla="*/ 3069400 h 5129212"/>
              <a:gd name="connsiteX122" fmla="*/ 3901815 w 6573406"/>
              <a:gd name="connsiteY122" fmla="*/ 3073210 h 5129212"/>
              <a:gd name="connsiteX123" fmla="*/ 3896929 w 6573406"/>
              <a:gd name="connsiteY123" fmla="*/ 3077019 h 5129212"/>
              <a:gd name="connsiteX124" fmla="*/ 3891694 w 6573406"/>
              <a:gd name="connsiteY124" fmla="*/ 3080194 h 5129212"/>
              <a:gd name="connsiteX125" fmla="*/ 3886110 w 6573406"/>
              <a:gd name="connsiteY125" fmla="*/ 3083051 h 5129212"/>
              <a:gd name="connsiteX126" fmla="*/ 3880177 w 6573406"/>
              <a:gd name="connsiteY126" fmla="*/ 3085909 h 5129212"/>
              <a:gd name="connsiteX127" fmla="*/ 3874593 w 6573406"/>
              <a:gd name="connsiteY127" fmla="*/ 3088131 h 5129212"/>
              <a:gd name="connsiteX128" fmla="*/ 3869009 w 6573406"/>
              <a:gd name="connsiteY128" fmla="*/ 3090354 h 5129212"/>
              <a:gd name="connsiteX129" fmla="*/ 3863425 w 6573406"/>
              <a:gd name="connsiteY129" fmla="*/ 3092258 h 5129212"/>
              <a:gd name="connsiteX130" fmla="*/ 3857492 w 6573406"/>
              <a:gd name="connsiteY130" fmla="*/ 3093846 h 5129212"/>
              <a:gd name="connsiteX131" fmla="*/ 3851559 w 6573406"/>
              <a:gd name="connsiteY131" fmla="*/ 3095116 h 5129212"/>
              <a:gd name="connsiteX132" fmla="*/ 3845626 w 6573406"/>
              <a:gd name="connsiteY132" fmla="*/ 3096068 h 5129212"/>
              <a:gd name="connsiteX133" fmla="*/ 3839693 w 6573406"/>
              <a:gd name="connsiteY133" fmla="*/ 3097021 h 5129212"/>
              <a:gd name="connsiteX134" fmla="*/ 3833760 w 6573406"/>
              <a:gd name="connsiteY134" fmla="*/ 3097338 h 5129212"/>
              <a:gd name="connsiteX135" fmla="*/ 3827827 w 6573406"/>
              <a:gd name="connsiteY135" fmla="*/ 3097338 h 5129212"/>
              <a:gd name="connsiteX136" fmla="*/ 3821894 w 6573406"/>
              <a:gd name="connsiteY136" fmla="*/ 3097338 h 5129212"/>
              <a:gd name="connsiteX137" fmla="*/ 3815961 w 6573406"/>
              <a:gd name="connsiteY137" fmla="*/ 3097021 h 5129212"/>
              <a:gd name="connsiteX138" fmla="*/ 3810028 w 6573406"/>
              <a:gd name="connsiteY138" fmla="*/ 3096068 h 5129212"/>
              <a:gd name="connsiteX139" fmla="*/ 3804095 w 6573406"/>
              <a:gd name="connsiteY139" fmla="*/ 3095116 h 5129212"/>
              <a:gd name="connsiteX140" fmla="*/ 3798162 w 6573406"/>
              <a:gd name="connsiteY140" fmla="*/ 3093846 h 5129212"/>
              <a:gd name="connsiteX141" fmla="*/ 3792578 w 6573406"/>
              <a:gd name="connsiteY141" fmla="*/ 3092258 h 5129212"/>
              <a:gd name="connsiteX142" fmla="*/ 3786645 w 6573406"/>
              <a:gd name="connsiteY142" fmla="*/ 3090354 h 5129212"/>
              <a:gd name="connsiteX143" fmla="*/ 3781061 w 6573406"/>
              <a:gd name="connsiteY143" fmla="*/ 3088131 h 5129212"/>
              <a:gd name="connsiteX144" fmla="*/ 3775477 w 6573406"/>
              <a:gd name="connsiteY144" fmla="*/ 3085909 h 5129212"/>
              <a:gd name="connsiteX145" fmla="*/ 3769893 w 6573406"/>
              <a:gd name="connsiteY145" fmla="*/ 3083051 h 5129212"/>
              <a:gd name="connsiteX146" fmla="*/ 3764658 w 6573406"/>
              <a:gd name="connsiteY146" fmla="*/ 3080194 h 5129212"/>
              <a:gd name="connsiteX147" fmla="*/ 3759423 w 6573406"/>
              <a:gd name="connsiteY147" fmla="*/ 3077019 h 5129212"/>
              <a:gd name="connsiteX148" fmla="*/ 3754188 w 6573406"/>
              <a:gd name="connsiteY148" fmla="*/ 3073210 h 5129212"/>
              <a:gd name="connsiteX149" fmla="*/ 3749302 w 6573406"/>
              <a:gd name="connsiteY149" fmla="*/ 3069400 h 5129212"/>
              <a:gd name="connsiteX150" fmla="*/ 3744416 w 6573406"/>
              <a:gd name="connsiteY150" fmla="*/ 3065273 h 5129212"/>
              <a:gd name="connsiteX151" fmla="*/ 3739879 w 6573406"/>
              <a:gd name="connsiteY151" fmla="*/ 3060828 h 5129212"/>
              <a:gd name="connsiteX152" fmla="*/ 3013960 w 6573406"/>
              <a:gd name="connsiteY152" fmla="*/ 2336338 h 5129212"/>
              <a:gd name="connsiteX153" fmla="*/ 3009423 w 6573406"/>
              <a:gd name="connsiteY153" fmla="*/ 2331576 h 5129212"/>
              <a:gd name="connsiteX154" fmla="*/ 3004537 w 6573406"/>
              <a:gd name="connsiteY154" fmla="*/ 2327448 h 5129212"/>
              <a:gd name="connsiteX155" fmla="*/ 2999651 w 6573406"/>
              <a:gd name="connsiteY155" fmla="*/ 2323639 h 5129212"/>
              <a:gd name="connsiteX156" fmla="*/ 2994416 w 6573406"/>
              <a:gd name="connsiteY156" fmla="*/ 2320146 h 5129212"/>
              <a:gd name="connsiteX157" fmla="*/ 2989181 w 6573406"/>
              <a:gd name="connsiteY157" fmla="*/ 2316971 h 5129212"/>
              <a:gd name="connsiteX158" fmla="*/ 2983946 w 6573406"/>
              <a:gd name="connsiteY158" fmla="*/ 2313797 h 5129212"/>
              <a:gd name="connsiteX159" fmla="*/ 2978362 w 6573406"/>
              <a:gd name="connsiteY159" fmla="*/ 2310939 h 5129212"/>
              <a:gd name="connsiteX160" fmla="*/ 2972778 w 6573406"/>
              <a:gd name="connsiteY160" fmla="*/ 2308717 h 5129212"/>
              <a:gd name="connsiteX161" fmla="*/ 2967194 w 6573406"/>
              <a:gd name="connsiteY161" fmla="*/ 2306495 h 5129212"/>
              <a:gd name="connsiteX162" fmla="*/ 2961261 w 6573406"/>
              <a:gd name="connsiteY162" fmla="*/ 2304907 h 5129212"/>
              <a:gd name="connsiteX163" fmla="*/ 2955677 w 6573406"/>
              <a:gd name="connsiteY163" fmla="*/ 2303002 h 5129212"/>
              <a:gd name="connsiteX164" fmla="*/ 2949744 w 6573406"/>
              <a:gd name="connsiteY164" fmla="*/ 2302050 h 5129212"/>
              <a:gd name="connsiteX165" fmla="*/ 2943811 w 6573406"/>
              <a:gd name="connsiteY165" fmla="*/ 2301097 h 5129212"/>
              <a:gd name="connsiteX166" fmla="*/ 2937878 w 6573406"/>
              <a:gd name="connsiteY166" fmla="*/ 2300145 h 5129212"/>
              <a:gd name="connsiteX167" fmla="*/ 2931945 w 6573406"/>
              <a:gd name="connsiteY167" fmla="*/ 2299828 h 5129212"/>
              <a:gd name="connsiteX168" fmla="*/ 2926012 w 6573406"/>
              <a:gd name="connsiteY168" fmla="*/ 2299510 h 5129212"/>
              <a:gd name="connsiteX169" fmla="*/ 2919730 w 6573406"/>
              <a:gd name="connsiteY169" fmla="*/ 2299828 h 5129212"/>
              <a:gd name="connsiteX170" fmla="*/ 2913797 w 6573406"/>
              <a:gd name="connsiteY170" fmla="*/ 2300145 h 5129212"/>
              <a:gd name="connsiteX171" fmla="*/ 2907864 w 6573406"/>
              <a:gd name="connsiteY171" fmla="*/ 2301097 h 5129212"/>
              <a:gd name="connsiteX172" fmla="*/ 2901931 w 6573406"/>
              <a:gd name="connsiteY172" fmla="*/ 2302050 h 5129212"/>
              <a:gd name="connsiteX173" fmla="*/ 2896347 w 6573406"/>
              <a:gd name="connsiteY173" fmla="*/ 2303002 h 5129212"/>
              <a:gd name="connsiteX174" fmla="*/ 2890414 w 6573406"/>
              <a:gd name="connsiteY174" fmla="*/ 2304907 h 5129212"/>
              <a:gd name="connsiteX175" fmla="*/ 2884830 w 6573406"/>
              <a:gd name="connsiteY175" fmla="*/ 2306495 h 5129212"/>
              <a:gd name="connsiteX176" fmla="*/ 2878897 w 6573406"/>
              <a:gd name="connsiteY176" fmla="*/ 2308717 h 5129212"/>
              <a:gd name="connsiteX177" fmla="*/ 2873313 w 6573406"/>
              <a:gd name="connsiteY177" fmla="*/ 2310939 h 5129212"/>
              <a:gd name="connsiteX178" fmla="*/ 2868078 w 6573406"/>
              <a:gd name="connsiteY178" fmla="*/ 2313797 h 5129212"/>
              <a:gd name="connsiteX179" fmla="*/ 2862494 w 6573406"/>
              <a:gd name="connsiteY179" fmla="*/ 2316971 h 5129212"/>
              <a:gd name="connsiteX180" fmla="*/ 2857259 w 6573406"/>
              <a:gd name="connsiteY180" fmla="*/ 2320146 h 5129212"/>
              <a:gd name="connsiteX181" fmla="*/ 2852373 w 6573406"/>
              <a:gd name="connsiteY181" fmla="*/ 2323639 h 5129212"/>
              <a:gd name="connsiteX182" fmla="*/ 2847138 w 6573406"/>
              <a:gd name="connsiteY182" fmla="*/ 2327448 h 5129212"/>
              <a:gd name="connsiteX183" fmla="*/ 2842601 w 6573406"/>
              <a:gd name="connsiteY183" fmla="*/ 2331576 h 5129212"/>
              <a:gd name="connsiteX184" fmla="*/ 2837715 w 6573406"/>
              <a:gd name="connsiteY184" fmla="*/ 2336338 h 5129212"/>
              <a:gd name="connsiteX185" fmla="*/ 2833527 w 6573406"/>
              <a:gd name="connsiteY185" fmla="*/ 2340783 h 5129212"/>
              <a:gd name="connsiteX186" fmla="*/ 2829339 w 6573406"/>
              <a:gd name="connsiteY186" fmla="*/ 2345545 h 5129212"/>
              <a:gd name="connsiteX187" fmla="*/ 2825500 w 6573406"/>
              <a:gd name="connsiteY187" fmla="*/ 2350624 h 5129212"/>
              <a:gd name="connsiteX188" fmla="*/ 2822010 w 6573406"/>
              <a:gd name="connsiteY188" fmla="*/ 2355704 h 5129212"/>
              <a:gd name="connsiteX189" fmla="*/ 2818520 w 6573406"/>
              <a:gd name="connsiteY189" fmla="*/ 2361101 h 5129212"/>
              <a:gd name="connsiteX190" fmla="*/ 2815728 w 6573406"/>
              <a:gd name="connsiteY190" fmla="*/ 2366181 h 5129212"/>
              <a:gd name="connsiteX191" fmla="*/ 2812936 w 6573406"/>
              <a:gd name="connsiteY191" fmla="*/ 2371896 h 5129212"/>
              <a:gd name="connsiteX192" fmla="*/ 2810493 w 6573406"/>
              <a:gd name="connsiteY192" fmla="*/ 2377293 h 5129212"/>
              <a:gd name="connsiteX193" fmla="*/ 2808399 w 6573406"/>
              <a:gd name="connsiteY193" fmla="*/ 2383007 h 5129212"/>
              <a:gd name="connsiteX194" fmla="*/ 2806305 w 6573406"/>
              <a:gd name="connsiteY194" fmla="*/ 2388405 h 5129212"/>
              <a:gd name="connsiteX195" fmla="*/ 2804909 w 6573406"/>
              <a:gd name="connsiteY195" fmla="*/ 2394437 h 5129212"/>
              <a:gd name="connsiteX196" fmla="*/ 2803513 w 6573406"/>
              <a:gd name="connsiteY196" fmla="*/ 2400469 h 5129212"/>
              <a:gd name="connsiteX197" fmla="*/ 2802466 w 6573406"/>
              <a:gd name="connsiteY197" fmla="*/ 2406501 h 5129212"/>
              <a:gd name="connsiteX198" fmla="*/ 2801768 w 6573406"/>
              <a:gd name="connsiteY198" fmla="*/ 2412216 h 5129212"/>
              <a:gd name="connsiteX199" fmla="*/ 2801419 w 6573406"/>
              <a:gd name="connsiteY199" fmla="*/ 2418248 h 5129212"/>
              <a:gd name="connsiteX200" fmla="*/ 2801419 w 6573406"/>
              <a:gd name="connsiteY200" fmla="*/ 2424280 h 5129212"/>
              <a:gd name="connsiteX201" fmla="*/ 2801419 w 6573406"/>
              <a:gd name="connsiteY201" fmla="*/ 2429994 h 5129212"/>
              <a:gd name="connsiteX202" fmla="*/ 2801768 w 6573406"/>
              <a:gd name="connsiteY202" fmla="*/ 2436027 h 5129212"/>
              <a:gd name="connsiteX203" fmla="*/ 2802466 w 6573406"/>
              <a:gd name="connsiteY203" fmla="*/ 2442059 h 5129212"/>
              <a:gd name="connsiteX204" fmla="*/ 2803513 w 6573406"/>
              <a:gd name="connsiteY204" fmla="*/ 2447773 h 5129212"/>
              <a:gd name="connsiteX205" fmla="*/ 2804909 w 6573406"/>
              <a:gd name="connsiteY205" fmla="*/ 2453805 h 5129212"/>
              <a:gd name="connsiteX206" fmla="*/ 2806305 w 6573406"/>
              <a:gd name="connsiteY206" fmla="*/ 2459838 h 5129212"/>
              <a:gd name="connsiteX207" fmla="*/ 2808399 w 6573406"/>
              <a:gd name="connsiteY207" fmla="*/ 2465235 h 5129212"/>
              <a:gd name="connsiteX208" fmla="*/ 2810493 w 6573406"/>
              <a:gd name="connsiteY208" fmla="*/ 2470949 h 5129212"/>
              <a:gd name="connsiteX209" fmla="*/ 2812936 w 6573406"/>
              <a:gd name="connsiteY209" fmla="*/ 2476347 h 5129212"/>
              <a:gd name="connsiteX210" fmla="*/ 2815728 w 6573406"/>
              <a:gd name="connsiteY210" fmla="*/ 2482061 h 5129212"/>
              <a:gd name="connsiteX211" fmla="*/ 2818520 w 6573406"/>
              <a:gd name="connsiteY211" fmla="*/ 2487458 h 5129212"/>
              <a:gd name="connsiteX212" fmla="*/ 2822010 w 6573406"/>
              <a:gd name="connsiteY212" fmla="*/ 2492538 h 5129212"/>
              <a:gd name="connsiteX213" fmla="*/ 2825500 w 6573406"/>
              <a:gd name="connsiteY213" fmla="*/ 2497935 h 5129212"/>
              <a:gd name="connsiteX214" fmla="*/ 2829339 w 6573406"/>
              <a:gd name="connsiteY214" fmla="*/ 2502697 h 5129212"/>
              <a:gd name="connsiteX215" fmla="*/ 2833527 w 6573406"/>
              <a:gd name="connsiteY215" fmla="*/ 2507460 h 5129212"/>
              <a:gd name="connsiteX216" fmla="*/ 2837715 w 6573406"/>
              <a:gd name="connsiteY216" fmla="*/ 2512222 h 5129212"/>
              <a:gd name="connsiteX217" fmla="*/ 4276989 w 6573406"/>
              <a:gd name="connsiteY217" fmla="*/ 3949455 h 5129212"/>
              <a:gd name="connsiteX218" fmla="*/ 4281177 w 6573406"/>
              <a:gd name="connsiteY218" fmla="*/ 3953900 h 5129212"/>
              <a:gd name="connsiteX219" fmla="*/ 4285365 w 6573406"/>
              <a:gd name="connsiteY219" fmla="*/ 3958980 h 5129212"/>
              <a:gd name="connsiteX220" fmla="*/ 4289204 w 6573406"/>
              <a:gd name="connsiteY220" fmla="*/ 3963742 h 5129212"/>
              <a:gd name="connsiteX221" fmla="*/ 4292694 w 6573406"/>
              <a:gd name="connsiteY221" fmla="*/ 3968822 h 5129212"/>
              <a:gd name="connsiteX222" fmla="*/ 4296184 w 6573406"/>
              <a:gd name="connsiteY222" fmla="*/ 3974219 h 5129212"/>
              <a:gd name="connsiteX223" fmla="*/ 4298976 w 6573406"/>
              <a:gd name="connsiteY223" fmla="*/ 3979298 h 5129212"/>
              <a:gd name="connsiteX224" fmla="*/ 4301768 w 6573406"/>
              <a:gd name="connsiteY224" fmla="*/ 3985013 h 5129212"/>
              <a:gd name="connsiteX225" fmla="*/ 4304211 w 6573406"/>
              <a:gd name="connsiteY225" fmla="*/ 3990728 h 5129212"/>
              <a:gd name="connsiteX226" fmla="*/ 4306305 w 6573406"/>
              <a:gd name="connsiteY226" fmla="*/ 3996125 h 5129212"/>
              <a:gd name="connsiteX227" fmla="*/ 4308050 w 6573406"/>
              <a:gd name="connsiteY227" fmla="*/ 4001840 h 5129212"/>
              <a:gd name="connsiteX228" fmla="*/ 4309795 w 6573406"/>
              <a:gd name="connsiteY228" fmla="*/ 4007554 h 5129212"/>
              <a:gd name="connsiteX229" fmla="*/ 4311191 w 6573406"/>
              <a:gd name="connsiteY229" fmla="*/ 4013586 h 5129212"/>
              <a:gd name="connsiteX230" fmla="*/ 4311889 w 6573406"/>
              <a:gd name="connsiteY230" fmla="*/ 4019618 h 5129212"/>
              <a:gd name="connsiteX231" fmla="*/ 4312587 w 6573406"/>
              <a:gd name="connsiteY231" fmla="*/ 4025333 h 5129212"/>
              <a:gd name="connsiteX232" fmla="*/ 4313285 w 6573406"/>
              <a:gd name="connsiteY232" fmla="*/ 4031365 h 5129212"/>
              <a:gd name="connsiteX233" fmla="*/ 4313285 w 6573406"/>
              <a:gd name="connsiteY233" fmla="*/ 4037397 h 5129212"/>
              <a:gd name="connsiteX234" fmla="*/ 4313285 w 6573406"/>
              <a:gd name="connsiteY234" fmla="*/ 4043429 h 5129212"/>
              <a:gd name="connsiteX235" fmla="*/ 4312587 w 6573406"/>
              <a:gd name="connsiteY235" fmla="*/ 4049144 h 5129212"/>
              <a:gd name="connsiteX236" fmla="*/ 4311889 w 6573406"/>
              <a:gd name="connsiteY236" fmla="*/ 4055176 h 5129212"/>
              <a:gd name="connsiteX237" fmla="*/ 4311191 w 6573406"/>
              <a:gd name="connsiteY237" fmla="*/ 4061208 h 5129212"/>
              <a:gd name="connsiteX238" fmla="*/ 4309795 w 6573406"/>
              <a:gd name="connsiteY238" fmla="*/ 4066923 h 5129212"/>
              <a:gd name="connsiteX239" fmla="*/ 4308050 w 6573406"/>
              <a:gd name="connsiteY239" fmla="*/ 4072955 h 5129212"/>
              <a:gd name="connsiteX240" fmla="*/ 4306305 w 6573406"/>
              <a:gd name="connsiteY240" fmla="*/ 4078670 h 5129212"/>
              <a:gd name="connsiteX241" fmla="*/ 4304211 w 6573406"/>
              <a:gd name="connsiteY241" fmla="*/ 4084067 h 5129212"/>
              <a:gd name="connsiteX242" fmla="*/ 4301768 w 6573406"/>
              <a:gd name="connsiteY242" fmla="*/ 4089782 h 5129212"/>
              <a:gd name="connsiteX243" fmla="*/ 4298976 w 6573406"/>
              <a:gd name="connsiteY243" fmla="*/ 4095179 h 5129212"/>
              <a:gd name="connsiteX244" fmla="*/ 4296184 w 6573406"/>
              <a:gd name="connsiteY244" fmla="*/ 4100576 h 5129212"/>
              <a:gd name="connsiteX245" fmla="*/ 4292694 w 6573406"/>
              <a:gd name="connsiteY245" fmla="*/ 4105656 h 5129212"/>
              <a:gd name="connsiteX246" fmla="*/ 4289204 w 6573406"/>
              <a:gd name="connsiteY246" fmla="*/ 4111053 h 5129212"/>
              <a:gd name="connsiteX247" fmla="*/ 4285365 w 6573406"/>
              <a:gd name="connsiteY247" fmla="*/ 4115815 h 5129212"/>
              <a:gd name="connsiteX248" fmla="*/ 4281177 w 6573406"/>
              <a:gd name="connsiteY248" fmla="*/ 4120895 h 5129212"/>
              <a:gd name="connsiteX249" fmla="*/ 4276989 w 6573406"/>
              <a:gd name="connsiteY249" fmla="*/ 4125339 h 5129212"/>
              <a:gd name="connsiteX250" fmla="*/ 4272801 w 6573406"/>
              <a:gd name="connsiteY250" fmla="*/ 4129149 h 5129212"/>
              <a:gd name="connsiteX251" fmla="*/ 4268613 w 6573406"/>
              <a:gd name="connsiteY251" fmla="*/ 4132959 h 5129212"/>
              <a:gd name="connsiteX252" fmla="*/ 4264425 w 6573406"/>
              <a:gd name="connsiteY252" fmla="*/ 4136134 h 5129212"/>
              <a:gd name="connsiteX253" fmla="*/ 4259888 w 6573406"/>
              <a:gd name="connsiteY253" fmla="*/ 4139626 h 5129212"/>
              <a:gd name="connsiteX254" fmla="*/ 4255700 w 6573406"/>
              <a:gd name="connsiteY254" fmla="*/ 4142483 h 5129212"/>
              <a:gd name="connsiteX255" fmla="*/ 4250814 w 6573406"/>
              <a:gd name="connsiteY255" fmla="*/ 4145023 h 5129212"/>
              <a:gd name="connsiteX256" fmla="*/ 4246277 w 6573406"/>
              <a:gd name="connsiteY256" fmla="*/ 4147880 h 5129212"/>
              <a:gd name="connsiteX257" fmla="*/ 4241391 w 6573406"/>
              <a:gd name="connsiteY257" fmla="*/ 4150103 h 5129212"/>
              <a:gd name="connsiteX258" fmla="*/ 4236854 w 6573406"/>
              <a:gd name="connsiteY258" fmla="*/ 4152008 h 5129212"/>
              <a:gd name="connsiteX259" fmla="*/ 4231619 w 6573406"/>
              <a:gd name="connsiteY259" fmla="*/ 4154230 h 5129212"/>
              <a:gd name="connsiteX260" fmla="*/ 4226733 w 6573406"/>
              <a:gd name="connsiteY260" fmla="*/ 4156135 h 5129212"/>
              <a:gd name="connsiteX261" fmla="*/ 4221847 w 6573406"/>
              <a:gd name="connsiteY261" fmla="*/ 4157405 h 5129212"/>
              <a:gd name="connsiteX262" fmla="*/ 4216612 w 6573406"/>
              <a:gd name="connsiteY262" fmla="*/ 4158675 h 5129212"/>
              <a:gd name="connsiteX263" fmla="*/ 4211726 w 6573406"/>
              <a:gd name="connsiteY263" fmla="*/ 4159945 h 5129212"/>
              <a:gd name="connsiteX264" fmla="*/ 4206491 w 6573406"/>
              <a:gd name="connsiteY264" fmla="*/ 4160580 h 5129212"/>
              <a:gd name="connsiteX265" fmla="*/ 4201256 w 6573406"/>
              <a:gd name="connsiteY265" fmla="*/ 4161215 h 5129212"/>
              <a:gd name="connsiteX266" fmla="*/ 4196022 w 6573406"/>
              <a:gd name="connsiteY266" fmla="*/ 4161532 h 5129212"/>
              <a:gd name="connsiteX267" fmla="*/ 4191135 w 6573406"/>
              <a:gd name="connsiteY267" fmla="*/ 4161532 h 5129212"/>
              <a:gd name="connsiteX268" fmla="*/ 4185900 w 6573406"/>
              <a:gd name="connsiteY268" fmla="*/ 4161532 h 5129212"/>
              <a:gd name="connsiteX269" fmla="*/ 4180665 w 6573406"/>
              <a:gd name="connsiteY269" fmla="*/ 4161532 h 5129212"/>
              <a:gd name="connsiteX270" fmla="*/ 4175430 w 6573406"/>
              <a:gd name="connsiteY270" fmla="*/ 4160897 h 5129212"/>
              <a:gd name="connsiteX271" fmla="*/ 4170195 w 6573406"/>
              <a:gd name="connsiteY271" fmla="*/ 4160580 h 5129212"/>
              <a:gd name="connsiteX272" fmla="*/ 4165309 w 6573406"/>
              <a:gd name="connsiteY272" fmla="*/ 4159627 h 5129212"/>
              <a:gd name="connsiteX273" fmla="*/ 4159725 w 6573406"/>
              <a:gd name="connsiteY273" fmla="*/ 4158357 h 5129212"/>
              <a:gd name="connsiteX274" fmla="*/ 4154490 w 6573406"/>
              <a:gd name="connsiteY274" fmla="*/ 4157087 h 5129212"/>
              <a:gd name="connsiteX275" fmla="*/ 4149604 w 6573406"/>
              <a:gd name="connsiteY275" fmla="*/ 4155500 h 5129212"/>
              <a:gd name="connsiteX276" fmla="*/ 4144718 w 6573406"/>
              <a:gd name="connsiteY276" fmla="*/ 4153913 h 5129212"/>
              <a:gd name="connsiteX277" fmla="*/ 4139832 w 6573406"/>
              <a:gd name="connsiteY277" fmla="*/ 4151690 h 5129212"/>
              <a:gd name="connsiteX278" fmla="*/ 4134946 w 6573406"/>
              <a:gd name="connsiteY278" fmla="*/ 4149785 h 5129212"/>
              <a:gd name="connsiteX279" fmla="*/ 4130409 w 6573406"/>
              <a:gd name="connsiteY279" fmla="*/ 4147246 h 5129212"/>
              <a:gd name="connsiteX280" fmla="*/ 4125523 w 6573406"/>
              <a:gd name="connsiteY280" fmla="*/ 4144706 h 5129212"/>
              <a:gd name="connsiteX281" fmla="*/ 4120986 w 6573406"/>
              <a:gd name="connsiteY281" fmla="*/ 4142166 h 5129212"/>
              <a:gd name="connsiteX282" fmla="*/ 0 w 6573406"/>
              <a:gd name="connsiteY282" fmla="*/ 0 h 5129212"/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5129212 h 5129212"/>
              <a:gd name="connsiteX3" fmla="*/ 6573406 w 6573406"/>
              <a:gd name="connsiteY3" fmla="*/ 5129212 h 5129212"/>
              <a:gd name="connsiteX4" fmla="*/ 3968474 w 6573406"/>
              <a:gd name="connsiteY4" fmla="*/ 2531906 h 5129212"/>
              <a:gd name="connsiteX5" fmla="*/ 3962541 w 6573406"/>
              <a:gd name="connsiteY5" fmla="*/ 2531906 h 5129212"/>
              <a:gd name="connsiteX6" fmla="*/ 3956259 w 6573406"/>
              <a:gd name="connsiteY6" fmla="*/ 2531588 h 5129212"/>
              <a:gd name="connsiteX7" fmla="*/ 3950326 w 6573406"/>
              <a:gd name="connsiteY7" fmla="*/ 2530953 h 5129212"/>
              <a:gd name="connsiteX8" fmla="*/ 3944393 w 6573406"/>
              <a:gd name="connsiteY8" fmla="*/ 2530001 h 5129212"/>
              <a:gd name="connsiteX9" fmla="*/ 3938460 w 6573406"/>
              <a:gd name="connsiteY9" fmla="*/ 2528731 h 5129212"/>
              <a:gd name="connsiteX10" fmla="*/ 3932527 w 6573406"/>
              <a:gd name="connsiteY10" fmla="*/ 2527143 h 5129212"/>
              <a:gd name="connsiteX11" fmla="*/ 3926943 w 6573406"/>
              <a:gd name="connsiteY11" fmla="*/ 2525239 h 5129212"/>
              <a:gd name="connsiteX12" fmla="*/ 3921010 w 6573406"/>
              <a:gd name="connsiteY12" fmla="*/ 2523334 h 5129212"/>
              <a:gd name="connsiteX13" fmla="*/ 3915426 w 6573406"/>
              <a:gd name="connsiteY13" fmla="*/ 2520794 h 5129212"/>
              <a:gd name="connsiteX14" fmla="*/ 3909842 w 6573406"/>
              <a:gd name="connsiteY14" fmla="*/ 2517937 h 5129212"/>
              <a:gd name="connsiteX15" fmla="*/ 3904258 w 6573406"/>
              <a:gd name="connsiteY15" fmla="*/ 2515079 h 5129212"/>
              <a:gd name="connsiteX16" fmla="*/ 3899023 w 6573406"/>
              <a:gd name="connsiteY16" fmla="*/ 2511587 h 5129212"/>
              <a:gd name="connsiteX17" fmla="*/ 3893788 w 6573406"/>
              <a:gd name="connsiteY17" fmla="*/ 2508095 h 5129212"/>
              <a:gd name="connsiteX18" fmla="*/ 3888902 w 6573406"/>
              <a:gd name="connsiteY18" fmla="*/ 2504285 h 5129212"/>
              <a:gd name="connsiteX19" fmla="*/ 3884016 w 6573406"/>
              <a:gd name="connsiteY19" fmla="*/ 2500158 h 5129212"/>
              <a:gd name="connsiteX20" fmla="*/ 3879130 w 6573406"/>
              <a:gd name="connsiteY20" fmla="*/ 2495713 h 5129212"/>
              <a:gd name="connsiteX21" fmla="*/ 3266286 w 6573406"/>
              <a:gd name="connsiteY21" fmla="*/ 1883611 h 5129212"/>
              <a:gd name="connsiteX22" fmla="*/ 3261400 w 6573406"/>
              <a:gd name="connsiteY22" fmla="*/ 1879484 h 5129212"/>
              <a:gd name="connsiteX23" fmla="*/ 3256864 w 6573406"/>
              <a:gd name="connsiteY23" fmla="*/ 1875356 h 5129212"/>
              <a:gd name="connsiteX24" fmla="*/ 3251628 w 6573406"/>
              <a:gd name="connsiteY24" fmla="*/ 1871547 h 5129212"/>
              <a:gd name="connsiteX25" fmla="*/ 3246742 w 6573406"/>
              <a:gd name="connsiteY25" fmla="*/ 1868054 h 5129212"/>
              <a:gd name="connsiteX26" fmla="*/ 3241508 w 6573406"/>
              <a:gd name="connsiteY26" fmla="*/ 1864562 h 5129212"/>
              <a:gd name="connsiteX27" fmla="*/ 3235924 w 6573406"/>
              <a:gd name="connsiteY27" fmla="*/ 1861705 h 5129212"/>
              <a:gd name="connsiteX28" fmla="*/ 3230688 w 6573406"/>
              <a:gd name="connsiteY28" fmla="*/ 1858847 h 5129212"/>
              <a:gd name="connsiteX29" fmla="*/ 3225104 w 6573406"/>
              <a:gd name="connsiteY29" fmla="*/ 1856308 h 5129212"/>
              <a:gd name="connsiteX30" fmla="*/ 3219172 w 6573406"/>
              <a:gd name="connsiteY30" fmla="*/ 1854403 h 5129212"/>
              <a:gd name="connsiteX31" fmla="*/ 3213588 w 6573406"/>
              <a:gd name="connsiteY31" fmla="*/ 1852180 h 5129212"/>
              <a:gd name="connsiteX32" fmla="*/ 3207654 w 6573406"/>
              <a:gd name="connsiteY32" fmla="*/ 1850910 h 5129212"/>
              <a:gd name="connsiteX33" fmla="*/ 3202070 w 6573406"/>
              <a:gd name="connsiteY33" fmla="*/ 1849323 h 5129212"/>
              <a:gd name="connsiteX34" fmla="*/ 3196138 w 6573406"/>
              <a:gd name="connsiteY34" fmla="*/ 1848371 h 5129212"/>
              <a:gd name="connsiteX35" fmla="*/ 3190205 w 6573406"/>
              <a:gd name="connsiteY35" fmla="*/ 1847736 h 5129212"/>
              <a:gd name="connsiteX36" fmla="*/ 3184272 w 6573406"/>
              <a:gd name="connsiteY36" fmla="*/ 1847418 h 5129212"/>
              <a:gd name="connsiteX37" fmla="*/ 3177990 w 6573406"/>
              <a:gd name="connsiteY37" fmla="*/ 1847418 h 5129212"/>
              <a:gd name="connsiteX38" fmla="*/ 3172057 w 6573406"/>
              <a:gd name="connsiteY38" fmla="*/ 1847418 h 5129212"/>
              <a:gd name="connsiteX39" fmla="*/ 3166124 w 6573406"/>
              <a:gd name="connsiteY39" fmla="*/ 1847736 h 5129212"/>
              <a:gd name="connsiteX40" fmla="*/ 3160191 w 6573406"/>
              <a:gd name="connsiteY40" fmla="*/ 1848371 h 5129212"/>
              <a:gd name="connsiteX41" fmla="*/ 3154258 w 6573406"/>
              <a:gd name="connsiteY41" fmla="*/ 1849323 h 5129212"/>
              <a:gd name="connsiteX42" fmla="*/ 3148325 w 6573406"/>
              <a:gd name="connsiteY42" fmla="*/ 1850910 h 5129212"/>
              <a:gd name="connsiteX43" fmla="*/ 3142741 w 6573406"/>
              <a:gd name="connsiteY43" fmla="*/ 1852180 h 5129212"/>
              <a:gd name="connsiteX44" fmla="*/ 3136808 w 6573406"/>
              <a:gd name="connsiteY44" fmla="*/ 1854403 h 5129212"/>
              <a:gd name="connsiteX45" fmla="*/ 3131224 w 6573406"/>
              <a:gd name="connsiteY45" fmla="*/ 1856308 h 5129212"/>
              <a:gd name="connsiteX46" fmla="*/ 3125640 w 6573406"/>
              <a:gd name="connsiteY46" fmla="*/ 1858847 h 5129212"/>
              <a:gd name="connsiteX47" fmla="*/ 3120405 w 6573406"/>
              <a:gd name="connsiteY47" fmla="*/ 1861705 h 5129212"/>
              <a:gd name="connsiteX48" fmla="*/ 3114821 w 6573406"/>
              <a:gd name="connsiteY48" fmla="*/ 1864562 h 5129212"/>
              <a:gd name="connsiteX49" fmla="*/ 3109586 w 6573406"/>
              <a:gd name="connsiteY49" fmla="*/ 1868054 h 5129212"/>
              <a:gd name="connsiteX50" fmla="*/ 3104351 w 6573406"/>
              <a:gd name="connsiteY50" fmla="*/ 1871547 h 5129212"/>
              <a:gd name="connsiteX51" fmla="*/ 3099465 w 6573406"/>
              <a:gd name="connsiteY51" fmla="*/ 1875356 h 5129212"/>
              <a:gd name="connsiteX52" fmla="*/ 3094579 w 6573406"/>
              <a:gd name="connsiteY52" fmla="*/ 1879484 h 5129212"/>
              <a:gd name="connsiteX53" fmla="*/ 3090042 w 6573406"/>
              <a:gd name="connsiteY53" fmla="*/ 1883611 h 5129212"/>
              <a:gd name="connsiteX54" fmla="*/ 3085505 w 6573406"/>
              <a:gd name="connsiteY54" fmla="*/ 1888373 h 5129212"/>
              <a:gd name="connsiteX55" fmla="*/ 3081666 w 6573406"/>
              <a:gd name="connsiteY55" fmla="*/ 1893135 h 5129212"/>
              <a:gd name="connsiteX56" fmla="*/ 3077827 w 6573406"/>
              <a:gd name="connsiteY56" fmla="*/ 1898215 h 5129212"/>
              <a:gd name="connsiteX57" fmla="*/ 3073988 w 6573406"/>
              <a:gd name="connsiteY57" fmla="*/ 1903295 h 5129212"/>
              <a:gd name="connsiteX58" fmla="*/ 3070847 w 6573406"/>
              <a:gd name="connsiteY58" fmla="*/ 1908374 h 5129212"/>
              <a:gd name="connsiteX59" fmla="*/ 3067706 w 6573406"/>
              <a:gd name="connsiteY59" fmla="*/ 1914089 h 5129212"/>
              <a:gd name="connsiteX60" fmla="*/ 3065263 w 6573406"/>
              <a:gd name="connsiteY60" fmla="*/ 1919169 h 5129212"/>
              <a:gd name="connsiteX61" fmla="*/ 3062820 w 6573406"/>
              <a:gd name="connsiteY61" fmla="*/ 1924883 h 5129212"/>
              <a:gd name="connsiteX62" fmla="*/ 3060726 w 6573406"/>
              <a:gd name="connsiteY62" fmla="*/ 1930281 h 5129212"/>
              <a:gd name="connsiteX63" fmla="*/ 3058632 w 6573406"/>
              <a:gd name="connsiteY63" fmla="*/ 1936313 h 5129212"/>
              <a:gd name="connsiteX64" fmla="*/ 3057236 w 6573406"/>
              <a:gd name="connsiteY64" fmla="*/ 1942345 h 5129212"/>
              <a:gd name="connsiteX65" fmla="*/ 3055840 w 6573406"/>
              <a:gd name="connsiteY65" fmla="*/ 1947742 h 5129212"/>
              <a:gd name="connsiteX66" fmla="*/ 3054793 w 6573406"/>
              <a:gd name="connsiteY66" fmla="*/ 1953774 h 5129212"/>
              <a:gd name="connsiteX67" fmla="*/ 3054095 w 6573406"/>
              <a:gd name="connsiteY67" fmla="*/ 1959806 h 5129212"/>
              <a:gd name="connsiteX68" fmla="*/ 3053746 w 6573406"/>
              <a:gd name="connsiteY68" fmla="*/ 1965521 h 5129212"/>
              <a:gd name="connsiteX69" fmla="*/ 3053746 w 6573406"/>
              <a:gd name="connsiteY69" fmla="*/ 1971870 h 5129212"/>
              <a:gd name="connsiteX70" fmla="*/ 3053746 w 6573406"/>
              <a:gd name="connsiteY70" fmla="*/ 1977903 h 5129212"/>
              <a:gd name="connsiteX71" fmla="*/ 3054095 w 6573406"/>
              <a:gd name="connsiteY71" fmla="*/ 1983617 h 5129212"/>
              <a:gd name="connsiteX72" fmla="*/ 3054793 w 6573406"/>
              <a:gd name="connsiteY72" fmla="*/ 1989649 h 5129212"/>
              <a:gd name="connsiteX73" fmla="*/ 3055840 w 6573406"/>
              <a:gd name="connsiteY73" fmla="*/ 1995681 h 5129212"/>
              <a:gd name="connsiteX74" fmla="*/ 3057236 w 6573406"/>
              <a:gd name="connsiteY74" fmla="*/ 2001079 h 5129212"/>
              <a:gd name="connsiteX75" fmla="*/ 3058632 w 6573406"/>
              <a:gd name="connsiteY75" fmla="*/ 2007111 h 5129212"/>
              <a:gd name="connsiteX76" fmla="*/ 3060726 w 6573406"/>
              <a:gd name="connsiteY76" fmla="*/ 2013143 h 5129212"/>
              <a:gd name="connsiteX77" fmla="*/ 3062820 w 6573406"/>
              <a:gd name="connsiteY77" fmla="*/ 2018540 h 5129212"/>
              <a:gd name="connsiteX78" fmla="*/ 3065263 w 6573406"/>
              <a:gd name="connsiteY78" fmla="*/ 2024255 h 5129212"/>
              <a:gd name="connsiteX79" fmla="*/ 3067706 w 6573406"/>
              <a:gd name="connsiteY79" fmla="*/ 2029334 h 5129212"/>
              <a:gd name="connsiteX80" fmla="*/ 3070847 w 6573406"/>
              <a:gd name="connsiteY80" fmla="*/ 2035049 h 5129212"/>
              <a:gd name="connsiteX81" fmla="*/ 3073988 w 6573406"/>
              <a:gd name="connsiteY81" fmla="*/ 2040446 h 5129212"/>
              <a:gd name="connsiteX82" fmla="*/ 3077827 w 6573406"/>
              <a:gd name="connsiteY82" fmla="*/ 2045208 h 5129212"/>
              <a:gd name="connsiteX83" fmla="*/ 3081666 w 6573406"/>
              <a:gd name="connsiteY83" fmla="*/ 2050288 h 5129212"/>
              <a:gd name="connsiteX84" fmla="*/ 3085505 w 6573406"/>
              <a:gd name="connsiteY84" fmla="*/ 2055368 h 5129212"/>
              <a:gd name="connsiteX85" fmla="*/ 3090042 w 6573406"/>
              <a:gd name="connsiteY85" fmla="*/ 2059812 h 5129212"/>
              <a:gd name="connsiteX86" fmla="*/ 3916473 w 6573406"/>
              <a:gd name="connsiteY86" fmla="*/ 2884626 h 5129212"/>
              <a:gd name="connsiteX87" fmla="*/ 3920661 w 6573406"/>
              <a:gd name="connsiteY87" fmla="*/ 2889706 h 5129212"/>
              <a:gd name="connsiteX88" fmla="*/ 3924849 w 6573406"/>
              <a:gd name="connsiteY88" fmla="*/ 2894151 h 5129212"/>
              <a:gd name="connsiteX89" fmla="*/ 3928688 w 6573406"/>
              <a:gd name="connsiteY89" fmla="*/ 2899548 h 5129212"/>
              <a:gd name="connsiteX90" fmla="*/ 3932178 w 6573406"/>
              <a:gd name="connsiteY90" fmla="*/ 2904310 h 5129212"/>
              <a:gd name="connsiteX91" fmla="*/ 3935668 w 6573406"/>
              <a:gd name="connsiteY91" fmla="*/ 2909390 h 5129212"/>
              <a:gd name="connsiteX92" fmla="*/ 3938460 w 6573406"/>
              <a:gd name="connsiteY92" fmla="*/ 2915104 h 5129212"/>
              <a:gd name="connsiteX93" fmla="*/ 3941252 w 6573406"/>
              <a:gd name="connsiteY93" fmla="*/ 2920502 h 5129212"/>
              <a:gd name="connsiteX94" fmla="*/ 3943695 w 6573406"/>
              <a:gd name="connsiteY94" fmla="*/ 2925899 h 5129212"/>
              <a:gd name="connsiteX95" fmla="*/ 3945789 w 6573406"/>
              <a:gd name="connsiteY95" fmla="*/ 2931613 h 5129212"/>
              <a:gd name="connsiteX96" fmla="*/ 3947534 w 6573406"/>
              <a:gd name="connsiteY96" fmla="*/ 2937328 h 5129212"/>
              <a:gd name="connsiteX97" fmla="*/ 3949279 w 6573406"/>
              <a:gd name="connsiteY97" fmla="*/ 2943360 h 5129212"/>
              <a:gd name="connsiteX98" fmla="*/ 3950675 w 6573406"/>
              <a:gd name="connsiteY98" fmla="*/ 2949075 h 5129212"/>
              <a:gd name="connsiteX99" fmla="*/ 3951373 w 6573406"/>
              <a:gd name="connsiteY99" fmla="*/ 2954789 h 5129212"/>
              <a:gd name="connsiteX100" fmla="*/ 3952071 w 6573406"/>
              <a:gd name="connsiteY100" fmla="*/ 2960822 h 5129212"/>
              <a:gd name="connsiteX101" fmla="*/ 3952769 w 6573406"/>
              <a:gd name="connsiteY101" fmla="*/ 2966854 h 5129212"/>
              <a:gd name="connsiteX102" fmla="*/ 3952769 w 6573406"/>
              <a:gd name="connsiteY102" fmla="*/ 2973203 h 5129212"/>
              <a:gd name="connsiteX103" fmla="*/ 3952769 w 6573406"/>
              <a:gd name="connsiteY103" fmla="*/ 2978918 h 5129212"/>
              <a:gd name="connsiteX104" fmla="*/ 3952071 w 6573406"/>
              <a:gd name="connsiteY104" fmla="*/ 2984950 h 5129212"/>
              <a:gd name="connsiteX105" fmla="*/ 3951373 w 6573406"/>
              <a:gd name="connsiteY105" fmla="*/ 2990982 h 5129212"/>
              <a:gd name="connsiteX106" fmla="*/ 3950675 w 6573406"/>
              <a:gd name="connsiteY106" fmla="*/ 2996697 h 5129212"/>
              <a:gd name="connsiteX107" fmla="*/ 3949279 w 6573406"/>
              <a:gd name="connsiteY107" fmla="*/ 3002411 h 5129212"/>
              <a:gd name="connsiteX108" fmla="*/ 3947534 w 6573406"/>
              <a:gd name="connsiteY108" fmla="*/ 3008444 h 5129212"/>
              <a:gd name="connsiteX109" fmla="*/ 3945789 w 6573406"/>
              <a:gd name="connsiteY109" fmla="*/ 3014158 h 5129212"/>
              <a:gd name="connsiteX110" fmla="*/ 3943695 w 6573406"/>
              <a:gd name="connsiteY110" fmla="*/ 3019873 h 5129212"/>
              <a:gd name="connsiteX111" fmla="*/ 3941252 w 6573406"/>
              <a:gd name="connsiteY111" fmla="*/ 3025270 h 5129212"/>
              <a:gd name="connsiteX112" fmla="*/ 3938460 w 6573406"/>
              <a:gd name="connsiteY112" fmla="*/ 3030667 h 5129212"/>
              <a:gd name="connsiteX113" fmla="*/ 3935668 w 6573406"/>
              <a:gd name="connsiteY113" fmla="*/ 3036064 h 5129212"/>
              <a:gd name="connsiteX114" fmla="*/ 3932178 w 6573406"/>
              <a:gd name="connsiteY114" fmla="*/ 3041462 h 5129212"/>
              <a:gd name="connsiteX115" fmla="*/ 3928688 w 6573406"/>
              <a:gd name="connsiteY115" fmla="*/ 3046224 h 5129212"/>
              <a:gd name="connsiteX116" fmla="*/ 3924849 w 6573406"/>
              <a:gd name="connsiteY116" fmla="*/ 3051621 h 5129212"/>
              <a:gd name="connsiteX117" fmla="*/ 3920661 w 6573406"/>
              <a:gd name="connsiteY117" fmla="*/ 3056066 h 5129212"/>
              <a:gd name="connsiteX118" fmla="*/ 3916473 w 6573406"/>
              <a:gd name="connsiteY118" fmla="*/ 3060828 h 5129212"/>
              <a:gd name="connsiteX119" fmla="*/ 3911587 w 6573406"/>
              <a:gd name="connsiteY119" fmla="*/ 3065273 h 5129212"/>
              <a:gd name="connsiteX120" fmla="*/ 3906701 w 6573406"/>
              <a:gd name="connsiteY120" fmla="*/ 3069400 h 5129212"/>
              <a:gd name="connsiteX121" fmla="*/ 3901815 w 6573406"/>
              <a:gd name="connsiteY121" fmla="*/ 3073210 h 5129212"/>
              <a:gd name="connsiteX122" fmla="*/ 3896929 w 6573406"/>
              <a:gd name="connsiteY122" fmla="*/ 3077019 h 5129212"/>
              <a:gd name="connsiteX123" fmla="*/ 3891694 w 6573406"/>
              <a:gd name="connsiteY123" fmla="*/ 3080194 h 5129212"/>
              <a:gd name="connsiteX124" fmla="*/ 3886110 w 6573406"/>
              <a:gd name="connsiteY124" fmla="*/ 3083051 h 5129212"/>
              <a:gd name="connsiteX125" fmla="*/ 3880177 w 6573406"/>
              <a:gd name="connsiteY125" fmla="*/ 3085909 h 5129212"/>
              <a:gd name="connsiteX126" fmla="*/ 3874593 w 6573406"/>
              <a:gd name="connsiteY126" fmla="*/ 3088131 h 5129212"/>
              <a:gd name="connsiteX127" fmla="*/ 3869009 w 6573406"/>
              <a:gd name="connsiteY127" fmla="*/ 3090354 h 5129212"/>
              <a:gd name="connsiteX128" fmla="*/ 3863425 w 6573406"/>
              <a:gd name="connsiteY128" fmla="*/ 3092258 h 5129212"/>
              <a:gd name="connsiteX129" fmla="*/ 3857492 w 6573406"/>
              <a:gd name="connsiteY129" fmla="*/ 3093846 h 5129212"/>
              <a:gd name="connsiteX130" fmla="*/ 3851559 w 6573406"/>
              <a:gd name="connsiteY130" fmla="*/ 3095116 h 5129212"/>
              <a:gd name="connsiteX131" fmla="*/ 3845626 w 6573406"/>
              <a:gd name="connsiteY131" fmla="*/ 3096068 h 5129212"/>
              <a:gd name="connsiteX132" fmla="*/ 3839693 w 6573406"/>
              <a:gd name="connsiteY132" fmla="*/ 3097021 h 5129212"/>
              <a:gd name="connsiteX133" fmla="*/ 3833760 w 6573406"/>
              <a:gd name="connsiteY133" fmla="*/ 3097338 h 5129212"/>
              <a:gd name="connsiteX134" fmla="*/ 3827827 w 6573406"/>
              <a:gd name="connsiteY134" fmla="*/ 3097338 h 5129212"/>
              <a:gd name="connsiteX135" fmla="*/ 3821894 w 6573406"/>
              <a:gd name="connsiteY135" fmla="*/ 3097338 h 5129212"/>
              <a:gd name="connsiteX136" fmla="*/ 3815961 w 6573406"/>
              <a:gd name="connsiteY136" fmla="*/ 3097021 h 5129212"/>
              <a:gd name="connsiteX137" fmla="*/ 3810028 w 6573406"/>
              <a:gd name="connsiteY137" fmla="*/ 3096068 h 5129212"/>
              <a:gd name="connsiteX138" fmla="*/ 3804095 w 6573406"/>
              <a:gd name="connsiteY138" fmla="*/ 3095116 h 5129212"/>
              <a:gd name="connsiteX139" fmla="*/ 3798162 w 6573406"/>
              <a:gd name="connsiteY139" fmla="*/ 3093846 h 5129212"/>
              <a:gd name="connsiteX140" fmla="*/ 3792578 w 6573406"/>
              <a:gd name="connsiteY140" fmla="*/ 3092258 h 5129212"/>
              <a:gd name="connsiteX141" fmla="*/ 3786645 w 6573406"/>
              <a:gd name="connsiteY141" fmla="*/ 3090354 h 5129212"/>
              <a:gd name="connsiteX142" fmla="*/ 3781061 w 6573406"/>
              <a:gd name="connsiteY142" fmla="*/ 3088131 h 5129212"/>
              <a:gd name="connsiteX143" fmla="*/ 3775477 w 6573406"/>
              <a:gd name="connsiteY143" fmla="*/ 3085909 h 5129212"/>
              <a:gd name="connsiteX144" fmla="*/ 3769893 w 6573406"/>
              <a:gd name="connsiteY144" fmla="*/ 3083051 h 5129212"/>
              <a:gd name="connsiteX145" fmla="*/ 3764658 w 6573406"/>
              <a:gd name="connsiteY145" fmla="*/ 3080194 h 5129212"/>
              <a:gd name="connsiteX146" fmla="*/ 3759423 w 6573406"/>
              <a:gd name="connsiteY146" fmla="*/ 3077019 h 5129212"/>
              <a:gd name="connsiteX147" fmla="*/ 3754188 w 6573406"/>
              <a:gd name="connsiteY147" fmla="*/ 3073210 h 5129212"/>
              <a:gd name="connsiteX148" fmla="*/ 3749302 w 6573406"/>
              <a:gd name="connsiteY148" fmla="*/ 3069400 h 5129212"/>
              <a:gd name="connsiteX149" fmla="*/ 3744416 w 6573406"/>
              <a:gd name="connsiteY149" fmla="*/ 3065273 h 5129212"/>
              <a:gd name="connsiteX150" fmla="*/ 3739879 w 6573406"/>
              <a:gd name="connsiteY150" fmla="*/ 3060828 h 5129212"/>
              <a:gd name="connsiteX151" fmla="*/ 3013960 w 6573406"/>
              <a:gd name="connsiteY151" fmla="*/ 2336338 h 5129212"/>
              <a:gd name="connsiteX152" fmla="*/ 3009423 w 6573406"/>
              <a:gd name="connsiteY152" fmla="*/ 2331576 h 5129212"/>
              <a:gd name="connsiteX153" fmla="*/ 3004537 w 6573406"/>
              <a:gd name="connsiteY153" fmla="*/ 2327448 h 5129212"/>
              <a:gd name="connsiteX154" fmla="*/ 2999651 w 6573406"/>
              <a:gd name="connsiteY154" fmla="*/ 2323639 h 5129212"/>
              <a:gd name="connsiteX155" fmla="*/ 2994416 w 6573406"/>
              <a:gd name="connsiteY155" fmla="*/ 2320146 h 5129212"/>
              <a:gd name="connsiteX156" fmla="*/ 2989181 w 6573406"/>
              <a:gd name="connsiteY156" fmla="*/ 2316971 h 5129212"/>
              <a:gd name="connsiteX157" fmla="*/ 2983946 w 6573406"/>
              <a:gd name="connsiteY157" fmla="*/ 2313797 h 5129212"/>
              <a:gd name="connsiteX158" fmla="*/ 2978362 w 6573406"/>
              <a:gd name="connsiteY158" fmla="*/ 2310939 h 5129212"/>
              <a:gd name="connsiteX159" fmla="*/ 2972778 w 6573406"/>
              <a:gd name="connsiteY159" fmla="*/ 2308717 h 5129212"/>
              <a:gd name="connsiteX160" fmla="*/ 2967194 w 6573406"/>
              <a:gd name="connsiteY160" fmla="*/ 2306495 h 5129212"/>
              <a:gd name="connsiteX161" fmla="*/ 2961261 w 6573406"/>
              <a:gd name="connsiteY161" fmla="*/ 2304907 h 5129212"/>
              <a:gd name="connsiteX162" fmla="*/ 2955677 w 6573406"/>
              <a:gd name="connsiteY162" fmla="*/ 2303002 h 5129212"/>
              <a:gd name="connsiteX163" fmla="*/ 2949744 w 6573406"/>
              <a:gd name="connsiteY163" fmla="*/ 2302050 h 5129212"/>
              <a:gd name="connsiteX164" fmla="*/ 2943811 w 6573406"/>
              <a:gd name="connsiteY164" fmla="*/ 2301097 h 5129212"/>
              <a:gd name="connsiteX165" fmla="*/ 2937878 w 6573406"/>
              <a:gd name="connsiteY165" fmla="*/ 2300145 h 5129212"/>
              <a:gd name="connsiteX166" fmla="*/ 2931945 w 6573406"/>
              <a:gd name="connsiteY166" fmla="*/ 2299828 h 5129212"/>
              <a:gd name="connsiteX167" fmla="*/ 2926012 w 6573406"/>
              <a:gd name="connsiteY167" fmla="*/ 2299510 h 5129212"/>
              <a:gd name="connsiteX168" fmla="*/ 2919730 w 6573406"/>
              <a:gd name="connsiteY168" fmla="*/ 2299828 h 5129212"/>
              <a:gd name="connsiteX169" fmla="*/ 2913797 w 6573406"/>
              <a:gd name="connsiteY169" fmla="*/ 2300145 h 5129212"/>
              <a:gd name="connsiteX170" fmla="*/ 2907864 w 6573406"/>
              <a:gd name="connsiteY170" fmla="*/ 2301097 h 5129212"/>
              <a:gd name="connsiteX171" fmla="*/ 2901931 w 6573406"/>
              <a:gd name="connsiteY171" fmla="*/ 2302050 h 5129212"/>
              <a:gd name="connsiteX172" fmla="*/ 2896347 w 6573406"/>
              <a:gd name="connsiteY172" fmla="*/ 2303002 h 5129212"/>
              <a:gd name="connsiteX173" fmla="*/ 2890414 w 6573406"/>
              <a:gd name="connsiteY173" fmla="*/ 2304907 h 5129212"/>
              <a:gd name="connsiteX174" fmla="*/ 2884830 w 6573406"/>
              <a:gd name="connsiteY174" fmla="*/ 2306495 h 5129212"/>
              <a:gd name="connsiteX175" fmla="*/ 2878897 w 6573406"/>
              <a:gd name="connsiteY175" fmla="*/ 2308717 h 5129212"/>
              <a:gd name="connsiteX176" fmla="*/ 2873313 w 6573406"/>
              <a:gd name="connsiteY176" fmla="*/ 2310939 h 5129212"/>
              <a:gd name="connsiteX177" fmla="*/ 2868078 w 6573406"/>
              <a:gd name="connsiteY177" fmla="*/ 2313797 h 5129212"/>
              <a:gd name="connsiteX178" fmla="*/ 2862494 w 6573406"/>
              <a:gd name="connsiteY178" fmla="*/ 2316971 h 5129212"/>
              <a:gd name="connsiteX179" fmla="*/ 2857259 w 6573406"/>
              <a:gd name="connsiteY179" fmla="*/ 2320146 h 5129212"/>
              <a:gd name="connsiteX180" fmla="*/ 2852373 w 6573406"/>
              <a:gd name="connsiteY180" fmla="*/ 2323639 h 5129212"/>
              <a:gd name="connsiteX181" fmla="*/ 2847138 w 6573406"/>
              <a:gd name="connsiteY181" fmla="*/ 2327448 h 5129212"/>
              <a:gd name="connsiteX182" fmla="*/ 2842601 w 6573406"/>
              <a:gd name="connsiteY182" fmla="*/ 2331576 h 5129212"/>
              <a:gd name="connsiteX183" fmla="*/ 2837715 w 6573406"/>
              <a:gd name="connsiteY183" fmla="*/ 2336338 h 5129212"/>
              <a:gd name="connsiteX184" fmla="*/ 2833527 w 6573406"/>
              <a:gd name="connsiteY184" fmla="*/ 2340783 h 5129212"/>
              <a:gd name="connsiteX185" fmla="*/ 2829339 w 6573406"/>
              <a:gd name="connsiteY185" fmla="*/ 2345545 h 5129212"/>
              <a:gd name="connsiteX186" fmla="*/ 2825500 w 6573406"/>
              <a:gd name="connsiteY186" fmla="*/ 2350624 h 5129212"/>
              <a:gd name="connsiteX187" fmla="*/ 2822010 w 6573406"/>
              <a:gd name="connsiteY187" fmla="*/ 2355704 h 5129212"/>
              <a:gd name="connsiteX188" fmla="*/ 2818520 w 6573406"/>
              <a:gd name="connsiteY188" fmla="*/ 2361101 h 5129212"/>
              <a:gd name="connsiteX189" fmla="*/ 2815728 w 6573406"/>
              <a:gd name="connsiteY189" fmla="*/ 2366181 h 5129212"/>
              <a:gd name="connsiteX190" fmla="*/ 2812936 w 6573406"/>
              <a:gd name="connsiteY190" fmla="*/ 2371896 h 5129212"/>
              <a:gd name="connsiteX191" fmla="*/ 2810493 w 6573406"/>
              <a:gd name="connsiteY191" fmla="*/ 2377293 h 5129212"/>
              <a:gd name="connsiteX192" fmla="*/ 2808399 w 6573406"/>
              <a:gd name="connsiteY192" fmla="*/ 2383007 h 5129212"/>
              <a:gd name="connsiteX193" fmla="*/ 2806305 w 6573406"/>
              <a:gd name="connsiteY193" fmla="*/ 2388405 h 5129212"/>
              <a:gd name="connsiteX194" fmla="*/ 2804909 w 6573406"/>
              <a:gd name="connsiteY194" fmla="*/ 2394437 h 5129212"/>
              <a:gd name="connsiteX195" fmla="*/ 2803513 w 6573406"/>
              <a:gd name="connsiteY195" fmla="*/ 2400469 h 5129212"/>
              <a:gd name="connsiteX196" fmla="*/ 2802466 w 6573406"/>
              <a:gd name="connsiteY196" fmla="*/ 2406501 h 5129212"/>
              <a:gd name="connsiteX197" fmla="*/ 2801768 w 6573406"/>
              <a:gd name="connsiteY197" fmla="*/ 2412216 h 5129212"/>
              <a:gd name="connsiteX198" fmla="*/ 2801419 w 6573406"/>
              <a:gd name="connsiteY198" fmla="*/ 2418248 h 5129212"/>
              <a:gd name="connsiteX199" fmla="*/ 2801419 w 6573406"/>
              <a:gd name="connsiteY199" fmla="*/ 2424280 h 5129212"/>
              <a:gd name="connsiteX200" fmla="*/ 2801419 w 6573406"/>
              <a:gd name="connsiteY200" fmla="*/ 2429994 h 5129212"/>
              <a:gd name="connsiteX201" fmla="*/ 2801768 w 6573406"/>
              <a:gd name="connsiteY201" fmla="*/ 2436027 h 5129212"/>
              <a:gd name="connsiteX202" fmla="*/ 2802466 w 6573406"/>
              <a:gd name="connsiteY202" fmla="*/ 2442059 h 5129212"/>
              <a:gd name="connsiteX203" fmla="*/ 2803513 w 6573406"/>
              <a:gd name="connsiteY203" fmla="*/ 2447773 h 5129212"/>
              <a:gd name="connsiteX204" fmla="*/ 2804909 w 6573406"/>
              <a:gd name="connsiteY204" fmla="*/ 2453805 h 5129212"/>
              <a:gd name="connsiteX205" fmla="*/ 2806305 w 6573406"/>
              <a:gd name="connsiteY205" fmla="*/ 2459838 h 5129212"/>
              <a:gd name="connsiteX206" fmla="*/ 2808399 w 6573406"/>
              <a:gd name="connsiteY206" fmla="*/ 2465235 h 5129212"/>
              <a:gd name="connsiteX207" fmla="*/ 2810493 w 6573406"/>
              <a:gd name="connsiteY207" fmla="*/ 2470949 h 5129212"/>
              <a:gd name="connsiteX208" fmla="*/ 2812936 w 6573406"/>
              <a:gd name="connsiteY208" fmla="*/ 2476347 h 5129212"/>
              <a:gd name="connsiteX209" fmla="*/ 2815728 w 6573406"/>
              <a:gd name="connsiteY209" fmla="*/ 2482061 h 5129212"/>
              <a:gd name="connsiteX210" fmla="*/ 2818520 w 6573406"/>
              <a:gd name="connsiteY210" fmla="*/ 2487458 h 5129212"/>
              <a:gd name="connsiteX211" fmla="*/ 2822010 w 6573406"/>
              <a:gd name="connsiteY211" fmla="*/ 2492538 h 5129212"/>
              <a:gd name="connsiteX212" fmla="*/ 2825500 w 6573406"/>
              <a:gd name="connsiteY212" fmla="*/ 2497935 h 5129212"/>
              <a:gd name="connsiteX213" fmla="*/ 2829339 w 6573406"/>
              <a:gd name="connsiteY213" fmla="*/ 2502697 h 5129212"/>
              <a:gd name="connsiteX214" fmla="*/ 2833527 w 6573406"/>
              <a:gd name="connsiteY214" fmla="*/ 2507460 h 5129212"/>
              <a:gd name="connsiteX215" fmla="*/ 2837715 w 6573406"/>
              <a:gd name="connsiteY215" fmla="*/ 2512222 h 5129212"/>
              <a:gd name="connsiteX216" fmla="*/ 4276989 w 6573406"/>
              <a:gd name="connsiteY216" fmla="*/ 3949455 h 5129212"/>
              <a:gd name="connsiteX217" fmla="*/ 4281177 w 6573406"/>
              <a:gd name="connsiteY217" fmla="*/ 3953900 h 5129212"/>
              <a:gd name="connsiteX218" fmla="*/ 4285365 w 6573406"/>
              <a:gd name="connsiteY218" fmla="*/ 3958980 h 5129212"/>
              <a:gd name="connsiteX219" fmla="*/ 4289204 w 6573406"/>
              <a:gd name="connsiteY219" fmla="*/ 3963742 h 5129212"/>
              <a:gd name="connsiteX220" fmla="*/ 4292694 w 6573406"/>
              <a:gd name="connsiteY220" fmla="*/ 3968822 h 5129212"/>
              <a:gd name="connsiteX221" fmla="*/ 4296184 w 6573406"/>
              <a:gd name="connsiteY221" fmla="*/ 3974219 h 5129212"/>
              <a:gd name="connsiteX222" fmla="*/ 4298976 w 6573406"/>
              <a:gd name="connsiteY222" fmla="*/ 3979298 h 5129212"/>
              <a:gd name="connsiteX223" fmla="*/ 4301768 w 6573406"/>
              <a:gd name="connsiteY223" fmla="*/ 3985013 h 5129212"/>
              <a:gd name="connsiteX224" fmla="*/ 4304211 w 6573406"/>
              <a:gd name="connsiteY224" fmla="*/ 3990728 h 5129212"/>
              <a:gd name="connsiteX225" fmla="*/ 4306305 w 6573406"/>
              <a:gd name="connsiteY225" fmla="*/ 3996125 h 5129212"/>
              <a:gd name="connsiteX226" fmla="*/ 4308050 w 6573406"/>
              <a:gd name="connsiteY226" fmla="*/ 4001840 h 5129212"/>
              <a:gd name="connsiteX227" fmla="*/ 4309795 w 6573406"/>
              <a:gd name="connsiteY227" fmla="*/ 4007554 h 5129212"/>
              <a:gd name="connsiteX228" fmla="*/ 4311191 w 6573406"/>
              <a:gd name="connsiteY228" fmla="*/ 4013586 h 5129212"/>
              <a:gd name="connsiteX229" fmla="*/ 4311889 w 6573406"/>
              <a:gd name="connsiteY229" fmla="*/ 4019618 h 5129212"/>
              <a:gd name="connsiteX230" fmla="*/ 4312587 w 6573406"/>
              <a:gd name="connsiteY230" fmla="*/ 4025333 h 5129212"/>
              <a:gd name="connsiteX231" fmla="*/ 4313285 w 6573406"/>
              <a:gd name="connsiteY231" fmla="*/ 4031365 h 5129212"/>
              <a:gd name="connsiteX232" fmla="*/ 4313285 w 6573406"/>
              <a:gd name="connsiteY232" fmla="*/ 4037397 h 5129212"/>
              <a:gd name="connsiteX233" fmla="*/ 4313285 w 6573406"/>
              <a:gd name="connsiteY233" fmla="*/ 4043429 h 5129212"/>
              <a:gd name="connsiteX234" fmla="*/ 4312587 w 6573406"/>
              <a:gd name="connsiteY234" fmla="*/ 4049144 h 5129212"/>
              <a:gd name="connsiteX235" fmla="*/ 4311889 w 6573406"/>
              <a:gd name="connsiteY235" fmla="*/ 4055176 h 5129212"/>
              <a:gd name="connsiteX236" fmla="*/ 4311191 w 6573406"/>
              <a:gd name="connsiteY236" fmla="*/ 4061208 h 5129212"/>
              <a:gd name="connsiteX237" fmla="*/ 4309795 w 6573406"/>
              <a:gd name="connsiteY237" fmla="*/ 4066923 h 5129212"/>
              <a:gd name="connsiteX238" fmla="*/ 4308050 w 6573406"/>
              <a:gd name="connsiteY238" fmla="*/ 4072955 h 5129212"/>
              <a:gd name="connsiteX239" fmla="*/ 4306305 w 6573406"/>
              <a:gd name="connsiteY239" fmla="*/ 4078670 h 5129212"/>
              <a:gd name="connsiteX240" fmla="*/ 4304211 w 6573406"/>
              <a:gd name="connsiteY240" fmla="*/ 4084067 h 5129212"/>
              <a:gd name="connsiteX241" fmla="*/ 4301768 w 6573406"/>
              <a:gd name="connsiteY241" fmla="*/ 4089782 h 5129212"/>
              <a:gd name="connsiteX242" fmla="*/ 4298976 w 6573406"/>
              <a:gd name="connsiteY242" fmla="*/ 4095179 h 5129212"/>
              <a:gd name="connsiteX243" fmla="*/ 4296184 w 6573406"/>
              <a:gd name="connsiteY243" fmla="*/ 4100576 h 5129212"/>
              <a:gd name="connsiteX244" fmla="*/ 4292694 w 6573406"/>
              <a:gd name="connsiteY244" fmla="*/ 4105656 h 5129212"/>
              <a:gd name="connsiteX245" fmla="*/ 4289204 w 6573406"/>
              <a:gd name="connsiteY245" fmla="*/ 4111053 h 5129212"/>
              <a:gd name="connsiteX246" fmla="*/ 4285365 w 6573406"/>
              <a:gd name="connsiteY246" fmla="*/ 4115815 h 5129212"/>
              <a:gd name="connsiteX247" fmla="*/ 4281177 w 6573406"/>
              <a:gd name="connsiteY247" fmla="*/ 4120895 h 5129212"/>
              <a:gd name="connsiteX248" fmla="*/ 4276989 w 6573406"/>
              <a:gd name="connsiteY248" fmla="*/ 4125339 h 5129212"/>
              <a:gd name="connsiteX249" fmla="*/ 4272801 w 6573406"/>
              <a:gd name="connsiteY249" fmla="*/ 4129149 h 5129212"/>
              <a:gd name="connsiteX250" fmla="*/ 4268613 w 6573406"/>
              <a:gd name="connsiteY250" fmla="*/ 4132959 h 5129212"/>
              <a:gd name="connsiteX251" fmla="*/ 4264425 w 6573406"/>
              <a:gd name="connsiteY251" fmla="*/ 4136134 h 5129212"/>
              <a:gd name="connsiteX252" fmla="*/ 4259888 w 6573406"/>
              <a:gd name="connsiteY252" fmla="*/ 4139626 h 5129212"/>
              <a:gd name="connsiteX253" fmla="*/ 4255700 w 6573406"/>
              <a:gd name="connsiteY253" fmla="*/ 4142483 h 5129212"/>
              <a:gd name="connsiteX254" fmla="*/ 4250814 w 6573406"/>
              <a:gd name="connsiteY254" fmla="*/ 4145023 h 5129212"/>
              <a:gd name="connsiteX255" fmla="*/ 4246277 w 6573406"/>
              <a:gd name="connsiteY255" fmla="*/ 4147880 h 5129212"/>
              <a:gd name="connsiteX256" fmla="*/ 4241391 w 6573406"/>
              <a:gd name="connsiteY256" fmla="*/ 4150103 h 5129212"/>
              <a:gd name="connsiteX257" fmla="*/ 4236854 w 6573406"/>
              <a:gd name="connsiteY257" fmla="*/ 4152008 h 5129212"/>
              <a:gd name="connsiteX258" fmla="*/ 4231619 w 6573406"/>
              <a:gd name="connsiteY258" fmla="*/ 4154230 h 5129212"/>
              <a:gd name="connsiteX259" fmla="*/ 4226733 w 6573406"/>
              <a:gd name="connsiteY259" fmla="*/ 4156135 h 5129212"/>
              <a:gd name="connsiteX260" fmla="*/ 4221847 w 6573406"/>
              <a:gd name="connsiteY260" fmla="*/ 4157405 h 5129212"/>
              <a:gd name="connsiteX261" fmla="*/ 4216612 w 6573406"/>
              <a:gd name="connsiteY261" fmla="*/ 4158675 h 5129212"/>
              <a:gd name="connsiteX262" fmla="*/ 4211726 w 6573406"/>
              <a:gd name="connsiteY262" fmla="*/ 4159945 h 5129212"/>
              <a:gd name="connsiteX263" fmla="*/ 4206491 w 6573406"/>
              <a:gd name="connsiteY263" fmla="*/ 4160580 h 5129212"/>
              <a:gd name="connsiteX264" fmla="*/ 4201256 w 6573406"/>
              <a:gd name="connsiteY264" fmla="*/ 4161215 h 5129212"/>
              <a:gd name="connsiteX265" fmla="*/ 4196022 w 6573406"/>
              <a:gd name="connsiteY265" fmla="*/ 4161532 h 5129212"/>
              <a:gd name="connsiteX266" fmla="*/ 4191135 w 6573406"/>
              <a:gd name="connsiteY266" fmla="*/ 4161532 h 5129212"/>
              <a:gd name="connsiteX267" fmla="*/ 4185900 w 6573406"/>
              <a:gd name="connsiteY267" fmla="*/ 4161532 h 5129212"/>
              <a:gd name="connsiteX268" fmla="*/ 4180665 w 6573406"/>
              <a:gd name="connsiteY268" fmla="*/ 4161532 h 5129212"/>
              <a:gd name="connsiteX269" fmla="*/ 4175430 w 6573406"/>
              <a:gd name="connsiteY269" fmla="*/ 4160897 h 5129212"/>
              <a:gd name="connsiteX270" fmla="*/ 4170195 w 6573406"/>
              <a:gd name="connsiteY270" fmla="*/ 4160580 h 5129212"/>
              <a:gd name="connsiteX271" fmla="*/ 4165309 w 6573406"/>
              <a:gd name="connsiteY271" fmla="*/ 4159627 h 5129212"/>
              <a:gd name="connsiteX272" fmla="*/ 4159725 w 6573406"/>
              <a:gd name="connsiteY272" fmla="*/ 4158357 h 5129212"/>
              <a:gd name="connsiteX273" fmla="*/ 4154490 w 6573406"/>
              <a:gd name="connsiteY273" fmla="*/ 4157087 h 5129212"/>
              <a:gd name="connsiteX274" fmla="*/ 4149604 w 6573406"/>
              <a:gd name="connsiteY274" fmla="*/ 4155500 h 5129212"/>
              <a:gd name="connsiteX275" fmla="*/ 4144718 w 6573406"/>
              <a:gd name="connsiteY275" fmla="*/ 4153913 h 5129212"/>
              <a:gd name="connsiteX276" fmla="*/ 4139832 w 6573406"/>
              <a:gd name="connsiteY276" fmla="*/ 4151690 h 5129212"/>
              <a:gd name="connsiteX277" fmla="*/ 4134946 w 6573406"/>
              <a:gd name="connsiteY277" fmla="*/ 4149785 h 5129212"/>
              <a:gd name="connsiteX278" fmla="*/ 4130409 w 6573406"/>
              <a:gd name="connsiteY278" fmla="*/ 4147246 h 5129212"/>
              <a:gd name="connsiteX279" fmla="*/ 4125523 w 6573406"/>
              <a:gd name="connsiteY279" fmla="*/ 4144706 h 5129212"/>
              <a:gd name="connsiteX280" fmla="*/ 4120986 w 6573406"/>
              <a:gd name="connsiteY280" fmla="*/ 4142166 h 5129212"/>
              <a:gd name="connsiteX281" fmla="*/ 0 w 6573406"/>
              <a:gd name="connsiteY281" fmla="*/ 0 h 5129212"/>
              <a:gd name="connsiteX0" fmla="*/ 0 w 6573406"/>
              <a:gd name="connsiteY0" fmla="*/ 0 h 5129212"/>
              <a:gd name="connsiteX1" fmla="*/ 0 w 6573406"/>
              <a:gd name="connsiteY1" fmla="*/ 5129212 h 5129212"/>
              <a:gd name="connsiteX2" fmla="*/ 6573406 w 6573406"/>
              <a:gd name="connsiteY2" fmla="*/ 5129212 h 5129212"/>
              <a:gd name="connsiteX3" fmla="*/ 3968474 w 6573406"/>
              <a:gd name="connsiteY3" fmla="*/ 2531906 h 5129212"/>
              <a:gd name="connsiteX4" fmla="*/ 3962541 w 6573406"/>
              <a:gd name="connsiteY4" fmla="*/ 2531906 h 5129212"/>
              <a:gd name="connsiteX5" fmla="*/ 3956259 w 6573406"/>
              <a:gd name="connsiteY5" fmla="*/ 2531588 h 5129212"/>
              <a:gd name="connsiteX6" fmla="*/ 3950326 w 6573406"/>
              <a:gd name="connsiteY6" fmla="*/ 2530953 h 5129212"/>
              <a:gd name="connsiteX7" fmla="*/ 3944393 w 6573406"/>
              <a:gd name="connsiteY7" fmla="*/ 2530001 h 5129212"/>
              <a:gd name="connsiteX8" fmla="*/ 3938460 w 6573406"/>
              <a:gd name="connsiteY8" fmla="*/ 2528731 h 5129212"/>
              <a:gd name="connsiteX9" fmla="*/ 3932527 w 6573406"/>
              <a:gd name="connsiteY9" fmla="*/ 2527143 h 5129212"/>
              <a:gd name="connsiteX10" fmla="*/ 3926943 w 6573406"/>
              <a:gd name="connsiteY10" fmla="*/ 2525239 h 5129212"/>
              <a:gd name="connsiteX11" fmla="*/ 3921010 w 6573406"/>
              <a:gd name="connsiteY11" fmla="*/ 2523334 h 5129212"/>
              <a:gd name="connsiteX12" fmla="*/ 3915426 w 6573406"/>
              <a:gd name="connsiteY12" fmla="*/ 2520794 h 5129212"/>
              <a:gd name="connsiteX13" fmla="*/ 3909842 w 6573406"/>
              <a:gd name="connsiteY13" fmla="*/ 2517937 h 5129212"/>
              <a:gd name="connsiteX14" fmla="*/ 3904258 w 6573406"/>
              <a:gd name="connsiteY14" fmla="*/ 2515079 h 5129212"/>
              <a:gd name="connsiteX15" fmla="*/ 3899023 w 6573406"/>
              <a:gd name="connsiteY15" fmla="*/ 2511587 h 5129212"/>
              <a:gd name="connsiteX16" fmla="*/ 3893788 w 6573406"/>
              <a:gd name="connsiteY16" fmla="*/ 2508095 h 5129212"/>
              <a:gd name="connsiteX17" fmla="*/ 3888902 w 6573406"/>
              <a:gd name="connsiteY17" fmla="*/ 2504285 h 5129212"/>
              <a:gd name="connsiteX18" fmla="*/ 3884016 w 6573406"/>
              <a:gd name="connsiteY18" fmla="*/ 2500158 h 5129212"/>
              <a:gd name="connsiteX19" fmla="*/ 3879130 w 6573406"/>
              <a:gd name="connsiteY19" fmla="*/ 2495713 h 5129212"/>
              <a:gd name="connsiteX20" fmla="*/ 3266286 w 6573406"/>
              <a:gd name="connsiteY20" fmla="*/ 1883611 h 5129212"/>
              <a:gd name="connsiteX21" fmla="*/ 3261400 w 6573406"/>
              <a:gd name="connsiteY21" fmla="*/ 1879484 h 5129212"/>
              <a:gd name="connsiteX22" fmla="*/ 3256864 w 6573406"/>
              <a:gd name="connsiteY22" fmla="*/ 1875356 h 5129212"/>
              <a:gd name="connsiteX23" fmla="*/ 3251628 w 6573406"/>
              <a:gd name="connsiteY23" fmla="*/ 1871547 h 5129212"/>
              <a:gd name="connsiteX24" fmla="*/ 3246742 w 6573406"/>
              <a:gd name="connsiteY24" fmla="*/ 1868054 h 5129212"/>
              <a:gd name="connsiteX25" fmla="*/ 3241508 w 6573406"/>
              <a:gd name="connsiteY25" fmla="*/ 1864562 h 5129212"/>
              <a:gd name="connsiteX26" fmla="*/ 3235924 w 6573406"/>
              <a:gd name="connsiteY26" fmla="*/ 1861705 h 5129212"/>
              <a:gd name="connsiteX27" fmla="*/ 3230688 w 6573406"/>
              <a:gd name="connsiteY27" fmla="*/ 1858847 h 5129212"/>
              <a:gd name="connsiteX28" fmla="*/ 3225104 w 6573406"/>
              <a:gd name="connsiteY28" fmla="*/ 1856308 h 5129212"/>
              <a:gd name="connsiteX29" fmla="*/ 3219172 w 6573406"/>
              <a:gd name="connsiteY29" fmla="*/ 1854403 h 5129212"/>
              <a:gd name="connsiteX30" fmla="*/ 3213588 w 6573406"/>
              <a:gd name="connsiteY30" fmla="*/ 1852180 h 5129212"/>
              <a:gd name="connsiteX31" fmla="*/ 3207654 w 6573406"/>
              <a:gd name="connsiteY31" fmla="*/ 1850910 h 5129212"/>
              <a:gd name="connsiteX32" fmla="*/ 3202070 w 6573406"/>
              <a:gd name="connsiteY32" fmla="*/ 1849323 h 5129212"/>
              <a:gd name="connsiteX33" fmla="*/ 3196138 w 6573406"/>
              <a:gd name="connsiteY33" fmla="*/ 1848371 h 5129212"/>
              <a:gd name="connsiteX34" fmla="*/ 3190205 w 6573406"/>
              <a:gd name="connsiteY34" fmla="*/ 1847736 h 5129212"/>
              <a:gd name="connsiteX35" fmla="*/ 3184272 w 6573406"/>
              <a:gd name="connsiteY35" fmla="*/ 1847418 h 5129212"/>
              <a:gd name="connsiteX36" fmla="*/ 3177990 w 6573406"/>
              <a:gd name="connsiteY36" fmla="*/ 1847418 h 5129212"/>
              <a:gd name="connsiteX37" fmla="*/ 3172057 w 6573406"/>
              <a:gd name="connsiteY37" fmla="*/ 1847418 h 5129212"/>
              <a:gd name="connsiteX38" fmla="*/ 3166124 w 6573406"/>
              <a:gd name="connsiteY38" fmla="*/ 1847736 h 5129212"/>
              <a:gd name="connsiteX39" fmla="*/ 3160191 w 6573406"/>
              <a:gd name="connsiteY39" fmla="*/ 1848371 h 5129212"/>
              <a:gd name="connsiteX40" fmla="*/ 3154258 w 6573406"/>
              <a:gd name="connsiteY40" fmla="*/ 1849323 h 5129212"/>
              <a:gd name="connsiteX41" fmla="*/ 3148325 w 6573406"/>
              <a:gd name="connsiteY41" fmla="*/ 1850910 h 5129212"/>
              <a:gd name="connsiteX42" fmla="*/ 3142741 w 6573406"/>
              <a:gd name="connsiteY42" fmla="*/ 1852180 h 5129212"/>
              <a:gd name="connsiteX43" fmla="*/ 3136808 w 6573406"/>
              <a:gd name="connsiteY43" fmla="*/ 1854403 h 5129212"/>
              <a:gd name="connsiteX44" fmla="*/ 3131224 w 6573406"/>
              <a:gd name="connsiteY44" fmla="*/ 1856308 h 5129212"/>
              <a:gd name="connsiteX45" fmla="*/ 3125640 w 6573406"/>
              <a:gd name="connsiteY45" fmla="*/ 1858847 h 5129212"/>
              <a:gd name="connsiteX46" fmla="*/ 3120405 w 6573406"/>
              <a:gd name="connsiteY46" fmla="*/ 1861705 h 5129212"/>
              <a:gd name="connsiteX47" fmla="*/ 3114821 w 6573406"/>
              <a:gd name="connsiteY47" fmla="*/ 1864562 h 5129212"/>
              <a:gd name="connsiteX48" fmla="*/ 3109586 w 6573406"/>
              <a:gd name="connsiteY48" fmla="*/ 1868054 h 5129212"/>
              <a:gd name="connsiteX49" fmla="*/ 3104351 w 6573406"/>
              <a:gd name="connsiteY49" fmla="*/ 1871547 h 5129212"/>
              <a:gd name="connsiteX50" fmla="*/ 3099465 w 6573406"/>
              <a:gd name="connsiteY50" fmla="*/ 1875356 h 5129212"/>
              <a:gd name="connsiteX51" fmla="*/ 3094579 w 6573406"/>
              <a:gd name="connsiteY51" fmla="*/ 1879484 h 5129212"/>
              <a:gd name="connsiteX52" fmla="*/ 3090042 w 6573406"/>
              <a:gd name="connsiteY52" fmla="*/ 1883611 h 5129212"/>
              <a:gd name="connsiteX53" fmla="*/ 3085505 w 6573406"/>
              <a:gd name="connsiteY53" fmla="*/ 1888373 h 5129212"/>
              <a:gd name="connsiteX54" fmla="*/ 3081666 w 6573406"/>
              <a:gd name="connsiteY54" fmla="*/ 1893135 h 5129212"/>
              <a:gd name="connsiteX55" fmla="*/ 3077827 w 6573406"/>
              <a:gd name="connsiteY55" fmla="*/ 1898215 h 5129212"/>
              <a:gd name="connsiteX56" fmla="*/ 3073988 w 6573406"/>
              <a:gd name="connsiteY56" fmla="*/ 1903295 h 5129212"/>
              <a:gd name="connsiteX57" fmla="*/ 3070847 w 6573406"/>
              <a:gd name="connsiteY57" fmla="*/ 1908374 h 5129212"/>
              <a:gd name="connsiteX58" fmla="*/ 3067706 w 6573406"/>
              <a:gd name="connsiteY58" fmla="*/ 1914089 h 5129212"/>
              <a:gd name="connsiteX59" fmla="*/ 3065263 w 6573406"/>
              <a:gd name="connsiteY59" fmla="*/ 1919169 h 5129212"/>
              <a:gd name="connsiteX60" fmla="*/ 3062820 w 6573406"/>
              <a:gd name="connsiteY60" fmla="*/ 1924883 h 5129212"/>
              <a:gd name="connsiteX61" fmla="*/ 3060726 w 6573406"/>
              <a:gd name="connsiteY61" fmla="*/ 1930281 h 5129212"/>
              <a:gd name="connsiteX62" fmla="*/ 3058632 w 6573406"/>
              <a:gd name="connsiteY62" fmla="*/ 1936313 h 5129212"/>
              <a:gd name="connsiteX63" fmla="*/ 3057236 w 6573406"/>
              <a:gd name="connsiteY63" fmla="*/ 1942345 h 5129212"/>
              <a:gd name="connsiteX64" fmla="*/ 3055840 w 6573406"/>
              <a:gd name="connsiteY64" fmla="*/ 1947742 h 5129212"/>
              <a:gd name="connsiteX65" fmla="*/ 3054793 w 6573406"/>
              <a:gd name="connsiteY65" fmla="*/ 1953774 h 5129212"/>
              <a:gd name="connsiteX66" fmla="*/ 3054095 w 6573406"/>
              <a:gd name="connsiteY66" fmla="*/ 1959806 h 5129212"/>
              <a:gd name="connsiteX67" fmla="*/ 3053746 w 6573406"/>
              <a:gd name="connsiteY67" fmla="*/ 1965521 h 5129212"/>
              <a:gd name="connsiteX68" fmla="*/ 3053746 w 6573406"/>
              <a:gd name="connsiteY68" fmla="*/ 1971870 h 5129212"/>
              <a:gd name="connsiteX69" fmla="*/ 3053746 w 6573406"/>
              <a:gd name="connsiteY69" fmla="*/ 1977903 h 5129212"/>
              <a:gd name="connsiteX70" fmla="*/ 3054095 w 6573406"/>
              <a:gd name="connsiteY70" fmla="*/ 1983617 h 5129212"/>
              <a:gd name="connsiteX71" fmla="*/ 3054793 w 6573406"/>
              <a:gd name="connsiteY71" fmla="*/ 1989649 h 5129212"/>
              <a:gd name="connsiteX72" fmla="*/ 3055840 w 6573406"/>
              <a:gd name="connsiteY72" fmla="*/ 1995681 h 5129212"/>
              <a:gd name="connsiteX73" fmla="*/ 3057236 w 6573406"/>
              <a:gd name="connsiteY73" fmla="*/ 2001079 h 5129212"/>
              <a:gd name="connsiteX74" fmla="*/ 3058632 w 6573406"/>
              <a:gd name="connsiteY74" fmla="*/ 2007111 h 5129212"/>
              <a:gd name="connsiteX75" fmla="*/ 3060726 w 6573406"/>
              <a:gd name="connsiteY75" fmla="*/ 2013143 h 5129212"/>
              <a:gd name="connsiteX76" fmla="*/ 3062820 w 6573406"/>
              <a:gd name="connsiteY76" fmla="*/ 2018540 h 5129212"/>
              <a:gd name="connsiteX77" fmla="*/ 3065263 w 6573406"/>
              <a:gd name="connsiteY77" fmla="*/ 2024255 h 5129212"/>
              <a:gd name="connsiteX78" fmla="*/ 3067706 w 6573406"/>
              <a:gd name="connsiteY78" fmla="*/ 2029334 h 5129212"/>
              <a:gd name="connsiteX79" fmla="*/ 3070847 w 6573406"/>
              <a:gd name="connsiteY79" fmla="*/ 2035049 h 5129212"/>
              <a:gd name="connsiteX80" fmla="*/ 3073988 w 6573406"/>
              <a:gd name="connsiteY80" fmla="*/ 2040446 h 5129212"/>
              <a:gd name="connsiteX81" fmla="*/ 3077827 w 6573406"/>
              <a:gd name="connsiteY81" fmla="*/ 2045208 h 5129212"/>
              <a:gd name="connsiteX82" fmla="*/ 3081666 w 6573406"/>
              <a:gd name="connsiteY82" fmla="*/ 2050288 h 5129212"/>
              <a:gd name="connsiteX83" fmla="*/ 3085505 w 6573406"/>
              <a:gd name="connsiteY83" fmla="*/ 2055368 h 5129212"/>
              <a:gd name="connsiteX84" fmla="*/ 3090042 w 6573406"/>
              <a:gd name="connsiteY84" fmla="*/ 2059812 h 5129212"/>
              <a:gd name="connsiteX85" fmla="*/ 3916473 w 6573406"/>
              <a:gd name="connsiteY85" fmla="*/ 2884626 h 5129212"/>
              <a:gd name="connsiteX86" fmla="*/ 3920661 w 6573406"/>
              <a:gd name="connsiteY86" fmla="*/ 2889706 h 5129212"/>
              <a:gd name="connsiteX87" fmla="*/ 3924849 w 6573406"/>
              <a:gd name="connsiteY87" fmla="*/ 2894151 h 5129212"/>
              <a:gd name="connsiteX88" fmla="*/ 3928688 w 6573406"/>
              <a:gd name="connsiteY88" fmla="*/ 2899548 h 5129212"/>
              <a:gd name="connsiteX89" fmla="*/ 3932178 w 6573406"/>
              <a:gd name="connsiteY89" fmla="*/ 2904310 h 5129212"/>
              <a:gd name="connsiteX90" fmla="*/ 3935668 w 6573406"/>
              <a:gd name="connsiteY90" fmla="*/ 2909390 h 5129212"/>
              <a:gd name="connsiteX91" fmla="*/ 3938460 w 6573406"/>
              <a:gd name="connsiteY91" fmla="*/ 2915104 h 5129212"/>
              <a:gd name="connsiteX92" fmla="*/ 3941252 w 6573406"/>
              <a:gd name="connsiteY92" fmla="*/ 2920502 h 5129212"/>
              <a:gd name="connsiteX93" fmla="*/ 3943695 w 6573406"/>
              <a:gd name="connsiteY93" fmla="*/ 2925899 h 5129212"/>
              <a:gd name="connsiteX94" fmla="*/ 3945789 w 6573406"/>
              <a:gd name="connsiteY94" fmla="*/ 2931613 h 5129212"/>
              <a:gd name="connsiteX95" fmla="*/ 3947534 w 6573406"/>
              <a:gd name="connsiteY95" fmla="*/ 2937328 h 5129212"/>
              <a:gd name="connsiteX96" fmla="*/ 3949279 w 6573406"/>
              <a:gd name="connsiteY96" fmla="*/ 2943360 h 5129212"/>
              <a:gd name="connsiteX97" fmla="*/ 3950675 w 6573406"/>
              <a:gd name="connsiteY97" fmla="*/ 2949075 h 5129212"/>
              <a:gd name="connsiteX98" fmla="*/ 3951373 w 6573406"/>
              <a:gd name="connsiteY98" fmla="*/ 2954789 h 5129212"/>
              <a:gd name="connsiteX99" fmla="*/ 3952071 w 6573406"/>
              <a:gd name="connsiteY99" fmla="*/ 2960822 h 5129212"/>
              <a:gd name="connsiteX100" fmla="*/ 3952769 w 6573406"/>
              <a:gd name="connsiteY100" fmla="*/ 2966854 h 5129212"/>
              <a:gd name="connsiteX101" fmla="*/ 3952769 w 6573406"/>
              <a:gd name="connsiteY101" fmla="*/ 2973203 h 5129212"/>
              <a:gd name="connsiteX102" fmla="*/ 3952769 w 6573406"/>
              <a:gd name="connsiteY102" fmla="*/ 2978918 h 5129212"/>
              <a:gd name="connsiteX103" fmla="*/ 3952071 w 6573406"/>
              <a:gd name="connsiteY103" fmla="*/ 2984950 h 5129212"/>
              <a:gd name="connsiteX104" fmla="*/ 3951373 w 6573406"/>
              <a:gd name="connsiteY104" fmla="*/ 2990982 h 5129212"/>
              <a:gd name="connsiteX105" fmla="*/ 3950675 w 6573406"/>
              <a:gd name="connsiteY105" fmla="*/ 2996697 h 5129212"/>
              <a:gd name="connsiteX106" fmla="*/ 3949279 w 6573406"/>
              <a:gd name="connsiteY106" fmla="*/ 3002411 h 5129212"/>
              <a:gd name="connsiteX107" fmla="*/ 3947534 w 6573406"/>
              <a:gd name="connsiteY107" fmla="*/ 3008444 h 5129212"/>
              <a:gd name="connsiteX108" fmla="*/ 3945789 w 6573406"/>
              <a:gd name="connsiteY108" fmla="*/ 3014158 h 5129212"/>
              <a:gd name="connsiteX109" fmla="*/ 3943695 w 6573406"/>
              <a:gd name="connsiteY109" fmla="*/ 3019873 h 5129212"/>
              <a:gd name="connsiteX110" fmla="*/ 3941252 w 6573406"/>
              <a:gd name="connsiteY110" fmla="*/ 3025270 h 5129212"/>
              <a:gd name="connsiteX111" fmla="*/ 3938460 w 6573406"/>
              <a:gd name="connsiteY111" fmla="*/ 3030667 h 5129212"/>
              <a:gd name="connsiteX112" fmla="*/ 3935668 w 6573406"/>
              <a:gd name="connsiteY112" fmla="*/ 3036064 h 5129212"/>
              <a:gd name="connsiteX113" fmla="*/ 3932178 w 6573406"/>
              <a:gd name="connsiteY113" fmla="*/ 3041462 h 5129212"/>
              <a:gd name="connsiteX114" fmla="*/ 3928688 w 6573406"/>
              <a:gd name="connsiteY114" fmla="*/ 3046224 h 5129212"/>
              <a:gd name="connsiteX115" fmla="*/ 3924849 w 6573406"/>
              <a:gd name="connsiteY115" fmla="*/ 3051621 h 5129212"/>
              <a:gd name="connsiteX116" fmla="*/ 3920661 w 6573406"/>
              <a:gd name="connsiteY116" fmla="*/ 3056066 h 5129212"/>
              <a:gd name="connsiteX117" fmla="*/ 3916473 w 6573406"/>
              <a:gd name="connsiteY117" fmla="*/ 3060828 h 5129212"/>
              <a:gd name="connsiteX118" fmla="*/ 3911587 w 6573406"/>
              <a:gd name="connsiteY118" fmla="*/ 3065273 h 5129212"/>
              <a:gd name="connsiteX119" fmla="*/ 3906701 w 6573406"/>
              <a:gd name="connsiteY119" fmla="*/ 3069400 h 5129212"/>
              <a:gd name="connsiteX120" fmla="*/ 3901815 w 6573406"/>
              <a:gd name="connsiteY120" fmla="*/ 3073210 h 5129212"/>
              <a:gd name="connsiteX121" fmla="*/ 3896929 w 6573406"/>
              <a:gd name="connsiteY121" fmla="*/ 3077019 h 5129212"/>
              <a:gd name="connsiteX122" fmla="*/ 3891694 w 6573406"/>
              <a:gd name="connsiteY122" fmla="*/ 3080194 h 5129212"/>
              <a:gd name="connsiteX123" fmla="*/ 3886110 w 6573406"/>
              <a:gd name="connsiteY123" fmla="*/ 3083051 h 5129212"/>
              <a:gd name="connsiteX124" fmla="*/ 3880177 w 6573406"/>
              <a:gd name="connsiteY124" fmla="*/ 3085909 h 5129212"/>
              <a:gd name="connsiteX125" fmla="*/ 3874593 w 6573406"/>
              <a:gd name="connsiteY125" fmla="*/ 3088131 h 5129212"/>
              <a:gd name="connsiteX126" fmla="*/ 3869009 w 6573406"/>
              <a:gd name="connsiteY126" fmla="*/ 3090354 h 5129212"/>
              <a:gd name="connsiteX127" fmla="*/ 3863425 w 6573406"/>
              <a:gd name="connsiteY127" fmla="*/ 3092258 h 5129212"/>
              <a:gd name="connsiteX128" fmla="*/ 3857492 w 6573406"/>
              <a:gd name="connsiteY128" fmla="*/ 3093846 h 5129212"/>
              <a:gd name="connsiteX129" fmla="*/ 3851559 w 6573406"/>
              <a:gd name="connsiteY129" fmla="*/ 3095116 h 5129212"/>
              <a:gd name="connsiteX130" fmla="*/ 3845626 w 6573406"/>
              <a:gd name="connsiteY130" fmla="*/ 3096068 h 5129212"/>
              <a:gd name="connsiteX131" fmla="*/ 3839693 w 6573406"/>
              <a:gd name="connsiteY131" fmla="*/ 3097021 h 5129212"/>
              <a:gd name="connsiteX132" fmla="*/ 3833760 w 6573406"/>
              <a:gd name="connsiteY132" fmla="*/ 3097338 h 5129212"/>
              <a:gd name="connsiteX133" fmla="*/ 3827827 w 6573406"/>
              <a:gd name="connsiteY133" fmla="*/ 3097338 h 5129212"/>
              <a:gd name="connsiteX134" fmla="*/ 3821894 w 6573406"/>
              <a:gd name="connsiteY134" fmla="*/ 3097338 h 5129212"/>
              <a:gd name="connsiteX135" fmla="*/ 3815961 w 6573406"/>
              <a:gd name="connsiteY135" fmla="*/ 3097021 h 5129212"/>
              <a:gd name="connsiteX136" fmla="*/ 3810028 w 6573406"/>
              <a:gd name="connsiteY136" fmla="*/ 3096068 h 5129212"/>
              <a:gd name="connsiteX137" fmla="*/ 3804095 w 6573406"/>
              <a:gd name="connsiteY137" fmla="*/ 3095116 h 5129212"/>
              <a:gd name="connsiteX138" fmla="*/ 3798162 w 6573406"/>
              <a:gd name="connsiteY138" fmla="*/ 3093846 h 5129212"/>
              <a:gd name="connsiteX139" fmla="*/ 3792578 w 6573406"/>
              <a:gd name="connsiteY139" fmla="*/ 3092258 h 5129212"/>
              <a:gd name="connsiteX140" fmla="*/ 3786645 w 6573406"/>
              <a:gd name="connsiteY140" fmla="*/ 3090354 h 5129212"/>
              <a:gd name="connsiteX141" fmla="*/ 3781061 w 6573406"/>
              <a:gd name="connsiteY141" fmla="*/ 3088131 h 5129212"/>
              <a:gd name="connsiteX142" fmla="*/ 3775477 w 6573406"/>
              <a:gd name="connsiteY142" fmla="*/ 3085909 h 5129212"/>
              <a:gd name="connsiteX143" fmla="*/ 3769893 w 6573406"/>
              <a:gd name="connsiteY143" fmla="*/ 3083051 h 5129212"/>
              <a:gd name="connsiteX144" fmla="*/ 3764658 w 6573406"/>
              <a:gd name="connsiteY144" fmla="*/ 3080194 h 5129212"/>
              <a:gd name="connsiteX145" fmla="*/ 3759423 w 6573406"/>
              <a:gd name="connsiteY145" fmla="*/ 3077019 h 5129212"/>
              <a:gd name="connsiteX146" fmla="*/ 3754188 w 6573406"/>
              <a:gd name="connsiteY146" fmla="*/ 3073210 h 5129212"/>
              <a:gd name="connsiteX147" fmla="*/ 3749302 w 6573406"/>
              <a:gd name="connsiteY147" fmla="*/ 3069400 h 5129212"/>
              <a:gd name="connsiteX148" fmla="*/ 3744416 w 6573406"/>
              <a:gd name="connsiteY148" fmla="*/ 3065273 h 5129212"/>
              <a:gd name="connsiteX149" fmla="*/ 3739879 w 6573406"/>
              <a:gd name="connsiteY149" fmla="*/ 3060828 h 5129212"/>
              <a:gd name="connsiteX150" fmla="*/ 3013960 w 6573406"/>
              <a:gd name="connsiteY150" fmla="*/ 2336338 h 5129212"/>
              <a:gd name="connsiteX151" fmla="*/ 3009423 w 6573406"/>
              <a:gd name="connsiteY151" fmla="*/ 2331576 h 5129212"/>
              <a:gd name="connsiteX152" fmla="*/ 3004537 w 6573406"/>
              <a:gd name="connsiteY152" fmla="*/ 2327448 h 5129212"/>
              <a:gd name="connsiteX153" fmla="*/ 2999651 w 6573406"/>
              <a:gd name="connsiteY153" fmla="*/ 2323639 h 5129212"/>
              <a:gd name="connsiteX154" fmla="*/ 2994416 w 6573406"/>
              <a:gd name="connsiteY154" fmla="*/ 2320146 h 5129212"/>
              <a:gd name="connsiteX155" fmla="*/ 2989181 w 6573406"/>
              <a:gd name="connsiteY155" fmla="*/ 2316971 h 5129212"/>
              <a:gd name="connsiteX156" fmla="*/ 2983946 w 6573406"/>
              <a:gd name="connsiteY156" fmla="*/ 2313797 h 5129212"/>
              <a:gd name="connsiteX157" fmla="*/ 2978362 w 6573406"/>
              <a:gd name="connsiteY157" fmla="*/ 2310939 h 5129212"/>
              <a:gd name="connsiteX158" fmla="*/ 2972778 w 6573406"/>
              <a:gd name="connsiteY158" fmla="*/ 2308717 h 5129212"/>
              <a:gd name="connsiteX159" fmla="*/ 2967194 w 6573406"/>
              <a:gd name="connsiteY159" fmla="*/ 2306495 h 5129212"/>
              <a:gd name="connsiteX160" fmla="*/ 2961261 w 6573406"/>
              <a:gd name="connsiteY160" fmla="*/ 2304907 h 5129212"/>
              <a:gd name="connsiteX161" fmla="*/ 2955677 w 6573406"/>
              <a:gd name="connsiteY161" fmla="*/ 2303002 h 5129212"/>
              <a:gd name="connsiteX162" fmla="*/ 2949744 w 6573406"/>
              <a:gd name="connsiteY162" fmla="*/ 2302050 h 5129212"/>
              <a:gd name="connsiteX163" fmla="*/ 2943811 w 6573406"/>
              <a:gd name="connsiteY163" fmla="*/ 2301097 h 5129212"/>
              <a:gd name="connsiteX164" fmla="*/ 2937878 w 6573406"/>
              <a:gd name="connsiteY164" fmla="*/ 2300145 h 5129212"/>
              <a:gd name="connsiteX165" fmla="*/ 2931945 w 6573406"/>
              <a:gd name="connsiteY165" fmla="*/ 2299828 h 5129212"/>
              <a:gd name="connsiteX166" fmla="*/ 2926012 w 6573406"/>
              <a:gd name="connsiteY166" fmla="*/ 2299510 h 5129212"/>
              <a:gd name="connsiteX167" fmla="*/ 2919730 w 6573406"/>
              <a:gd name="connsiteY167" fmla="*/ 2299828 h 5129212"/>
              <a:gd name="connsiteX168" fmla="*/ 2913797 w 6573406"/>
              <a:gd name="connsiteY168" fmla="*/ 2300145 h 5129212"/>
              <a:gd name="connsiteX169" fmla="*/ 2907864 w 6573406"/>
              <a:gd name="connsiteY169" fmla="*/ 2301097 h 5129212"/>
              <a:gd name="connsiteX170" fmla="*/ 2901931 w 6573406"/>
              <a:gd name="connsiteY170" fmla="*/ 2302050 h 5129212"/>
              <a:gd name="connsiteX171" fmla="*/ 2896347 w 6573406"/>
              <a:gd name="connsiteY171" fmla="*/ 2303002 h 5129212"/>
              <a:gd name="connsiteX172" fmla="*/ 2890414 w 6573406"/>
              <a:gd name="connsiteY172" fmla="*/ 2304907 h 5129212"/>
              <a:gd name="connsiteX173" fmla="*/ 2884830 w 6573406"/>
              <a:gd name="connsiteY173" fmla="*/ 2306495 h 5129212"/>
              <a:gd name="connsiteX174" fmla="*/ 2878897 w 6573406"/>
              <a:gd name="connsiteY174" fmla="*/ 2308717 h 5129212"/>
              <a:gd name="connsiteX175" fmla="*/ 2873313 w 6573406"/>
              <a:gd name="connsiteY175" fmla="*/ 2310939 h 5129212"/>
              <a:gd name="connsiteX176" fmla="*/ 2868078 w 6573406"/>
              <a:gd name="connsiteY176" fmla="*/ 2313797 h 5129212"/>
              <a:gd name="connsiteX177" fmla="*/ 2862494 w 6573406"/>
              <a:gd name="connsiteY177" fmla="*/ 2316971 h 5129212"/>
              <a:gd name="connsiteX178" fmla="*/ 2857259 w 6573406"/>
              <a:gd name="connsiteY178" fmla="*/ 2320146 h 5129212"/>
              <a:gd name="connsiteX179" fmla="*/ 2852373 w 6573406"/>
              <a:gd name="connsiteY179" fmla="*/ 2323639 h 5129212"/>
              <a:gd name="connsiteX180" fmla="*/ 2847138 w 6573406"/>
              <a:gd name="connsiteY180" fmla="*/ 2327448 h 5129212"/>
              <a:gd name="connsiteX181" fmla="*/ 2842601 w 6573406"/>
              <a:gd name="connsiteY181" fmla="*/ 2331576 h 5129212"/>
              <a:gd name="connsiteX182" fmla="*/ 2837715 w 6573406"/>
              <a:gd name="connsiteY182" fmla="*/ 2336338 h 5129212"/>
              <a:gd name="connsiteX183" fmla="*/ 2833527 w 6573406"/>
              <a:gd name="connsiteY183" fmla="*/ 2340783 h 5129212"/>
              <a:gd name="connsiteX184" fmla="*/ 2829339 w 6573406"/>
              <a:gd name="connsiteY184" fmla="*/ 2345545 h 5129212"/>
              <a:gd name="connsiteX185" fmla="*/ 2825500 w 6573406"/>
              <a:gd name="connsiteY185" fmla="*/ 2350624 h 5129212"/>
              <a:gd name="connsiteX186" fmla="*/ 2822010 w 6573406"/>
              <a:gd name="connsiteY186" fmla="*/ 2355704 h 5129212"/>
              <a:gd name="connsiteX187" fmla="*/ 2818520 w 6573406"/>
              <a:gd name="connsiteY187" fmla="*/ 2361101 h 5129212"/>
              <a:gd name="connsiteX188" fmla="*/ 2815728 w 6573406"/>
              <a:gd name="connsiteY188" fmla="*/ 2366181 h 5129212"/>
              <a:gd name="connsiteX189" fmla="*/ 2812936 w 6573406"/>
              <a:gd name="connsiteY189" fmla="*/ 2371896 h 5129212"/>
              <a:gd name="connsiteX190" fmla="*/ 2810493 w 6573406"/>
              <a:gd name="connsiteY190" fmla="*/ 2377293 h 5129212"/>
              <a:gd name="connsiteX191" fmla="*/ 2808399 w 6573406"/>
              <a:gd name="connsiteY191" fmla="*/ 2383007 h 5129212"/>
              <a:gd name="connsiteX192" fmla="*/ 2806305 w 6573406"/>
              <a:gd name="connsiteY192" fmla="*/ 2388405 h 5129212"/>
              <a:gd name="connsiteX193" fmla="*/ 2804909 w 6573406"/>
              <a:gd name="connsiteY193" fmla="*/ 2394437 h 5129212"/>
              <a:gd name="connsiteX194" fmla="*/ 2803513 w 6573406"/>
              <a:gd name="connsiteY194" fmla="*/ 2400469 h 5129212"/>
              <a:gd name="connsiteX195" fmla="*/ 2802466 w 6573406"/>
              <a:gd name="connsiteY195" fmla="*/ 2406501 h 5129212"/>
              <a:gd name="connsiteX196" fmla="*/ 2801768 w 6573406"/>
              <a:gd name="connsiteY196" fmla="*/ 2412216 h 5129212"/>
              <a:gd name="connsiteX197" fmla="*/ 2801419 w 6573406"/>
              <a:gd name="connsiteY197" fmla="*/ 2418248 h 5129212"/>
              <a:gd name="connsiteX198" fmla="*/ 2801419 w 6573406"/>
              <a:gd name="connsiteY198" fmla="*/ 2424280 h 5129212"/>
              <a:gd name="connsiteX199" fmla="*/ 2801419 w 6573406"/>
              <a:gd name="connsiteY199" fmla="*/ 2429994 h 5129212"/>
              <a:gd name="connsiteX200" fmla="*/ 2801768 w 6573406"/>
              <a:gd name="connsiteY200" fmla="*/ 2436027 h 5129212"/>
              <a:gd name="connsiteX201" fmla="*/ 2802466 w 6573406"/>
              <a:gd name="connsiteY201" fmla="*/ 2442059 h 5129212"/>
              <a:gd name="connsiteX202" fmla="*/ 2803513 w 6573406"/>
              <a:gd name="connsiteY202" fmla="*/ 2447773 h 5129212"/>
              <a:gd name="connsiteX203" fmla="*/ 2804909 w 6573406"/>
              <a:gd name="connsiteY203" fmla="*/ 2453805 h 5129212"/>
              <a:gd name="connsiteX204" fmla="*/ 2806305 w 6573406"/>
              <a:gd name="connsiteY204" fmla="*/ 2459838 h 5129212"/>
              <a:gd name="connsiteX205" fmla="*/ 2808399 w 6573406"/>
              <a:gd name="connsiteY205" fmla="*/ 2465235 h 5129212"/>
              <a:gd name="connsiteX206" fmla="*/ 2810493 w 6573406"/>
              <a:gd name="connsiteY206" fmla="*/ 2470949 h 5129212"/>
              <a:gd name="connsiteX207" fmla="*/ 2812936 w 6573406"/>
              <a:gd name="connsiteY207" fmla="*/ 2476347 h 5129212"/>
              <a:gd name="connsiteX208" fmla="*/ 2815728 w 6573406"/>
              <a:gd name="connsiteY208" fmla="*/ 2482061 h 5129212"/>
              <a:gd name="connsiteX209" fmla="*/ 2818520 w 6573406"/>
              <a:gd name="connsiteY209" fmla="*/ 2487458 h 5129212"/>
              <a:gd name="connsiteX210" fmla="*/ 2822010 w 6573406"/>
              <a:gd name="connsiteY210" fmla="*/ 2492538 h 5129212"/>
              <a:gd name="connsiteX211" fmla="*/ 2825500 w 6573406"/>
              <a:gd name="connsiteY211" fmla="*/ 2497935 h 5129212"/>
              <a:gd name="connsiteX212" fmla="*/ 2829339 w 6573406"/>
              <a:gd name="connsiteY212" fmla="*/ 2502697 h 5129212"/>
              <a:gd name="connsiteX213" fmla="*/ 2833527 w 6573406"/>
              <a:gd name="connsiteY213" fmla="*/ 2507460 h 5129212"/>
              <a:gd name="connsiteX214" fmla="*/ 2837715 w 6573406"/>
              <a:gd name="connsiteY214" fmla="*/ 2512222 h 5129212"/>
              <a:gd name="connsiteX215" fmla="*/ 4276989 w 6573406"/>
              <a:gd name="connsiteY215" fmla="*/ 3949455 h 5129212"/>
              <a:gd name="connsiteX216" fmla="*/ 4281177 w 6573406"/>
              <a:gd name="connsiteY216" fmla="*/ 3953900 h 5129212"/>
              <a:gd name="connsiteX217" fmla="*/ 4285365 w 6573406"/>
              <a:gd name="connsiteY217" fmla="*/ 3958980 h 5129212"/>
              <a:gd name="connsiteX218" fmla="*/ 4289204 w 6573406"/>
              <a:gd name="connsiteY218" fmla="*/ 3963742 h 5129212"/>
              <a:gd name="connsiteX219" fmla="*/ 4292694 w 6573406"/>
              <a:gd name="connsiteY219" fmla="*/ 3968822 h 5129212"/>
              <a:gd name="connsiteX220" fmla="*/ 4296184 w 6573406"/>
              <a:gd name="connsiteY220" fmla="*/ 3974219 h 5129212"/>
              <a:gd name="connsiteX221" fmla="*/ 4298976 w 6573406"/>
              <a:gd name="connsiteY221" fmla="*/ 3979298 h 5129212"/>
              <a:gd name="connsiteX222" fmla="*/ 4301768 w 6573406"/>
              <a:gd name="connsiteY222" fmla="*/ 3985013 h 5129212"/>
              <a:gd name="connsiteX223" fmla="*/ 4304211 w 6573406"/>
              <a:gd name="connsiteY223" fmla="*/ 3990728 h 5129212"/>
              <a:gd name="connsiteX224" fmla="*/ 4306305 w 6573406"/>
              <a:gd name="connsiteY224" fmla="*/ 3996125 h 5129212"/>
              <a:gd name="connsiteX225" fmla="*/ 4308050 w 6573406"/>
              <a:gd name="connsiteY225" fmla="*/ 4001840 h 5129212"/>
              <a:gd name="connsiteX226" fmla="*/ 4309795 w 6573406"/>
              <a:gd name="connsiteY226" fmla="*/ 4007554 h 5129212"/>
              <a:gd name="connsiteX227" fmla="*/ 4311191 w 6573406"/>
              <a:gd name="connsiteY227" fmla="*/ 4013586 h 5129212"/>
              <a:gd name="connsiteX228" fmla="*/ 4311889 w 6573406"/>
              <a:gd name="connsiteY228" fmla="*/ 4019618 h 5129212"/>
              <a:gd name="connsiteX229" fmla="*/ 4312587 w 6573406"/>
              <a:gd name="connsiteY229" fmla="*/ 4025333 h 5129212"/>
              <a:gd name="connsiteX230" fmla="*/ 4313285 w 6573406"/>
              <a:gd name="connsiteY230" fmla="*/ 4031365 h 5129212"/>
              <a:gd name="connsiteX231" fmla="*/ 4313285 w 6573406"/>
              <a:gd name="connsiteY231" fmla="*/ 4037397 h 5129212"/>
              <a:gd name="connsiteX232" fmla="*/ 4313285 w 6573406"/>
              <a:gd name="connsiteY232" fmla="*/ 4043429 h 5129212"/>
              <a:gd name="connsiteX233" fmla="*/ 4312587 w 6573406"/>
              <a:gd name="connsiteY233" fmla="*/ 4049144 h 5129212"/>
              <a:gd name="connsiteX234" fmla="*/ 4311889 w 6573406"/>
              <a:gd name="connsiteY234" fmla="*/ 4055176 h 5129212"/>
              <a:gd name="connsiteX235" fmla="*/ 4311191 w 6573406"/>
              <a:gd name="connsiteY235" fmla="*/ 4061208 h 5129212"/>
              <a:gd name="connsiteX236" fmla="*/ 4309795 w 6573406"/>
              <a:gd name="connsiteY236" fmla="*/ 4066923 h 5129212"/>
              <a:gd name="connsiteX237" fmla="*/ 4308050 w 6573406"/>
              <a:gd name="connsiteY237" fmla="*/ 4072955 h 5129212"/>
              <a:gd name="connsiteX238" fmla="*/ 4306305 w 6573406"/>
              <a:gd name="connsiteY238" fmla="*/ 4078670 h 5129212"/>
              <a:gd name="connsiteX239" fmla="*/ 4304211 w 6573406"/>
              <a:gd name="connsiteY239" fmla="*/ 4084067 h 5129212"/>
              <a:gd name="connsiteX240" fmla="*/ 4301768 w 6573406"/>
              <a:gd name="connsiteY240" fmla="*/ 4089782 h 5129212"/>
              <a:gd name="connsiteX241" fmla="*/ 4298976 w 6573406"/>
              <a:gd name="connsiteY241" fmla="*/ 4095179 h 5129212"/>
              <a:gd name="connsiteX242" fmla="*/ 4296184 w 6573406"/>
              <a:gd name="connsiteY242" fmla="*/ 4100576 h 5129212"/>
              <a:gd name="connsiteX243" fmla="*/ 4292694 w 6573406"/>
              <a:gd name="connsiteY243" fmla="*/ 4105656 h 5129212"/>
              <a:gd name="connsiteX244" fmla="*/ 4289204 w 6573406"/>
              <a:gd name="connsiteY244" fmla="*/ 4111053 h 5129212"/>
              <a:gd name="connsiteX245" fmla="*/ 4285365 w 6573406"/>
              <a:gd name="connsiteY245" fmla="*/ 4115815 h 5129212"/>
              <a:gd name="connsiteX246" fmla="*/ 4281177 w 6573406"/>
              <a:gd name="connsiteY246" fmla="*/ 4120895 h 5129212"/>
              <a:gd name="connsiteX247" fmla="*/ 4276989 w 6573406"/>
              <a:gd name="connsiteY247" fmla="*/ 4125339 h 5129212"/>
              <a:gd name="connsiteX248" fmla="*/ 4272801 w 6573406"/>
              <a:gd name="connsiteY248" fmla="*/ 4129149 h 5129212"/>
              <a:gd name="connsiteX249" fmla="*/ 4268613 w 6573406"/>
              <a:gd name="connsiteY249" fmla="*/ 4132959 h 5129212"/>
              <a:gd name="connsiteX250" fmla="*/ 4264425 w 6573406"/>
              <a:gd name="connsiteY250" fmla="*/ 4136134 h 5129212"/>
              <a:gd name="connsiteX251" fmla="*/ 4259888 w 6573406"/>
              <a:gd name="connsiteY251" fmla="*/ 4139626 h 5129212"/>
              <a:gd name="connsiteX252" fmla="*/ 4255700 w 6573406"/>
              <a:gd name="connsiteY252" fmla="*/ 4142483 h 5129212"/>
              <a:gd name="connsiteX253" fmla="*/ 4250814 w 6573406"/>
              <a:gd name="connsiteY253" fmla="*/ 4145023 h 5129212"/>
              <a:gd name="connsiteX254" fmla="*/ 4246277 w 6573406"/>
              <a:gd name="connsiteY254" fmla="*/ 4147880 h 5129212"/>
              <a:gd name="connsiteX255" fmla="*/ 4241391 w 6573406"/>
              <a:gd name="connsiteY255" fmla="*/ 4150103 h 5129212"/>
              <a:gd name="connsiteX256" fmla="*/ 4236854 w 6573406"/>
              <a:gd name="connsiteY256" fmla="*/ 4152008 h 5129212"/>
              <a:gd name="connsiteX257" fmla="*/ 4231619 w 6573406"/>
              <a:gd name="connsiteY257" fmla="*/ 4154230 h 5129212"/>
              <a:gd name="connsiteX258" fmla="*/ 4226733 w 6573406"/>
              <a:gd name="connsiteY258" fmla="*/ 4156135 h 5129212"/>
              <a:gd name="connsiteX259" fmla="*/ 4221847 w 6573406"/>
              <a:gd name="connsiteY259" fmla="*/ 4157405 h 5129212"/>
              <a:gd name="connsiteX260" fmla="*/ 4216612 w 6573406"/>
              <a:gd name="connsiteY260" fmla="*/ 4158675 h 5129212"/>
              <a:gd name="connsiteX261" fmla="*/ 4211726 w 6573406"/>
              <a:gd name="connsiteY261" fmla="*/ 4159945 h 5129212"/>
              <a:gd name="connsiteX262" fmla="*/ 4206491 w 6573406"/>
              <a:gd name="connsiteY262" fmla="*/ 4160580 h 5129212"/>
              <a:gd name="connsiteX263" fmla="*/ 4201256 w 6573406"/>
              <a:gd name="connsiteY263" fmla="*/ 4161215 h 5129212"/>
              <a:gd name="connsiteX264" fmla="*/ 4196022 w 6573406"/>
              <a:gd name="connsiteY264" fmla="*/ 4161532 h 5129212"/>
              <a:gd name="connsiteX265" fmla="*/ 4191135 w 6573406"/>
              <a:gd name="connsiteY265" fmla="*/ 4161532 h 5129212"/>
              <a:gd name="connsiteX266" fmla="*/ 4185900 w 6573406"/>
              <a:gd name="connsiteY266" fmla="*/ 4161532 h 5129212"/>
              <a:gd name="connsiteX267" fmla="*/ 4180665 w 6573406"/>
              <a:gd name="connsiteY267" fmla="*/ 4161532 h 5129212"/>
              <a:gd name="connsiteX268" fmla="*/ 4175430 w 6573406"/>
              <a:gd name="connsiteY268" fmla="*/ 4160897 h 5129212"/>
              <a:gd name="connsiteX269" fmla="*/ 4170195 w 6573406"/>
              <a:gd name="connsiteY269" fmla="*/ 4160580 h 5129212"/>
              <a:gd name="connsiteX270" fmla="*/ 4165309 w 6573406"/>
              <a:gd name="connsiteY270" fmla="*/ 4159627 h 5129212"/>
              <a:gd name="connsiteX271" fmla="*/ 4159725 w 6573406"/>
              <a:gd name="connsiteY271" fmla="*/ 4158357 h 5129212"/>
              <a:gd name="connsiteX272" fmla="*/ 4154490 w 6573406"/>
              <a:gd name="connsiteY272" fmla="*/ 4157087 h 5129212"/>
              <a:gd name="connsiteX273" fmla="*/ 4149604 w 6573406"/>
              <a:gd name="connsiteY273" fmla="*/ 4155500 h 5129212"/>
              <a:gd name="connsiteX274" fmla="*/ 4144718 w 6573406"/>
              <a:gd name="connsiteY274" fmla="*/ 4153913 h 5129212"/>
              <a:gd name="connsiteX275" fmla="*/ 4139832 w 6573406"/>
              <a:gd name="connsiteY275" fmla="*/ 4151690 h 5129212"/>
              <a:gd name="connsiteX276" fmla="*/ 4134946 w 6573406"/>
              <a:gd name="connsiteY276" fmla="*/ 4149785 h 5129212"/>
              <a:gd name="connsiteX277" fmla="*/ 4130409 w 6573406"/>
              <a:gd name="connsiteY277" fmla="*/ 4147246 h 5129212"/>
              <a:gd name="connsiteX278" fmla="*/ 4125523 w 6573406"/>
              <a:gd name="connsiteY278" fmla="*/ 4144706 h 5129212"/>
              <a:gd name="connsiteX279" fmla="*/ 4120986 w 6573406"/>
              <a:gd name="connsiteY279" fmla="*/ 4142166 h 5129212"/>
              <a:gd name="connsiteX280" fmla="*/ 0 w 6573406"/>
              <a:gd name="connsiteY280" fmla="*/ 0 h 512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6573406" h="5129212">
                <a:moveTo>
                  <a:pt x="0" y="0"/>
                </a:moveTo>
                <a:lnTo>
                  <a:pt x="0" y="5129212"/>
                </a:lnTo>
                <a:lnTo>
                  <a:pt x="6573406" y="5129212"/>
                </a:lnTo>
                <a:lnTo>
                  <a:pt x="3968474" y="2531906"/>
                </a:lnTo>
                <a:lnTo>
                  <a:pt x="3962541" y="2531906"/>
                </a:lnTo>
                <a:lnTo>
                  <a:pt x="3956259" y="2531588"/>
                </a:lnTo>
                <a:lnTo>
                  <a:pt x="3950326" y="2530953"/>
                </a:lnTo>
                <a:lnTo>
                  <a:pt x="3944393" y="2530001"/>
                </a:lnTo>
                <a:lnTo>
                  <a:pt x="3938460" y="2528731"/>
                </a:lnTo>
                <a:lnTo>
                  <a:pt x="3932527" y="2527143"/>
                </a:lnTo>
                <a:lnTo>
                  <a:pt x="3926943" y="2525239"/>
                </a:lnTo>
                <a:lnTo>
                  <a:pt x="3921010" y="2523334"/>
                </a:lnTo>
                <a:lnTo>
                  <a:pt x="3915426" y="2520794"/>
                </a:lnTo>
                <a:lnTo>
                  <a:pt x="3909842" y="2517937"/>
                </a:lnTo>
                <a:lnTo>
                  <a:pt x="3904258" y="2515079"/>
                </a:lnTo>
                <a:lnTo>
                  <a:pt x="3899023" y="2511587"/>
                </a:lnTo>
                <a:lnTo>
                  <a:pt x="3893788" y="2508095"/>
                </a:lnTo>
                <a:lnTo>
                  <a:pt x="3888902" y="2504285"/>
                </a:lnTo>
                <a:lnTo>
                  <a:pt x="3884016" y="2500158"/>
                </a:lnTo>
                <a:lnTo>
                  <a:pt x="3879130" y="2495713"/>
                </a:lnTo>
                <a:lnTo>
                  <a:pt x="3266286" y="1883611"/>
                </a:lnTo>
                <a:lnTo>
                  <a:pt x="3261400" y="1879484"/>
                </a:lnTo>
                <a:lnTo>
                  <a:pt x="3256864" y="1875356"/>
                </a:lnTo>
                <a:lnTo>
                  <a:pt x="3251628" y="1871547"/>
                </a:lnTo>
                <a:lnTo>
                  <a:pt x="3246742" y="1868054"/>
                </a:lnTo>
                <a:lnTo>
                  <a:pt x="3241508" y="1864562"/>
                </a:lnTo>
                <a:lnTo>
                  <a:pt x="3235924" y="1861705"/>
                </a:lnTo>
                <a:lnTo>
                  <a:pt x="3230688" y="1858847"/>
                </a:lnTo>
                <a:lnTo>
                  <a:pt x="3225104" y="1856308"/>
                </a:lnTo>
                <a:lnTo>
                  <a:pt x="3219172" y="1854403"/>
                </a:lnTo>
                <a:lnTo>
                  <a:pt x="3213588" y="1852180"/>
                </a:lnTo>
                <a:lnTo>
                  <a:pt x="3207654" y="1850910"/>
                </a:lnTo>
                <a:lnTo>
                  <a:pt x="3202070" y="1849323"/>
                </a:lnTo>
                <a:lnTo>
                  <a:pt x="3196138" y="1848371"/>
                </a:lnTo>
                <a:lnTo>
                  <a:pt x="3190205" y="1847736"/>
                </a:lnTo>
                <a:lnTo>
                  <a:pt x="3184272" y="1847418"/>
                </a:lnTo>
                <a:lnTo>
                  <a:pt x="3177990" y="1847418"/>
                </a:lnTo>
                <a:lnTo>
                  <a:pt x="3172057" y="1847418"/>
                </a:lnTo>
                <a:lnTo>
                  <a:pt x="3166124" y="1847736"/>
                </a:lnTo>
                <a:lnTo>
                  <a:pt x="3160191" y="1848371"/>
                </a:lnTo>
                <a:lnTo>
                  <a:pt x="3154258" y="1849323"/>
                </a:lnTo>
                <a:lnTo>
                  <a:pt x="3148325" y="1850910"/>
                </a:lnTo>
                <a:lnTo>
                  <a:pt x="3142741" y="1852180"/>
                </a:lnTo>
                <a:lnTo>
                  <a:pt x="3136808" y="1854403"/>
                </a:lnTo>
                <a:lnTo>
                  <a:pt x="3131224" y="1856308"/>
                </a:lnTo>
                <a:lnTo>
                  <a:pt x="3125640" y="1858847"/>
                </a:lnTo>
                <a:lnTo>
                  <a:pt x="3120405" y="1861705"/>
                </a:lnTo>
                <a:lnTo>
                  <a:pt x="3114821" y="1864562"/>
                </a:lnTo>
                <a:lnTo>
                  <a:pt x="3109586" y="1868054"/>
                </a:lnTo>
                <a:lnTo>
                  <a:pt x="3104351" y="1871547"/>
                </a:lnTo>
                <a:lnTo>
                  <a:pt x="3099465" y="1875356"/>
                </a:lnTo>
                <a:lnTo>
                  <a:pt x="3094579" y="1879484"/>
                </a:lnTo>
                <a:lnTo>
                  <a:pt x="3090042" y="1883611"/>
                </a:lnTo>
                <a:lnTo>
                  <a:pt x="3085505" y="1888373"/>
                </a:lnTo>
                <a:lnTo>
                  <a:pt x="3081666" y="1893135"/>
                </a:lnTo>
                <a:lnTo>
                  <a:pt x="3077827" y="1898215"/>
                </a:lnTo>
                <a:lnTo>
                  <a:pt x="3073988" y="1903295"/>
                </a:lnTo>
                <a:lnTo>
                  <a:pt x="3070847" y="1908374"/>
                </a:lnTo>
                <a:lnTo>
                  <a:pt x="3067706" y="1914089"/>
                </a:lnTo>
                <a:lnTo>
                  <a:pt x="3065263" y="1919169"/>
                </a:lnTo>
                <a:lnTo>
                  <a:pt x="3062820" y="1924883"/>
                </a:lnTo>
                <a:lnTo>
                  <a:pt x="3060726" y="1930281"/>
                </a:lnTo>
                <a:lnTo>
                  <a:pt x="3058632" y="1936313"/>
                </a:lnTo>
                <a:lnTo>
                  <a:pt x="3057236" y="1942345"/>
                </a:lnTo>
                <a:lnTo>
                  <a:pt x="3055840" y="1947742"/>
                </a:lnTo>
                <a:lnTo>
                  <a:pt x="3054793" y="1953774"/>
                </a:lnTo>
                <a:cubicBezTo>
                  <a:pt x="3054560" y="1955785"/>
                  <a:pt x="3054328" y="1957795"/>
                  <a:pt x="3054095" y="1959806"/>
                </a:cubicBezTo>
                <a:cubicBezTo>
                  <a:pt x="3053979" y="1961711"/>
                  <a:pt x="3053862" y="1963616"/>
                  <a:pt x="3053746" y="1965521"/>
                </a:cubicBezTo>
                <a:lnTo>
                  <a:pt x="3053746" y="1971870"/>
                </a:lnTo>
                <a:lnTo>
                  <a:pt x="3053746" y="1977903"/>
                </a:lnTo>
                <a:cubicBezTo>
                  <a:pt x="3053862" y="1979808"/>
                  <a:pt x="3053979" y="1981712"/>
                  <a:pt x="3054095" y="1983617"/>
                </a:cubicBezTo>
                <a:cubicBezTo>
                  <a:pt x="3054328" y="1985628"/>
                  <a:pt x="3054560" y="1987638"/>
                  <a:pt x="3054793" y="1989649"/>
                </a:cubicBezTo>
                <a:lnTo>
                  <a:pt x="3055840" y="1995681"/>
                </a:lnTo>
                <a:lnTo>
                  <a:pt x="3057236" y="2001079"/>
                </a:lnTo>
                <a:lnTo>
                  <a:pt x="3058632" y="2007111"/>
                </a:lnTo>
                <a:lnTo>
                  <a:pt x="3060726" y="2013143"/>
                </a:lnTo>
                <a:lnTo>
                  <a:pt x="3062820" y="2018540"/>
                </a:lnTo>
                <a:lnTo>
                  <a:pt x="3065263" y="2024255"/>
                </a:lnTo>
                <a:lnTo>
                  <a:pt x="3067706" y="2029334"/>
                </a:lnTo>
                <a:lnTo>
                  <a:pt x="3070847" y="2035049"/>
                </a:lnTo>
                <a:lnTo>
                  <a:pt x="3073988" y="2040446"/>
                </a:lnTo>
                <a:lnTo>
                  <a:pt x="3077827" y="2045208"/>
                </a:lnTo>
                <a:lnTo>
                  <a:pt x="3081666" y="2050288"/>
                </a:lnTo>
                <a:lnTo>
                  <a:pt x="3085505" y="2055368"/>
                </a:lnTo>
                <a:lnTo>
                  <a:pt x="3090042" y="2059812"/>
                </a:lnTo>
                <a:lnTo>
                  <a:pt x="3916473" y="2884626"/>
                </a:lnTo>
                <a:lnTo>
                  <a:pt x="3920661" y="2889706"/>
                </a:lnTo>
                <a:lnTo>
                  <a:pt x="3924849" y="2894151"/>
                </a:lnTo>
                <a:lnTo>
                  <a:pt x="3928688" y="2899548"/>
                </a:lnTo>
                <a:lnTo>
                  <a:pt x="3932178" y="2904310"/>
                </a:lnTo>
                <a:lnTo>
                  <a:pt x="3935668" y="2909390"/>
                </a:lnTo>
                <a:lnTo>
                  <a:pt x="3938460" y="2915104"/>
                </a:lnTo>
                <a:lnTo>
                  <a:pt x="3941252" y="2920502"/>
                </a:lnTo>
                <a:lnTo>
                  <a:pt x="3943695" y="2925899"/>
                </a:lnTo>
                <a:lnTo>
                  <a:pt x="3945789" y="2931613"/>
                </a:lnTo>
                <a:lnTo>
                  <a:pt x="3947534" y="2937328"/>
                </a:lnTo>
                <a:lnTo>
                  <a:pt x="3949279" y="2943360"/>
                </a:lnTo>
                <a:lnTo>
                  <a:pt x="3950675" y="2949075"/>
                </a:lnTo>
                <a:cubicBezTo>
                  <a:pt x="3950908" y="2950980"/>
                  <a:pt x="3951140" y="2952884"/>
                  <a:pt x="3951373" y="2954789"/>
                </a:cubicBezTo>
                <a:cubicBezTo>
                  <a:pt x="3951606" y="2956800"/>
                  <a:pt x="3951838" y="2958811"/>
                  <a:pt x="3952071" y="2960822"/>
                </a:cubicBezTo>
                <a:cubicBezTo>
                  <a:pt x="3952304" y="2962833"/>
                  <a:pt x="3952536" y="2964843"/>
                  <a:pt x="3952769" y="2966854"/>
                </a:cubicBezTo>
                <a:lnTo>
                  <a:pt x="3952769" y="2973203"/>
                </a:lnTo>
                <a:lnTo>
                  <a:pt x="3952769" y="2978918"/>
                </a:lnTo>
                <a:cubicBezTo>
                  <a:pt x="3952536" y="2980929"/>
                  <a:pt x="3952304" y="2982939"/>
                  <a:pt x="3952071" y="2984950"/>
                </a:cubicBezTo>
                <a:cubicBezTo>
                  <a:pt x="3951838" y="2986961"/>
                  <a:pt x="3951606" y="2988971"/>
                  <a:pt x="3951373" y="2990982"/>
                </a:cubicBezTo>
                <a:cubicBezTo>
                  <a:pt x="3951140" y="2992887"/>
                  <a:pt x="3950908" y="2994792"/>
                  <a:pt x="3950675" y="2996697"/>
                </a:cubicBezTo>
                <a:lnTo>
                  <a:pt x="3949279" y="3002411"/>
                </a:lnTo>
                <a:lnTo>
                  <a:pt x="3947534" y="3008444"/>
                </a:lnTo>
                <a:lnTo>
                  <a:pt x="3945789" y="3014158"/>
                </a:lnTo>
                <a:lnTo>
                  <a:pt x="3943695" y="3019873"/>
                </a:lnTo>
                <a:lnTo>
                  <a:pt x="3941252" y="3025270"/>
                </a:lnTo>
                <a:lnTo>
                  <a:pt x="3938460" y="3030667"/>
                </a:lnTo>
                <a:lnTo>
                  <a:pt x="3935668" y="3036064"/>
                </a:lnTo>
                <a:lnTo>
                  <a:pt x="3932178" y="3041462"/>
                </a:lnTo>
                <a:lnTo>
                  <a:pt x="3928688" y="3046224"/>
                </a:lnTo>
                <a:lnTo>
                  <a:pt x="3924849" y="3051621"/>
                </a:lnTo>
                <a:lnTo>
                  <a:pt x="3920661" y="3056066"/>
                </a:lnTo>
                <a:lnTo>
                  <a:pt x="3916473" y="3060828"/>
                </a:lnTo>
                <a:lnTo>
                  <a:pt x="3911587" y="3065273"/>
                </a:lnTo>
                <a:lnTo>
                  <a:pt x="3906701" y="3069400"/>
                </a:lnTo>
                <a:lnTo>
                  <a:pt x="3901815" y="3073210"/>
                </a:lnTo>
                <a:lnTo>
                  <a:pt x="3896929" y="3077019"/>
                </a:lnTo>
                <a:lnTo>
                  <a:pt x="3891694" y="3080194"/>
                </a:lnTo>
                <a:lnTo>
                  <a:pt x="3886110" y="3083051"/>
                </a:lnTo>
                <a:lnTo>
                  <a:pt x="3880177" y="3085909"/>
                </a:lnTo>
                <a:lnTo>
                  <a:pt x="3874593" y="3088131"/>
                </a:lnTo>
                <a:lnTo>
                  <a:pt x="3869009" y="3090354"/>
                </a:lnTo>
                <a:lnTo>
                  <a:pt x="3863425" y="3092258"/>
                </a:lnTo>
                <a:lnTo>
                  <a:pt x="3857492" y="3093846"/>
                </a:lnTo>
                <a:lnTo>
                  <a:pt x="3851559" y="3095116"/>
                </a:lnTo>
                <a:lnTo>
                  <a:pt x="3845626" y="3096068"/>
                </a:lnTo>
                <a:lnTo>
                  <a:pt x="3839693" y="3097021"/>
                </a:lnTo>
                <a:lnTo>
                  <a:pt x="3833760" y="3097338"/>
                </a:lnTo>
                <a:lnTo>
                  <a:pt x="3827827" y="3097338"/>
                </a:lnTo>
                <a:lnTo>
                  <a:pt x="3821894" y="3097338"/>
                </a:lnTo>
                <a:lnTo>
                  <a:pt x="3815961" y="3097021"/>
                </a:lnTo>
                <a:lnTo>
                  <a:pt x="3810028" y="3096068"/>
                </a:lnTo>
                <a:lnTo>
                  <a:pt x="3804095" y="3095116"/>
                </a:lnTo>
                <a:lnTo>
                  <a:pt x="3798162" y="3093846"/>
                </a:lnTo>
                <a:lnTo>
                  <a:pt x="3792578" y="3092258"/>
                </a:lnTo>
                <a:lnTo>
                  <a:pt x="3786645" y="3090354"/>
                </a:lnTo>
                <a:lnTo>
                  <a:pt x="3781061" y="3088131"/>
                </a:lnTo>
                <a:lnTo>
                  <a:pt x="3775477" y="3085909"/>
                </a:lnTo>
                <a:lnTo>
                  <a:pt x="3769893" y="3083051"/>
                </a:lnTo>
                <a:lnTo>
                  <a:pt x="3764658" y="3080194"/>
                </a:lnTo>
                <a:lnTo>
                  <a:pt x="3759423" y="3077019"/>
                </a:lnTo>
                <a:lnTo>
                  <a:pt x="3754188" y="3073210"/>
                </a:lnTo>
                <a:lnTo>
                  <a:pt x="3749302" y="3069400"/>
                </a:lnTo>
                <a:lnTo>
                  <a:pt x="3744416" y="3065273"/>
                </a:lnTo>
                <a:lnTo>
                  <a:pt x="3739879" y="3060828"/>
                </a:lnTo>
                <a:lnTo>
                  <a:pt x="3013960" y="2336338"/>
                </a:lnTo>
                <a:lnTo>
                  <a:pt x="3009423" y="2331576"/>
                </a:lnTo>
                <a:lnTo>
                  <a:pt x="3004537" y="2327448"/>
                </a:lnTo>
                <a:lnTo>
                  <a:pt x="2999651" y="2323639"/>
                </a:lnTo>
                <a:lnTo>
                  <a:pt x="2994416" y="2320146"/>
                </a:lnTo>
                <a:lnTo>
                  <a:pt x="2989181" y="2316971"/>
                </a:lnTo>
                <a:lnTo>
                  <a:pt x="2983946" y="2313797"/>
                </a:lnTo>
                <a:lnTo>
                  <a:pt x="2978362" y="2310939"/>
                </a:lnTo>
                <a:lnTo>
                  <a:pt x="2972778" y="2308717"/>
                </a:lnTo>
                <a:lnTo>
                  <a:pt x="2967194" y="2306495"/>
                </a:lnTo>
                <a:lnTo>
                  <a:pt x="2961261" y="2304907"/>
                </a:lnTo>
                <a:lnTo>
                  <a:pt x="2955677" y="2303002"/>
                </a:lnTo>
                <a:lnTo>
                  <a:pt x="2949744" y="2302050"/>
                </a:lnTo>
                <a:lnTo>
                  <a:pt x="2943811" y="2301097"/>
                </a:lnTo>
                <a:lnTo>
                  <a:pt x="2937878" y="2300145"/>
                </a:lnTo>
                <a:lnTo>
                  <a:pt x="2931945" y="2299828"/>
                </a:lnTo>
                <a:lnTo>
                  <a:pt x="2926012" y="2299510"/>
                </a:lnTo>
                <a:lnTo>
                  <a:pt x="2919730" y="2299828"/>
                </a:lnTo>
                <a:lnTo>
                  <a:pt x="2913797" y="2300145"/>
                </a:lnTo>
                <a:lnTo>
                  <a:pt x="2907864" y="2301097"/>
                </a:lnTo>
                <a:lnTo>
                  <a:pt x="2901931" y="2302050"/>
                </a:lnTo>
                <a:lnTo>
                  <a:pt x="2896347" y="2303002"/>
                </a:lnTo>
                <a:lnTo>
                  <a:pt x="2890414" y="2304907"/>
                </a:lnTo>
                <a:lnTo>
                  <a:pt x="2884830" y="2306495"/>
                </a:lnTo>
                <a:lnTo>
                  <a:pt x="2878897" y="2308717"/>
                </a:lnTo>
                <a:lnTo>
                  <a:pt x="2873313" y="2310939"/>
                </a:lnTo>
                <a:lnTo>
                  <a:pt x="2868078" y="2313797"/>
                </a:lnTo>
                <a:lnTo>
                  <a:pt x="2862494" y="2316971"/>
                </a:lnTo>
                <a:lnTo>
                  <a:pt x="2857259" y="2320146"/>
                </a:lnTo>
                <a:lnTo>
                  <a:pt x="2852373" y="2323639"/>
                </a:lnTo>
                <a:lnTo>
                  <a:pt x="2847138" y="2327448"/>
                </a:lnTo>
                <a:lnTo>
                  <a:pt x="2842601" y="2331576"/>
                </a:lnTo>
                <a:lnTo>
                  <a:pt x="2837715" y="2336338"/>
                </a:lnTo>
                <a:lnTo>
                  <a:pt x="2833527" y="2340783"/>
                </a:lnTo>
                <a:lnTo>
                  <a:pt x="2829339" y="2345545"/>
                </a:lnTo>
                <a:lnTo>
                  <a:pt x="2825500" y="2350624"/>
                </a:lnTo>
                <a:lnTo>
                  <a:pt x="2822010" y="2355704"/>
                </a:lnTo>
                <a:lnTo>
                  <a:pt x="2818520" y="2361101"/>
                </a:lnTo>
                <a:lnTo>
                  <a:pt x="2815728" y="2366181"/>
                </a:lnTo>
                <a:lnTo>
                  <a:pt x="2812936" y="2371896"/>
                </a:lnTo>
                <a:lnTo>
                  <a:pt x="2810493" y="2377293"/>
                </a:lnTo>
                <a:lnTo>
                  <a:pt x="2808399" y="2383007"/>
                </a:lnTo>
                <a:lnTo>
                  <a:pt x="2806305" y="2388405"/>
                </a:lnTo>
                <a:lnTo>
                  <a:pt x="2804909" y="2394437"/>
                </a:lnTo>
                <a:lnTo>
                  <a:pt x="2803513" y="2400469"/>
                </a:lnTo>
                <a:lnTo>
                  <a:pt x="2802466" y="2406501"/>
                </a:lnTo>
                <a:cubicBezTo>
                  <a:pt x="2802233" y="2408406"/>
                  <a:pt x="2802001" y="2410311"/>
                  <a:pt x="2801768" y="2412216"/>
                </a:cubicBezTo>
                <a:cubicBezTo>
                  <a:pt x="2801652" y="2414227"/>
                  <a:pt x="2801535" y="2416237"/>
                  <a:pt x="2801419" y="2418248"/>
                </a:cubicBezTo>
                <a:lnTo>
                  <a:pt x="2801419" y="2424280"/>
                </a:lnTo>
                <a:lnTo>
                  <a:pt x="2801419" y="2429994"/>
                </a:lnTo>
                <a:cubicBezTo>
                  <a:pt x="2801535" y="2432005"/>
                  <a:pt x="2801652" y="2434016"/>
                  <a:pt x="2801768" y="2436027"/>
                </a:cubicBezTo>
                <a:cubicBezTo>
                  <a:pt x="2802001" y="2438038"/>
                  <a:pt x="2802233" y="2440048"/>
                  <a:pt x="2802466" y="2442059"/>
                </a:cubicBezTo>
                <a:lnTo>
                  <a:pt x="2803513" y="2447773"/>
                </a:lnTo>
                <a:lnTo>
                  <a:pt x="2804909" y="2453805"/>
                </a:lnTo>
                <a:lnTo>
                  <a:pt x="2806305" y="2459838"/>
                </a:lnTo>
                <a:lnTo>
                  <a:pt x="2808399" y="2465235"/>
                </a:lnTo>
                <a:lnTo>
                  <a:pt x="2810493" y="2470949"/>
                </a:lnTo>
                <a:lnTo>
                  <a:pt x="2812936" y="2476347"/>
                </a:lnTo>
                <a:lnTo>
                  <a:pt x="2815728" y="2482061"/>
                </a:lnTo>
                <a:lnTo>
                  <a:pt x="2818520" y="2487458"/>
                </a:lnTo>
                <a:lnTo>
                  <a:pt x="2822010" y="2492538"/>
                </a:lnTo>
                <a:lnTo>
                  <a:pt x="2825500" y="2497935"/>
                </a:lnTo>
                <a:lnTo>
                  <a:pt x="2829339" y="2502697"/>
                </a:lnTo>
                <a:lnTo>
                  <a:pt x="2833527" y="2507460"/>
                </a:lnTo>
                <a:lnTo>
                  <a:pt x="2837715" y="2512222"/>
                </a:lnTo>
                <a:lnTo>
                  <a:pt x="4276989" y="3949455"/>
                </a:lnTo>
                <a:lnTo>
                  <a:pt x="4281177" y="3953900"/>
                </a:lnTo>
                <a:lnTo>
                  <a:pt x="4285365" y="3958980"/>
                </a:lnTo>
                <a:lnTo>
                  <a:pt x="4289204" y="3963742"/>
                </a:lnTo>
                <a:lnTo>
                  <a:pt x="4292694" y="3968822"/>
                </a:lnTo>
                <a:lnTo>
                  <a:pt x="4296184" y="3974219"/>
                </a:lnTo>
                <a:lnTo>
                  <a:pt x="4298976" y="3979298"/>
                </a:lnTo>
                <a:lnTo>
                  <a:pt x="4301768" y="3985013"/>
                </a:lnTo>
                <a:lnTo>
                  <a:pt x="4304211" y="3990728"/>
                </a:lnTo>
                <a:lnTo>
                  <a:pt x="4306305" y="3996125"/>
                </a:lnTo>
                <a:lnTo>
                  <a:pt x="4308050" y="4001840"/>
                </a:lnTo>
                <a:lnTo>
                  <a:pt x="4309795" y="4007554"/>
                </a:lnTo>
                <a:lnTo>
                  <a:pt x="4311191" y="4013586"/>
                </a:lnTo>
                <a:cubicBezTo>
                  <a:pt x="4311424" y="4015597"/>
                  <a:pt x="4311656" y="4017607"/>
                  <a:pt x="4311889" y="4019618"/>
                </a:cubicBezTo>
                <a:cubicBezTo>
                  <a:pt x="4312122" y="4021523"/>
                  <a:pt x="4312354" y="4023428"/>
                  <a:pt x="4312587" y="4025333"/>
                </a:cubicBezTo>
                <a:cubicBezTo>
                  <a:pt x="4312820" y="4027344"/>
                  <a:pt x="4313052" y="4029354"/>
                  <a:pt x="4313285" y="4031365"/>
                </a:cubicBezTo>
                <a:lnTo>
                  <a:pt x="4313285" y="4037397"/>
                </a:lnTo>
                <a:lnTo>
                  <a:pt x="4313285" y="4043429"/>
                </a:lnTo>
                <a:cubicBezTo>
                  <a:pt x="4313052" y="4045334"/>
                  <a:pt x="4312820" y="4047239"/>
                  <a:pt x="4312587" y="4049144"/>
                </a:cubicBezTo>
                <a:cubicBezTo>
                  <a:pt x="4312354" y="4051155"/>
                  <a:pt x="4312122" y="4053165"/>
                  <a:pt x="4311889" y="4055176"/>
                </a:cubicBezTo>
                <a:cubicBezTo>
                  <a:pt x="4311656" y="4057187"/>
                  <a:pt x="4311424" y="4059197"/>
                  <a:pt x="4311191" y="4061208"/>
                </a:cubicBezTo>
                <a:lnTo>
                  <a:pt x="4309795" y="4066923"/>
                </a:lnTo>
                <a:lnTo>
                  <a:pt x="4308050" y="4072955"/>
                </a:lnTo>
                <a:lnTo>
                  <a:pt x="4306305" y="4078670"/>
                </a:lnTo>
                <a:lnTo>
                  <a:pt x="4304211" y="4084067"/>
                </a:lnTo>
                <a:lnTo>
                  <a:pt x="4301768" y="4089782"/>
                </a:lnTo>
                <a:lnTo>
                  <a:pt x="4298976" y="4095179"/>
                </a:lnTo>
                <a:lnTo>
                  <a:pt x="4296184" y="4100576"/>
                </a:lnTo>
                <a:lnTo>
                  <a:pt x="4292694" y="4105656"/>
                </a:lnTo>
                <a:lnTo>
                  <a:pt x="4289204" y="4111053"/>
                </a:lnTo>
                <a:lnTo>
                  <a:pt x="4285365" y="4115815"/>
                </a:lnTo>
                <a:lnTo>
                  <a:pt x="4281177" y="4120895"/>
                </a:lnTo>
                <a:lnTo>
                  <a:pt x="4276989" y="4125339"/>
                </a:lnTo>
                <a:lnTo>
                  <a:pt x="4272801" y="4129149"/>
                </a:lnTo>
                <a:lnTo>
                  <a:pt x="4268613" y="4132959"/>
                </a:lnTo>
                <a:lnTo>
                  <a:pt x="4264425" y="4136134"/>
                </a:lnTo>
                <a:lnTo>
                  <a:pt x="4259888" y="4139626"/>
                </a:lnTo>
                <a:lnTo>
                  <a:pt x="4255700" y="4142483"/>
                </a:lnTo>
                <a:lnTo>
                  <a:pt x="4250814" y="4145023"/>
                </a:lnTo>
                <a:lnTo>
                  <a:pt x="4246277" y="4147880"/>
                </a:lnTo>
                <a:lnTo>
                  <a:pt x="4241391" y="4150103"/>
                </a:lnTo>
                <a:lnTo>
                  <a:pt x="4236854" y="4152008"/>
                </a:lnTo>
                <a:lnTo>
                  <a:pt x="4231619" y="4154230"/>
                </a:lnTo>
                <a:lnTo>
                  <a:pt x="4226733" y="4156135"/>
                </a:lnTo>
                <a:lnTo>
                  <a:pt x="4221847" y="4157405"/>
                </a:lnTo>
                <a:lnTo>
                  <a:pt x="4216612" y="4158675"/>
                </a:lnTo>
                <a:lnTo>
                  <a:pt x="4211726" y="4159945"/>
                </a:lnTo>
                <a:lnTo>
                  <a:pt x="4206491" y="4160580"/>
                </a:lnTo>
                <a:lnTo>
                  <a:pt x="4201256" y="4161215"/>
                </a:lnTo>
                <a:lnTo>
                  <a:pt x="4196022" y="4161532"/>
                </a:lnTo>
                <a:lnTo>
                  <a:pt x="4191135" y="4161532"/>
                </a:lnTo>
                <a:lnTo>
                  <a:pt x="4185900" y="4161532"/>
                </a:lnTo>
                <a:lnTo>
                  <a:pt x="4180665" y="4161532"/>
                </a:lnTo>
                <a:lnTo>
                  <a:pt x="4175430" y="4160897"/>
                </a:lnTo>
                <a:lnTo>
                  <a:pt x="4170195" y="4160580"/>
                </a:lnTo>
                <a:lnTo>
                  <a:pt x="4165309" y="4159627"/>
                </a:lnTo>
                <a:lnTo>
                  <a:pt x="4159725" y="4158357"/>
                </a:lnTo>
                <a:lnTo>
                  <a:pt x="4154490" y="4157087"/>
                </a:lnTo>
                <a:lnTo>
                  <a:pt x="4149604" y="4155500"/>
                </a:lnTo>
                <a:lnTo>
                  <a:pt x="4144718" y="4153913"/>
                </a:lnTo>
                <a:lnTo>
                  <a:pt x="4139832" y="4151690"/>
                </a:lnTo>
                <a:lnTo>
                  <a:pt x="4134946" y="4149785"/>
                </a:lnTo>
                <a:lnTo>
                  <a:pt x="4130409" y="4147246"/>
                </a:lnTo>
                <a:lnTo>
                  <a:pt x="4125523" y="4144706"/>
                </a:lnTo>
                <a:lnTo>
                  <a:pt x="4120986" y="4142166"/>
                </a:lnTo>
                <a:lnTo>
                  <a:pt x="0" y="0"/>
                </a:lnTo>
                <a:close/>
              </a:path>
            </a:pathLst>
          </a:custGeom>
          <a:solidFill>
            <a:srgbClr val="6D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C90E6BA-84D3-46D7-8FD5-6184B8D96D9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10789097" cy="6857999"/>
          </a:xfrm>
          <a:custGeom>
            <a:avLst/>
            <a:gdLst>
              <a:gd name="connsiteX0" fmla="*/ 10789097 w 10789097"/>
              <a:gd name="connsiteY0" fmla="*/ 0 h 6857999"/>
              <a:gd name="connsiteX1" fmla="*/ 708177 w 10789097"/>
              <a:gd name="connsiteY1" fmla="*/ 0 h 6857999"/>
              <a:gd name="connsiteX2" fmla="*/ 683305 w 10789097"/>
              <a:gd name="connsiteY2" fmla="*/ 0 h 6857999"/>
              <a:gd name="connsiteX3" fmla="*/ 329787 w 10789097"/>
              <a:gd name="connsiteY3" fmla="*/ 0 h 6857999"/>
              <a:gd name="connsiteX4" fmla="*/ 240539 w 10789097"/>
              <a:gd name="connsiteY4" fmla="*/ 0 h 6857999"/>
              <a:gd name="connsiteX5" fmla="*/ 0 w 10789097"/>
              <a:gd name="connsiteY5" fmla="*/ 0 h 6857999"/>
              <a:gd name="connsiteX6" fmla="*/ 34549 w 10789097"/>
              <a:gd name="connsiteY6" fmla="*/ 34608 h 6857999"/>
              <a:gd name="connsiteX7" fmla="*/ 2681221 w 10789097"/>
              <a:gd name="connsiteY7" fmla="*/ 2678112 h 6857999"/>
              <a:gd name="connsiteX8" fmla="*/ 2685758 w 10789097"/>
              <a:gd name="connsiteY8" fmla="*/ 2682875 h 6857999"/>
              <a:gd name="connsiteX9" fmla="*/ 2689946 w 10789097"/>
              <a:gd name="connsiteY9" fmla="*/ 2687320 h 6857999"/>
              <a:gd name="connsiteX10" fmla="*/ 2693785 w 10789097"/>
              <a:gd name="connsiteY10" fmla="*/ 2692717 h 6857999"/>
              <a:gd name="connsiteX11" fmla="*/ 2697274 w 10789097"/>
              <a:gd name="connsiteY11" fmla="*/ 2697480 h 6857999"/>
              <a:gd name="connsiteX12" fmla="*/ 2700415 w 10789097"/>
              <a:gd name="connsiteY12" fmla="*/ 2702877 h 6857999"/>
              <a:gd name="connsiteX13" fmla="*/ 2703556 w 10789097"/>
              <a:gd name="connsiteY13" fmla="*/ 2708275 h 6857999"/>
              <a:gd name="connsiteX14" fmla="*/ 2706348 w 10789097"/>
              <a:gd name="connsiteY14" fmla="*/ 2713672 h 6857999"/>
              <a:gd name="connsiteX15" fmla="*/ 2708791 w 10789097"/>
              <a:gd name="connsiteY15" fmla="*/ 2719070 h 6857999"/>
              <a:gd name="connsiteX16" fmla="*/ 2710885 w 10789097"/>
              <a:gd name="connsiteY16" fmla="*/ 2725102 h 6857999"/>
              <a:gd name="connsiteX17" fmla="*/ 2712630 w 10789097"/>
              <a:gd name="connsiteY17" fmla="*/ 2730817 h 6857999"/>
              <a:gd name="connsiteX18" fmla="*/ 2714025 w 10789097"/>
              <a:gd name="connsiteY18" fmla="*/ 2736532 h 6857999"/>
              <a:gd name="connsiteX19" fmla="*/ 2715421 w 10789097"/>
              <a:gd name="connsiteY19" fmla="*/ 2742565 h 6857999"/>
              <a:gd name="connsiteX20" fmla="*/ 2716468 w 10789097"/>
              <a:gd name="connsiteY20" fmla="*/ 2748280 h 6857999"/>
              <a:gd name="connsiteX21" fmla="*/ 2717166 w 10789097"/>
              <a:gd name="connsiteY21" fmla="*/ 2753995 h 6857999"/>
              <a:gd name="connsiteX22" fmla="*/ 2717515 w 10789097"/>
              <a:gd name="connsiteY22" fmla="*/ 2760345 h 6857999"/>
              <a:gd name="connsiteX23" fmla="*/ 2717864 w 10789097"/>
              <a:gd name="connsiteY23" fmla="*/ 2766377 h 6857999"/>
              <a:gd name="connsiteX24" fmla="*/ 2717515 w 10789097"/>
              <a:gd name="connsiteY24" fmla="*/ 2772092 h 6857999"/>
              <a:gd name="connsiteX25" fmla="*/ 2717166 w 10789097"/>
              <a:gd name="connsiteY25" fmla="*/ 2778125 h 6857999"/>
              <a:gd name="connsiteX26" fmla="*/ 2716468 w 10789097"/>
              <a:gd name="connsiteY26" fmla="*/ 2784157 h 6857999"/>
              <a:gd name="connsiteX27" fmla="*/ 2715421 w 10789097"/>
              <a:gd name="connsiteY27" fmla="*/ 2790190 h 6857999"/>
              <a:gd name="connsiteX28" fmla="*/ 2714025 w 10789097"/>
              <a:gd name="connsiteY28" fmla="*/ 2795905 h 6857999"/>
              <a:gd name="connsiteX29" fmla="*/ 2712630 w 10789097"/>
              <a:gd name="connsiteY29" fmla="*/ 2801620 h 6857999"/>
              <a:gd name="connsiteX30" fmla="*/ 2710885 w 10789097"/>
              <a:gd name="connsiteY30" fmla="*/ 2807335 h 6857999"/>
              <a:gd name="connsiteX31" fmla="*/ 2708791 w 10789097"/>
              <a:gd name="connsiteY31" fmla="*/ 2813050 h 6857999"/>
              <a:gd name="connsiteX32" fmla="*/ 2706348 w 10789097"/>
              <a:gd name="connsiteY32" fmla="*/ 2818765 h 6857999"/>
              <a:gd name="connsiteX33" fmla="*/ 2703556 w 10789097"/>
              <a:gd name="connsiteY33" fmla="*/ 2824162 h 6857999"/>
              <a:gd name="connsiteX34" fmla="*/ 2700415 w 10789097"/>
              <a:gd name="connsiteY34" fmla="*/ 2829560 h 6857999"/>
              <a:gd name="connsiteX35" fmla="*/ 2697274 w 10789097"/>
              <a:gd name="connsiteY35" fmla="*/ 2834640 h 6857999"/>
              <a:gd name="connsiteX36" fmla="*/ 2693785 w 10789097"/>
              <a:gd name="connsiteY36" fmla="*/ 2840037 h 6857999"/>
              <a:gd name="connsiteX37" fmla="*/ 2689946 w 10789097"/>
              <a:gd name="connsiteY37" fmla="*/ 2844800 h 6857999"/>
              <a:gd name="connsiteX38" fmla="*/ 2685758 w 10789097"/>
              <a:gd name="connsiteY38" fmla="*/ 2849562 h 6857999"/>
              <a:gd name="connsiteX39" fmla="*/ 2681221 w 10789097"/>
              <a:gd name="connsiteY39" fmla="*/ 2854325 h 6857999"/>
              <a:gd name="connsiteX40" fmla="*/ 2676684 w 10789097"/>
              <a:gd name="connsiteY40" fmla="*/ 2858770 h 6857999"/>
              <a:gd name="connsiteX41" fmla="*/ 2671799 w 10789097"/>
              <a:gd name="connsiteY41" fmla="*/ 2862580 h 6857999"/>
              <a:gd name="connsiteX42" fmla="*/ 2666913 w 10789097"/>
              <a:gd name="connsiteY42" fmla="*/ 2866390 h 6857999"/>
              <a:gd name="connsiteX43" fmla="*/ 2661678 w 10789097"/>
              <a:gd name="connsiteY43" fmla="*/ 2870200 h 6857999"/>
              <a:gd name="connsiteX44" fmla="*/ 2656444 w 10789097"/>
              <a:gd name="connsiteY44" fmla="*/ 2873375 h 6857999"/>
              <a:gd name="connsiteX45" fmla="*/ 2651209 w 10789097"/>
              <a:gd name="connsiteY45" fmla="*/ 2876550 h 6857999"/>
              <a:gd name="connsiteX46" fmla="*/ 2645625 w 10789097"/>
              <a:gd name="connsiteY46" fmla="*/ 2879090 h 6857999"/>
              <a:gd name="connsiteX47" fmla="*/ 2640041 w 10789097"/>
              <a:gd name="connsiteY47" fmla="*/ 2881312 h 6857999"/>
              <a:gd name="connsiteX48" fmla="*/ 2634458 w 10789097"/>
              <a:gd name="connsiteY48" fmla="*/ 2883535 h 6857999"/>
              <a:gd name="connsiteX49" fmla="*/ 2628525 w 10789097"/>
              <a:gd name="connsiteY49" fmla="*/ 2885757 h 6857999"/>
              <a:gd name="connsiteX50" fmla="*/ 2622941 w 10789097"/>
              <a:gd name="connsiteY50" fmla="*/ 2887027 h 6857999"/>
              <a:gd name="connsiteX51" fmla="*/ 2617009 w 10789097"/>
              <a:gd name="connsiteY51" fmla="*/ 2888297 h 6857999"/>
              <a:gd name="connsiteX52" fmla="*/ 2611076 w 10789097"/>
              <a:gd name="connsiteY52" fmla="*/ 2889567 h 6857999"/>
              <a:gd name="connsiteX53" fmla="*/ 2605143 w 10789097"/>
              <a:gd name="connsiteY53" fmla="*/ 2890202 h 6857999"/>
              <a:gd name="connsiteX54" fmla="*/ 2599211 w 10789097"/>
              <a:gd name="connsiteY54" fmla="*/ 2890520 h 6857999"/>
              <a:gd name="connsiteX55" fmla="*/ 2593278 w 10789097"/>
              <a:gd name="connsiteY55" fmla="*/ 2890520 h 6857999"/>
              <a:gd name="connsiteX56" fmla="*/ 2587345 w 10789097"/>
              <a:gd name="connsiteY56" fmla="*/ 2890520 h 6857999"/>
              <a:gd name="connsiteX57" fmla="*/ 2581413 w 10789097"/>
              <a:gd name="connsiteY57" fmla="*/ 2890202 h 6857999"/>
              <a:gd name="connsiteX58" fmla="*/ 2575480 w 10789097"/>
              <a:gd name="connsiteY58" fmla="*/ 2889567 h 6857999"/>
              <a:gd name="connsiteX59" fmla="*/ 2569547 w 10789097"/>
              <a:gd name="connsiteY59" fmla="*/ 2888297 h 6857999"/>
              <a:gd name="connsiteX60" fmla="*/ 2563615 w 10789097"/>
              <a:gd name="connsiteY60" fmla="*/ 2887027 h 6857999"/>
              <a:gd name="connsiteX61" fmla="*/ 2557682 w 10789097"/>
              <a:gd name="connsiteY61" fmla="*/ 2885757 h 6857999"/>
              <a:gd name="connsiteX62" fmla="*/ 2552098 w 10789097"/>
              <a:gd name="connsiteY62" fmla="*/ 2883535 h 6857999"/>
              <a:gd name="connsiteX63" fmla="*/ 2546515 w 10789097"/>
              <a:gd name="connsiteY63" fmla="*/ 2881312 h 6857999"/>
              <a:gd name="connsiteX64" fmla="*/ 2540931 w 10789097"/>
              <a:gd name="connsiteY64" fmla="*/ 2879090 h 6857999"/>
              <a:gd name="connsiteX65" fmla="*/ 2535347 w 10789097"/>
              <a:gd name="connsiteY65" fmla="*/ 2876550 h 6857999"/>
              <a:gd name="connsiteX66" fmla="*/ 2530112 w 10789097"/>
              <a:gd name="connsiteY66" fmla="*/ 2873375 h 6857999"/>
              <a:gd name="connsiteX67" fmla="*/ 2524878 w 10789097"/>
              <a:gd name="connsiteY67" fmla="*/ 2870200 h 6857999"/>
              <a:gd name="connsiteX68" fmla="*/ 2519643 w 10789097"/>
              <a:gd name="connsiteY68" fmla="*/ 2866390 h 6857999"/>
              <a:gd name="connsiteX69" fmla="*/ 2514757 w 10789097"/>
              <a:gd name="connsiteY69" fmla="*/ 2862580 h 6857999"/>
              <a:gd name="connsiteX70" fmla="*/ 2509872 w 10789097"/>
              <a:gd name="connsiteY70" fmla="*/ 2858770 h 6857999"/>
              <a:gd name="connsiteX71" fmla="*/ 2505335 w 10789097"/>
              <a:gd name="connsiteY71" fmla="*/ 2854325 h 6857999"/>
              <a:gd name="connsiteX72" fmla="*/ 2390869 w 10789097"/>
              <a:gd name="connsiteY72" fmla="*/ 2740025 h 6857999"/>
              <a:gd name="connsiteX73" fmla="*/ 2385983 w 10789097"/>
              <a:gd name="connsiteY73" fmla="*/ 2735580 h 6857999"/>
              <a:gd name="connsiteX74" fmla="*/ 2381097 w 10789097"/>
              <a:gd name="connsiteY74" fmla="*/ 2731452 h 6857999"/>
              <a:gd name="connsiteX75" fmla="*/ 2376212 w 10789097"/>
              <a:gd name="connsiteY75" fmla="*/ 2727642 h 6857999"/>
              <a:gd name="connsiteX76" fmla="*/ 2371326 w 10789097"/>
              <a:gd name="connsiteY76" fmla="*/ 2724150 h 6857999"/>
              <a:gd name="connsiteX77" fmla="*/ 2366091 w 10789097"/>
              <a:gd name="connsiteY77" fmla="*/ 2720975 h 6857999"/>
              <a:gd name="connsiteX78" fmla="*/ 2360507 w 10789097"/>
              <a:gd name="connsiteY78" fmla="*/ 2717800 h 6857999"/>
              <a:gd name="connsiteX79" fmla="*/ 2355273 w 10789097"/>
              <a:gd name="connsiteY79" fmla="*/ 2715260 h 6857999"/>
              <a:gd name="connsiteX80" fmla="*/ 2349689 w 10789097"/>
              <a:gd name="connsiteY80" fmla="*/ 2713037 h 6857999"/>
              <a:gd name="connsiteX81" fmla="*/ 2343757 w 10789097"/>
              <a:gd name="connsiteY81" fmla="*/ 2710497 h 6857999"/>
              <a:gd name="connsiteX82" fmla="*/ 2338173 w 10789097"/>
              <a:gd name="connsiteY82" fmla="*/ 2708592 h 6857999"/>
              <a:gd name="connsiteX83" fmla="*/ 2332240 w 10789097"/>
              <a:gd name="connsiteY83" fmla="*/ 2707322 h 6857999"/>
              <a:gd name="connsiteX84" fmla="*/ 2326307 w 10789097"/>
              <a:gd name="connsiteY84" fmla="*/ 2706052 h 6857999"/>
              <a:gd name="connsiteX85" fmla="*/ 2320724 w 10789097"/>
              <a:gd name="connsiteY85" fmla="*/ 2704782 h 6857999"/>
              <a:gd name="connsiteX86" fmla="*/ 2314442 w 10789097"/>
              <a:gd name="connsiteY86" fmla="*/ 2704147 h 6857999"/>
              <a:gd name="connsiteX87" fmla="*/ 2308509 w 10789097"/>
              <a:gd name="connsiteY87" fmla="*/ 2703830 h 6857999"/>
              <a:gd name="connsiteX88" fmla="*/ 2302577 w 10789097"/>
              <a:gd name="connsiteY88" fmla="*/ 2703512 h 6857999"/>
              <a:gd name="connsiteX89" fmla="*/ 2296644 w 10789097"/>
              <a:gd name="connsiteY89" fmla="*/ 2703830 h 6857999"/>
              <a:gd name="connsiteX90" fmla="*/ 2290711 w 10789097"/>
              <a:gd name="connsiteY90" fmla="*/ 2704147 h 6857999"/>
              <a:gd name="connsiteX91" fmla="*/ 2284779 w 10789097"/>
              <a:gd name="connsiteY91" fmla="*/ 2704782 h 6857999"/>
              <a:gd name="connsiteX92" fmla="*/ 2278846 w 10789097"/>
              <a:gd name="connsiteY92" fmla="*/ 2706052 h 6857999"/>
              <a:gd name="connsiteX93" fmla="*/ 2272913 w 10789097"/>
              <a:gd name="connsiteY93" fmla="*/ 2707322 h 6857999"/>
              <a:gd name="connsiteX94" fmla="*/ 2267330 w 10789097"/>
              <a:gd name="connsiteY94" fmla="*/ 2708592 h 6857999"/>
              <a:gd name="connsiteX95" fmla="*/ 2261397 w 10789097"/>
              <a:gd name="connsiteY95" fmla="*/ 2710497 h 6857999"/>
              <a:gd name="connsiteX96" fmla="*/ 2255813 w 10789097"/>
              <a:gd name="connsiteY96" fmla="*/ 2713037 h 6857999"/>
              <a:gd name="connsiteX97" fmla="*/ 2250229 w 10789097"/>
              <a:gd name="connsiteY97" fmla="*/ 2715260 h 6857999"/>
              <a:gd name="connsiteX98" fmla="*/ 2244646 w 10789097"/>
              <a:gd name="connsiteY98" fmla="*/ 2717800 h 6857999"/>
              <a:gd name="connsiteX99" fmla="*/ 2239411 w 10789097"/>
              <a:gd name="connsiteY99" fmla="*/ 2720975 h 6857999"/>
              <a:gd name="connsiteX100" fmla="*/ 2234177 w 10789097"/>
              <a:gd name="connsiteY100" fmla="*/ 2724150 h 6857999"/>
              <a:gd name="connsiteX101" fmla="*/ 2228942 w 10789097"/>
              <a:gd name="connsiteY101" fmla="*/ 2727642 h 6857999"/>
              <a:gd name="connsiteX102" fmla="*/ 2224056 w 10789097"/>
              <a:gd name="connsiteY102" fmla="*/ 2731452 h 6857999"/>
              <a:gd name="connsiteX103" fmla="*/ 2219170 w 10789097"/>
              <a:gd name="connsiteY103" fmla="*/ 2735580 h 6857999"/>
              <a:gd name="connsiteX104" fmla="*/ 2214633 w 10789097"/>
              <a:gd name="connsiteY104" fmla="*/ 2740025 h 6857999"/>
              <a:gd name="connsiteX105" fmla="*/ 2210097 w 10789097"/>
              <a:gd name="connsiteY105" fmla="*/ 2744787 h 6857999"/>
              <a:gd name="connsiteX106" fmla="*/ 2206258 w 10789097"/>
              <a:gd name="connsiteY106" fmla="*/ 2749550 h 6857999"/>
              <a:gd name="connsiteX107" fmla="*/ 2202070 w 10789097"/>
              <a:gd name="connsiteY107" fmla="*/ 2754312 h 6857999"/>
              <a:gd name="connsiteX108" fmla="*/ 2198581 w 10789097"/>
              <a:gd name="connsiteY108" fmla="*/ 2759710 h 6857999"/>
              <a:gd name="connsiteX109" fmla="*/ 2195091 w 10789097"/>
              <a:gd name="connsiteY109" fmla="*/ 2764790 h 6857999"/>
              <a:gd name="connsiteX110" fmla="*/ 2191950 w 10789097"/>
              <a:gd name="connsiteY110" fmla="*/ 2770187 h 6857999"/>
              <a:gd name="connsiteX111" fmla="*/ 2189507 w 10789097"/>
              <a:gd name="connsiteY111" fmla="*/ 2775585 h 6857999"/>
              <a:gd name="connsiteX112" fmla="*/ 2187064 w 10789097"/>
              <a:gd name="connsiteY112" fmla="*/ 2781300 h 6857999"/>
              <a:gd name="connsiteX113" fmla="*/ 2184621 w 10789097"/>
              <a:gd name="connsiteY113" fmla="*/ 2787015 h 6857999"/>
              <a:gd name="connsiteX114" fmla="*/ 2182876 w 10789097"/>
              <a:gd name="connsiteY114" fmla="*/ 2792730 h 6857999"/>
              <a:gd name="connsiteX115" fmla="*/ 2181480 w 10789097"/>
              <a:gd name="connsiteY115" fmla="*/ 2798445 h 6857999"/>
              <a:gd name="connsiteX116" fmla="*/ 2180085 w 10789097"/>
              <a:gd name="connsiteY116" fmla="*/ 2804477 h 6857999"/>
              <a:gd name="connsiteX117" fmla="*/ 2179037 w 10789097"/>
              <a:gd name="connsiteY117" fmla="*/ 2810192 h 6857999"/>
              <a:gd name="connsiteX118" fmla="*/ 2178339 w 10789097"/>
              <a:gd name="connsiteY118" fmla="*/ 2816225 h 6857999"/>
              <a:gd name="connsiteX119" fmla="*/ 2177991 w 10789097"/>
              <a:gd name="connsiteY119" fmla="*/ 2822257 h 6857999"/>
              <a:gd name="connsiteX120" fmla="*/ 2177641 w 10789097"/>
              <a:gd name="connsiteY120" fmla="*/ 2827972 h 6857999"/>
              <a:gd name="connsiteX121" fmla="*/ 2177991 w 10789097"/>
              <a:gd name="connsiteY121" fmla="*/ 2834005 h 6857999"/>
              <a:gd name="connsiteX122" fmla="*/ 2178339 w 10789097"/>
              <a:gd name="connsiteY122" fmla="*/ 2840037 h 6857999"/>
              <a:gd name="connsiteX123" fmla="*/ 2179037 w 10789097"/>
              <a:gd name="connsiteY123" fmla="*/ 2845752 h 6857999"/>
              <a:gd name="connsiteX124" fmla="*/ 2180085 w 10789097"/>
              <a:gd name="connsiteY124" fmla="*/ 2851785 h 6857999"/>
              <a:gd name="connsiteX125" fmla="*/ 2181480 w 10789097"/>
              <a:gd name="connsiteY125" fmla="*/ 2857817 h 6857999"/>
              <a:gd name="connsiteX126" fmla="*/ 2182876 w 10789097"/>
              <a:gd name="connsiteY126" fmla="*/ 2863532 h 6857999"/>
              <a:gd name="connsiteX127" fmla="*/ 2184621 w 10789097"/>
              <a:gd name="connsiteY127" fmla="*/ 2869247 h 6857999"/>
              <a:gd name="connsiteX128" fmla="*/ 2187064 w 10789097"/>
              <a:gd name="connsiteY128" fmla="*/ 2875280 h 6857999"/>
              <a:gd name="connsiteX129" fmla="*/ 2189507 w 10789097"/>
              <a:gd name="connsiteY129" fmla="*/ 2880677 h 6857999"/>
              <a:gd name="connsiteX130" fmla="*/ 2191950 w 10789097"/>
              <a:gd name="connsiteY130" fmla="*/ 2886075 h 6857999"/>
              <a:gd name="connsiteX131" fmla="*/ 2195091 w 10789097"/>
              <a:gd name="connsiteY131" fmla="*/ 2891472 h 6857999"/>
              <a:gd name="connsiteX132" fmla="*/ 2198581 w 10789097"/>
              <a:gd name="connsiteY132" fmla="*/ 2896870 h 6857999"/>
              <a:gd name="connsiteX133" fmla="*/ 2202070 w 10789097"/>
              <a:gd name="connsiteY133" fmla="*/ 2901632 h 6857999"/>
              <a:gd name="connsiteX134" fmla="*/ 2206258 w 10789097"/>
              <a:gd name="connsiteY134" fmla="*/ 2906712 h 6857999"/>
              <a:gd name="connsiteX135" fmla="*/ 2210097 w 10789097"/>
              <a:gd name="connsiteY135" fmla="*/ 2911475 h 6857999"/>
              <a:gd name="connsiteX136" fmla="*/ 2214633 w 10789097"/>
              <a:gd name="connsiteY136" fmla="*/ 2916237 h 6857999"/>
              <a:gd name="connsiteX137" fmla="*/ 2938420 w 10789097"/>
              <a:gd name="connsiteY137" fmla="*/ 3639502 h 6857999"/>
              <a:gd name="connsiteX138" fmla="*/ 2942957 w 10789097"/>
              <a:gd name="connsiteY138" fmla="*/ 3643947 h 6857999"/>
              <a:gd name="connsiteX139" fmla="*/ 2947145 w 10789097"/>
              <a:gd name="connsiteY139" fmla="*/ 3648710 h 6857999"/>
              <a:gd name="connsiteX140" fmla="*/ 2950984 w 10789097"/>
              <a:gd name="connsiteY140" fmla="*/ 3653790 h 6857999"/>
              <a:gd name="connsiteX141" fmla="*/ 2954473 w 10789097"/>
              <a:gd name="connsiteY141" fmla="*/ 3658870 h 6857999"/>
              <a:gd name="connsiteX142" fmla="*/ 2957614 w 10789097"/>
              <a:gd name="connsiteY142" fmla="*/ 3664267 h 6857999"/>
              <a:gd name="connsiteX143" fmla="*/ 2960755 w 10789097"/>
              <a:gd name="connsiteY143" fmla="*/ 3669347 h 6857999"/>
              <a:gd name="connsiteX144" fmla="*/ 2963547 w 10789097"/>
              <a:gd name="connsiteY144" fmla="*/ 3675062 h 6857999"/>
              <a:gd name="connsiteX145" fmla="*/ 2965641 w 10789097"/>
              <a:gd name="connsiteY145" fmla="*/ 3680460 h 6857999"/>
              <a:gd name="connsiteX146" fmla="*/ 2968084 w 10789097"/>
              <a:gd name="connsiteY146" fmla="*/ 3686175 h 6857999"/>
              <a:gd name="connsiteX147" fmla="*/ 2969829 w 10789097"/>
              <a:gd name="connsiteY147" fmla="*/ 3691890 h 6857999"/>
              <a:gd name="connsiteX148" fmla="*/ 2971224 w 10789097"/>
              <a:gd name="connsiteY148" fmla="*/ 3697605 h 6857999"/>
              <a:gd name="connsiteX149" fmla="*/ 2972620 w 10789097"/>
              <a:gd name="connsiteY149" fmla="*/ 3703637 h 6857999"/>
              <a:gd name="connsiteX150" fmla="*/ 2973667 w 10789097"/>
              <a:gd name="connsiteY150" fmla="*/ 3709670 h 6857999"/>
              <a:gd name="connsiteX151" fmla="*/ 2974365 w 10789097"/>
              <a:gd name="connsiteY151" fmla="*/ 3715385 h 6857999"/>
              <a:gd name="connsiteX152" fmla="*/ 2974714 w 10789097"/>
              <a:gd name="connsiteY152" fmla="*/ 3721417 h 6857999"/>
              <a:gd name="connsiteX153" fmla="*/ 2975063 w 10789097"/>
              <a:gd name="connsiteY153" fmla="*/ 3727450 h 6857999"/>
              <a:gd name="connsiteX154" fmla="*/ 2974714 w 10789097"/>
              <a:gd name="connsiteY154" fmla="*/ 3733165 h 6857999"/>
              <a:gd name="connsiteX155" fmla="*/ 2974365 w 10789097"/>
              <a:gd name="connsiteY155" fmla="*/ 3739197 h 6857999"/>
              <a:gd name="connsiteX156" fmla="*/ 2973667 w 10789097"/>
              <a:gd name="connsiteY156" fmla="*/ 3745230 h 6857999"/>
              <a:gd name="connsiteX157" fmla="*/ 2972620 w 10789097"/>
              <a:gd name="connsiteY157" fmla="*/ 3750945 h 6857999"/>
              <a:gd name="connsiteX158" fmla="*/ 2971224 w 10789097"/>
              <a:gd name="connsiteY158" fmla="*/ 3756977 h 6857999"/>
              <a:gd name="connsiteX159" fmla="*/ 2969829 w 10789097"/>
              <a:gd name="connsiteY159" fmla="*/ 3763010 h 6857999"/>
              <a:gd name="connsiteX160" fmla="*/ 2968084 w 10789097"/>
              <a:gd name="connsiteY160" fmla="*/ 3768407 h 6857999"/>
              <a:gd name="connsiteX161" fmla="*/ 2965641 w 10789097"/>
              <a:gd name="connsiteY161" fmla="*/ 3774122 h 6857999"/>
              <a:gd name="connsiteX162" fmla="*/ 2963547 w 10789097"/>
              <a:gd name="connsiteY162" fmla="*/ 3779837 h 6857999"/>
              <a:gd name="connsiteX163" fmla="*/ 2960755 w 10789097"/>
              <a:gd name="connsiteY163" fmla="*/ 3785235 h 6857999"/>
              <a:gd name="connsiteX164" fmla="*/ 2957614 w 10789097"/>
              <a:gd name="connsiteY164" fmla="*/ 3790632 h 6857999"/>
              <a:gd name="connsiteX165" fmla="*/ 2954473 w 10789097"/>
              <a:gd name="connsiteY165" fmla="*/ 3795712 h 6857999"/>
              <a:gd name="connsiteX166" fmla="*/ 2950984 w 10789097"/>
              <a:gd name="connsiteY166" fmla="*/ 3801110 h 6857999"/>
              <a:gd name="connsiteX167" fmla="*/ 2947145 w 10789097"/>
              <a:gd name="connsiteY167" fmla="*/ 3805872 h 6857999"/>
              <a:gd name="connsiteX168" fmla="*/ 2942957 w 10789097"/>
              <a:gd name="connsiteY168" fmla="*/ 3810635 h 6857999"/>
              <a:gd name="connsiteX169" fmla="*/ 2938420 w 10789097"/>
              <a:gd name="connsiteY169" fmla="*/ 3815397 h 6857999"/>
              <a:gd name="connsiteX170" fmla="*/ 2933884 w 10789097"/>
              <a:gd name="connsiteY170" fmla="*/ 3819842 h 6857999"/>
              <a:gd name="connsiteX171" fmla="*/ 2928998 w 10789097"/>
              <a:gd name="connsiteY171" fmla="*/ 3823970 h 6857999"/>
              <a:gd name="connsiteX172" fmla="*/ 2924112 w 10789097"/>
              <a:gd name="connsiteY172" fmla="*/ 3827780 h 6857999"/>
              <a:gd name="connsiteX173" fmla="*/ 2918877 w 10789097"/>
              <a:gd name="connsiteY173" fmla="*/ 3831272 h 6857999"/>
              <a:gd name="connsiteX174" fmla="*/ 2913643 w 10789097"/>
              <a:gd name="connsiteY174" fmla="*/ 3834447 h 6857999"/>
              <a:gd name="connsiteX175" fmla="*/ 2908408 w 10789097"/>
              <a:gd name="connsiteY175" fmla="*/ 3837622 h 6857999"/>
              <a:gd name="connsiteX176" fmla="*/ 2902824 w 10789097"/>
              <a:gd name="connsiteY176" fmla="*/ 3840480 h 6857999"/>
              <a:gd name="connsiteX177" fmla="*/ 2897240 w 10789097"/>
              <a:gd name="connsiteY177" fmla="*/ 3843020 h 6857999"/>
              <a:gd name="connsiteX178" fmla="*/ 2891657 w 10789097"/>
              <a:gd name="connsiteY178" fmla="*/ 3844925 h 6857999"/>
              <a:gd name="connsiteX179" fmla="*/ 2885724 w 10789097"/>
              <a:gd name="connsiteY179" fmla="*/ 3846830 h 6857999"/>
              <a:gd name="connsiteX180" fmla="*/ 2880140 w 10789097"/>
              <a:gd name="connsiteY180" fmla="*/ 3848417 h 6857999"/>
              <a:gd name="connsiteX181" fmla="*/ 2874208 w 10789097"/>
              <a:gd name="connsiteY181" fmla="*/ 3849370 h 6857999"/>
              <a:gd name="connsiteX182" fmla="*/ 2868275 w 10789097"/>
              <a:gd name="connsiteY182" fmla="*/ 3850640 h 6857999"/>
              <a:gd name="connsiteX183" fmla="*/ 2862342 w 10789097"/>
              <a:gd name="connsiteY183" fmla="*/ 3851275 h 6857999"/>
              <a:gd name="connsiteX184" fmla="*/ 2856410 w 10789097"/>
              <a:gd name="connsiteY184" fmla="*/ 3851592 h 6857999"/>
              <a:gd name="connsiteX185" fmla="*/ 2850477 w 10789097"/>
              <a:gd name="connsiteY185" fmla="*/ 3851910 h 6857999"/>
              <a:gd name="connsiteX186" fmla="*/ 2844544 w 10789097"/>
              <a:gd name="connsiteY186" fmla="*/ 3851592 h 6857999"/>
              <a:gd name="connsiteX187" fmla="*/ 2838612 w 10789097"/>
              <a:gd name="connsiteY187" fmla="*/ 3851275 h 6857999"/>
              <a:gd name="connsiteX188" fmla="*/ 2832679 w 10789097"/>
              <a:gd name="connsiteY188" fmla="*/ 3850640 h 6857999"/>
              <a:gd name="connsiteX189" fmla="*/ 2826746 w 10789097"/>
              <a:gd name="connsiteY189" fmla="*/ 3849370 h 6857999"/>
              <a:gd name="connsiteX190" fmla="*/ 2820814 w 10789097"/>
              <a:gd name="connsiteY190" fmla="*/ 3848417 h 6857999"/>
              <a:gd name="connsiteX191" fmla="*/ 2814881 w 10789097"/>
              <a:gd name="connsiteY191" fmla="*/ 3846830 h 6857999"/>
              <a:gd name="connsiteX192" fmla="*/ 2809297 w 10789097"/>
              <a:gd name="connsiteY192" fmla="*/ 3844925 h 6857999"/>
              <a:gd name="connsiteX193" fmla="*/ 2803714 w 10789097"/>
              <a:gd name="connsiteY193" fmla="*/ 3843020 h 6857999"/>
              <a:gd name="connsiteX194" fmla="*/ 2798130 w 10789097"/>
              <a:gd name="connsiteY194" fmla="*/ 3840480 h 6857999"/>
              <a:gd name="connsiteX195" fmla="*/ 2792546 w 10789097"/>
              <a:gd name="connsiteY195" fmla="*/ 3837622 h 6857999"/>
              <a:gd name="connsiteX196" fmla="*/ 2787311 w 10789097"/>
              <a:gd name="connsiteY196" fmla="*/ 3834447 h 6857999"/>
              <a:gd name="connsiteX197" fmla="*/ 2782077 w 10789097"/>
              <a:gd name="connsiteY197" fmla="*/ 3831272 h 6857999"/>
              <a:gd name="connsiteX198" fmla="*/ 2776842 w 10789097"/>
              <a:gd name="connsiteY198" fmla="*/ 3827780 h 6857999"/>
              <a:gd name="connsiteX199" fmla="*/ 2771956 w 10789097"/>
              <a:gd name="connsiteY199" fmla="*/ 3823970 h 6857999"/>
              <a:gd name="connsiteX200" fmla="*/ 2767071 w 10789097"/>
              <a:gd name="connsiteY200" fmla="*/ 3819842 h 6857999"/>
              <a:gd name="connsiteX201" fmla="*/ 2762534 w 10789097"/>
              <a:gd name="connsiteY201" fmla="*/ 3815397 h 6857999"/>
              <a:gd name="connsiteX202" fmla="*/ 2666564 w 10789097"/>
              <a:gd name="connsiteY202" fmla="*/ 3720147 h 6857999"/>
              <a:gd name="connsiteX203" fmla="*/ 2559078 w 10789097"/>
              <a:gd name="connsiteY203" fmla="*/ 3612515 h 6857999"/>
              <a:gd name="connsiteX204" fmla="*/ 2554541 w 10789097"/>
              <a:gd name="connsiteY204" fmla="*/ 3608070 h 6857999"/>
              <a:gd name="connsiteX205" fmla="*/ 2549655 w 10789097"/>
              <a:gd name="connsiteY205" fmla="*/ 3604260 h 6857999"/>
              <a:gd name="connsiteX206" fmla="*/ 2544770 w 10789097"/>
              <a:gd name="connsiteY206" fmla="*/ 3600132 h 6857999"/>
              <a:gd name="connsiteX207" fmla="*/ 2539535 w 10789097"/>
              <a:gd name="connsiteY207" fmla="*/ 3596640 h 6857999"/>
              <a:gd name="connsiteX208" fmla="*/ 2534300 w 10789097"/>
              <a:gd name="connsiteY208" fmla="*/ 3593465 h 6857999"/>
              <a:gd name="connsiteX209" fmla="*/ 2529066 w 10789097"/>
              <a:gd name="connsiteY209" fmla="*/ 3590290 h 6857999"/>
              <a:gd name="connsiteX210" fmla="*/ 2523482 w 10789097"/>
              <a:gd name="connsiteY210" fmla="*/ 3587750 h 6857999"/>
              <a:gd name="connsiteX211" fmla="*/ 2517898 w 10789097"/>
              <a:gd name="connsiteY211" fmla="*/ 3585210 h 6857999"/>
              <a:gd name="connsiteX212" fmla="*/ 2512314 w 10789097"/>
              <a:gd name="connsiteY212" fmla="*/ 3583305 h 6857999"/>
              <a:gd name="connsiteX213" fmla="*/ 2506731 w 10789097"/>
              <a:gd name="connsiteY213" fmla="*/ 3581082 h 6857999"/>
              <a:gd name="connsiteX214" fmla="*/ 2500798 w 10789097"/>
              <a:gd name="connsiteY214" fmla="*/ 3579812 h 6857999"/>
              <a:gd name="connsiteX215" fmla="*/ 2494865 w 10789097"/>
              <a:gd name="connsiteY215" fmla="*/ 3578225 h 6857999"/>
              <a:gd name="connsiteX216" fmla="*/ 2488933 w 10789097"/>
              <a:gd name="connsiteY216" fmla="*/ 3577272 h 6857999"/>
              <a:gd name="connsiteX217" fmla="*/ 2483000 w 10789097"/>
              <a:gd name="connsiteY217" fmla="*/ 3576637 h 6857999"/>
              <a:gd name="connsiteX218" fmla="*/ 2476718 w 10789097"/>
              <a:gd name="connsiteY218" fmla="*/ 3576320 h 6857999"/>
              <a:gd name="connsiteX219" fmla="*/ 2470786 w 10789097"/>
              <a:gd name="connsiteY219" fmla="*/ 3576320 h 6857999"/>
              <a:gd name="connsiteX220" fmla="*/ 2464853 w 10789097"/>
              <a:gd name="connsiteY220" fmla="*/ 3576320 h 6857999"/>
              <a:gd name="connsiteX221" fmla="*/ 2458920 w 10789097"/>
              <a:gd name="connsiteY221" fmla="*/ 3576637 h 6857999"/>
              <a:gd name="connsiteX222" fmla="*/ 2452988 w 10789097"/>
              <a:gd name="connsiteY222" fmla="*/ 3577272 h 6857999"/>
              <a:gd name="connsiteX223" fmla="*/ 2447055 w 10789097"/>
              <a:gd name="connsiteY223" fmla="*/ 3578225 h 6857999"/>
              <a:gd name="connsiteX224" fmla="*/ 2441122 w 10789097"/>
              <a:gd name="connsiteY224" fmla="*/ 3579812 h 6857999"/>
              <a:gd name="connsiteX225" fmla="*/ 2435190 w 10789097"/>
              <a:gd name="connsiteY225" fmla="*/ 3581082 h 6857999"/>
              <a:gd name="connsiteX226" fmla="*/ 2429606 w 10789097"/>
              <a:gd name="connsiteY226" fmla="*/ 3583305 h 6857999"/>
              <a:gd name="connsiteX227" fmla="*/ 2424022 w 10789097"/>
              <a:gd name="connsiteY227" fmla="*/ 3585210 h 6857999"/>
              <a:gd name="connsiteX228" fmla="*/ 2418439 w 10789097"/>
              <a:gd name="connsiteY228" fmla="*/ 3587750 h 6857999"/>
              <a:gd name="connsiteX229" fmla="*/ 2412855 w 10789097"/>
              <a:gd name="connsiteY229" fmla="*/ 3590290 h 6857999"/>
              <a:gd name="connsiteX230" fmla="*/ 2407620 w 10789097"/>
              <a:gd name="connsiteY230" fmla="*/ 3593465 h 6857999"/>
              <a:gd name="connsiteX231" fmla="*/ 2402385 w 10789097"/>
              <a:gd name="connsiteY231" fmla="*/ 3596640 h 6857999"/>
              <a:gd name="connsiteX232" fmla="*/ 2397151 w 10789097"/>
              <a:gd name="connsiteY232" fmla="*/ 3600450 h 6857999"/>
              <a:gd name="connsiteX233" fmla="*/ 2392265 w 10789097"/>
              <a:gd name="connsiteY233" fmla="*/ 3604260 h 6857999"/>
              <a:gd name="connsiteX234" fmla="*/ 2387379 w 10789097"/>
              <a:gd name="connsiteY234" fmla="*/ 3608070 h 6857999"/>
              <a:gd name="connsiteX235" fmla="*/ 2382842 w 10789097"/>
              <a:gd name="connsiteY235" fmla="*/ 3612515 h 6857999"/>
              <a:gd name="connsiteX236" fmla="*/ 2379003 w 10789097"/>
              <a:gd name="connsiteY236" fmla="*/ 3616325 h 6857999"/>
              <a:gd name="connsiteX237" fmla="*/ 2375863 w 10789097"/>
              <a:gd name="connsiteY237" fmla="*/ 3620135 h 6857999"/>
              <a:gd name="connsiteX238" fmla="*/ 2369581 w 10789097"/>
              <a:gd name="connsiteY238" fmla="*/ 3628390 h 6857999"/>
              <a:gd name="connsiteX239" fmla="*/ 2363997 w 10789097"/>
              <a:gd name="connsiteY239" fmla="*/ 3636327 h 6857999"/>
              <a:gd name="connsiteX240" fmla="*/ 2359461 w 10789097"/>
              <a:gd name="connsiteY240" fmla="*/ 3644900 h 6857999"/>
              <a:gd name="connsiteX241" fmla="*/ 2355273 w 10789097"/>
              <a:gd name="connsiteY241" fmla="*/ 3654107 h 6857999"/>
              <a:gd name="connsiteX242" fmla="*/ 2352132 w 10789097"/>
              <a:gd name="connsiteY242" fmla="*/ 3663315 h 6857999"/>
              <a:gd name="connsiteX243" fmla="*/ 2349689 w 10789097"/>
              <a:gd name="connsiteY243" fmla="*/ 3672522 h 6857999"/>
              <a:gd name="connsiteX244" fmla="*/ 2347944 w 10789097"/>
              <a:gd name="connsiteY244" fmla="*/ 3682047 h 6857999"/>
              <a:gd name="connsiteX245" fmla="*/ 2346897 w 10789097"/>
              <a:gd name="connsiteY245" fmla="*/ 3691572 h 6857999"/>
              <a:gd name="connsiteX246" fmla="*/ 2346548 w 10789097"/>
              <a:gd name="connsiteY246" fmla="*/ 3701097 h 6857999"/>
              <a:gd name="connsiteX247" fmla="*/ 2347246 w 10789097"/>
              <a:gd name="connsiteY247" fmla="*/ 3710622 h 6857999"/>
              <a:gd name="connsiteX248" fmla="*/ 2348293 w 10789097"/>
              <a:gd name="connsiteY248" fmla="*/ 3720465 h 6857999"/>
              <a:gd name="connsiteX249" fmla="*/ 2350387 w 10789097"/>
              <a:gd name="connsiteY249" fmla="*/ 3729672 h 6857999"/>
              <a:gd name="connsiteX250" fmla="*/ 2352830 w 10789097"/>
              <a:gd name="connsiteY250" fmla="*/ 3739197 h 6857999"/>
              <a:gd name="connsiteX251" fmla="*/ 2356320 w 10789097"/>
              <a:gd name="connsiteY251" fmla="*/ 3748405 h 6857999"/>
              <a:gd name="connsiteX252" fmla="*/ 2360507 w 10789097"/>
              <a:gd name="connsiteY252" fmla="*/ 3756977 h 6857999"/>
              <a:gd name="connsiteX253" fmla="*/ 2651907 w 10789097"/>
              <a:gd name="connsiteY253" fmla="*/ 4048442 h 6857999"/>
              <a:gd name="connsiteX254" fmla="*/ 2656444 w 10789097"/>
              <a:gd name="connsiteY254" fmla="*/ 4052887 h 6857999"/>
              <a:gd name="connsiteX255" fmla="*/ 2660631 w 10789097"/>
              <a:gd name="connsiteY255" fmla="*/ 4057967 h 6857999"/>
              <a:gd name="connsiteX256" fmla="*/ 2664470 w 10789097"/>
              <a:gd name="connsiteY256" fmla="*/ 4062730 h 6857999"/>
              <a:gd name="connsiteX257" fmla="*/ 2667960 w 10789097"/>
              <a:gd name="connsiteY257" fmla="*/ 4067810 h 6857999"/>
              <a:gd name="connsiteX258" fmla="*/ 2671101 w 10789097"/>
              <a:gd name="connsiteY258" fmla="*/ 4073207 h 6857999"/>
              <a:gd name="connsiteX259" fmla="*/ 2674242 w 10789097"/>
              <a:gd name="connsiteY259" fmla="*/ 4078287 h 6857999"/>
              <a:gd name="connsiteX260" fmla="*/ 2677033 w 10789097"/>
              <a:gd name="connsiteY260" fmla="*/ 4084002 h 6857999"/>
              <a:gd name="connsiteX261" fmla="*/ 2679476 w 10789097"/>
              <a:gd name="connsiteY261" fmla="*/ 4089717 h 6857999"/>
              <a:gd name="connsiteX262" fmla="*/ 2681570 w 10789097"/>
              <a:gd name="connsiteY262" fmla="*/ 4095115 h 6857999"/>
              <a:gd name="connsiteX263" fmla="*/ 2683315 w 10789097"/>
              <a:gd name="connsiteY263" fmla="*/ 4100830 h 6857999"/>
              <a:gd name="connsiteX264" fmla="*/ 2684711 w 10789097"/>
              <a:gd name="connsiteY264" fmla="*/ 4106862 h 6857999"/>
              <a:gd name="connsiteX265" fmla="*/ 2686107 w 10789097"/>
              <a:gd name="connsiteY265" fmla="*/ 4112577 h 6857999"/>
              <a:gd name="connsiteX266" fmla="*/ 2687154 w 10789097"/>
              <a:gd name="connsiteY266" fmla="*/ 4118610 h 6857999"/>
              <a:gd name="connsiteX267" fmla="*/ 2687852 w 10789097"/>
              <a:gd name="connsiteY267" fmla="*/ 4124642 h 6857999"/>
              <a:gd name="connsiteX268" fmla="*/ 2688201 w 10789097"/>
              <a:gd name="connsiteY268" fmla="*/ 4130357 h 6857999"/>
              <a:gd name="connsiteX269" fmla="*/ 2688550 w 10789097"/>
              <a:gd name="connsiteY269" fmla="*/ 4136390 h 6857999"/>
              <a:gd name="connsiteX270" fmla="*/ 2688201 w 10789097"/>
              <a:gd name="connsiteY270" fmla="*/ 4142422 h 6857999"/>
              <a:gd name="connsiteX271" fmla="*/ 2687852 w 10789097"/>
              <a:gd name="connsiteY271" fmla="*/ 4148137 h 6857999"/>
              <a:gd name="connsiteX272" fmla="*/ 2687154 w 10789097"/>
              <a:gd name="connsiteY272" fmla="*/ 4154170 h 6857999"/>
              <a:gd name="connsiteX273" fmla="*/ 2686107 w 10789097"/>
              <a:gd name="connsiteY273" fmla="*/ 4160202 h 6857999"/>
              <a:gd name="connsiteX274" fmla="*/ 2684711 w 10789097"/>
              <a:gd name="connsiteY274" fmla="*/ 4165917 h 6857999"/>
              <a:gd name="connsiteX275" fmla="*/ 2683315 w 10789097"/>
              <a:gd name="connsiteY275" fmla="*/ 4171632 h 6857999"/>
              <a:gd name="connsiteX276" fmla="*/ 2681570 w 10789097"/>
              <a:gd name="connsiteY276" fmla="*/ 4177665 h 6857999"/>
              <a:gd name="connsiteX277" fmla="*/ 2679476 w 10789097"/>
              <a:gd name="connsiteY277" fmla="*/ 4183062 h 6857999"/>
              <a:gd name="connsiteX278" fmla="*/ 2677033 w 10789097"/>
              <a:gd name="connsiteY278" fmla="*/ 4188777 h 6857999"/>
              <a:gd name="connsiteX279" fmla="*/ 2674242 w 10789097"/>
              <a:gd name="connsiteY279" fmla="*/ 4194175 h 6857999"/>
              <a:gd name="connsiteX280" fmla="*/ 2671101 w 10789097"/>
              <a:gd name="connsiteY280" fmla="*/ 4199572 h 6857999"/>
              <a:gd name="connsiteX281" fmla="*/ 2667960 w 10789097"/>
              <a:gd name="connsiteY281" fmla="*/ 4204652 h 6857999"/>
              <a:gd name="connsiteX282" fmla="*/ 2664470 w 10789097"/>
              <a:gd name="connsiteY282" fmla="*/ 4210050 h 6857999"/>
              <a:gd name="connsiteX283" fmla="*/ 2660631 w 10789097"/>
              <a:gd name="connsiteY283" fmla="*/ 4214812 h 6857999"/>
              <a:gd name="connsiteX284" fmla="*/ 2656444 w 10789097"/>
              <a:gd name="connsiteY284" fmla="*/ 4219892 h 6857999"/>
              <a:gd name="connsiteX285" fmla="*/ 2651907 w 10789097"/>
              <a:gd name="connsiteY285" fmla="*/ 4224337 h 6857999"/>
              <a:gd name="connsiteX286" fmla="*/ 2647370 w 10789097"/>
              <a:gd name="connsiteY286" fmla="*/ 4228782 h 6857999"/>
              <a:gd name="connsiteX287" fmla="*/ 2642484 w 10789097"/>
              <a:gd name="connsiteY287" fmla="*/ 4232592 h 6857999"/>
              <a:gd name="connsiteX288" fmla="*/ 2637599 w 10789097"/>
              <a:gd name="connsiteY288" fmla="*/ 4236402 h 6857999"/>
              <a:gd name="connsiteX289" fmla="*/ 2632713 w 10789097"/>
              <a:gd name="connsiteY289" fmla="*/ 4239895 h 6857999"/>
              <a:gd name="connsiteX290" fmla="*/ 2627478 w 10789097"/>
              <a:gd name="connsiteY290" fmla="*/ 4243387 h 6857999"/>
              <a:gd name="connsiteX291" fmla="*/ 2622243 w 10789097"/>
              <a:gd name="connsiteY291" fmla="*/ 4246245 h 6857999"/>
              <a:gd name="connsiteX292" fmla="*/ 2616660 w 10789097"/>
              <a:gd name="connsiteY292" fmla="*/ 4249102 h 6857999"/>
              <a:gd name="connsiteX293" fmla="*/ 2611425 w 10789097"/>
              <a:gd name="connsiteY293" fmla="*/ 4251642 h 6857999"/>
              <a:gd name="connsiteX294" fmla="*/ 2605841 w 10789097"/>
              <a:gd name="connsiteY294" fmla="*/ 4253547 h 6857999"/>
              <a:gd name="connsiteX295" fmla="*/ 2599909 w 10789097"/>
              <a:gd name="connsiteY295" fmla="*/ 4255452 h 6857999"/>
              <a:gd name="connsiteX296" fmla="*/ 2594325 w 10789097"/>
              <a:gd name="connsiteY296" fmla="*/ 4257040 h 6857999"/>
              <a:gd name="connsiteX297" fmla="*/ 2588392 w 10789097"/>
              <a:gd name="connsiteY297" fmla="*/ 4258627 h 6857999"/>
              <a:gd name="connsiteX298" fmla="*/ 2582809 w 10789097"/>
              <a:gd name="connsiteY298" fmla="*/ 4259262 h 6857999"/>
              <a:gd name="connsiteX299" fmla="*/ 2576876 w 10789097"/>
              <a:gd name="connsiteY299" fmla="*/ 4260215 h 6857999"/>
              <a:gd name="connsiteX300" fmla="*/ 2570943 w 10789097"/>
              <a:gd name="connsiteY300" fmla="*/ 4260532 h 6857999"/>
              <a:gd name="connsiteX301" fmla="*/ 2565011 w 10789097"/>
              <a:gd name="connsiteY301" fmla="*/ 4260532 h 6857999"/>
              <a:gd name="connsiteX302" fmla="*/ 5169805 w 10789097"/>
              <a:gd name="connsiteY302" fmla="*/ 6857999 h 6857999"/>
              <a:gd name="connsiteX303" fmla="*/ 10789097 w 10789097"/>
              <a:gd name="connsiteY303" fmla="*/ 6857999 h 6857999"/>
              <a:gd name="connsiteX0" fmla="*/ 10789097 w 10789097"/>
              <a:gd name="connsiteY0" fmla="*/ 0 h 6857999"/>
              <a:gd name="connsiteX1" fmla="*/ 708177 w 10789097"/>
              <a:gd name="connsiteY1" fmla="*/ 0 h 6857999"/>
              <a:gd name="connsiteX2" fmla="*/ 329787 w 10789097"/>
              <a:gd name="connsiteY2" fmla="*/ 0 h 6857999"/>
              <a:gd name="connsiteX3" fmla="*/ 240539 w 10789097"/>
              <a:gd name="connsiteY3" fmla="*/ 0 h 6857999"/>
              <a:gd name="connsiteX4" fmla="*/ 0 w 10789097"/>
              <a:gd name="connsiteY4" fmla="*/ 0 h 6857999"/>
              <a:gd name="connsiteX5" fmla="*/ 34549 w 10789097"/>
              <a:gd name="connsiteY5" fmla="*/ 34608 h 6857999"/>
              <a:gd name="connsiteX6" fmla="*/ 2681221 w 10789097"/>
              <a:gd name="connsiteY6" fmla="*/ 2678112 h 6857999"/>
              <a:gd name="connsiteX7" fmla="*/ 2685758 w 10789097"/>
              <a:gd name="connsiteY7" fmla="*/ 2682875 h 6857999"/>
              <a:gd name="connsiteX8" fmla="*/ 2689946 w 10789097"/>
              <a:gd name="connsiteY8" fmla="*/ 2687320 h 6857999"/>
              <a:gd name="connsiteX9" fmla="*/ 2693785 w 10789097"/>
              <a:gd name="connsiteY9" fmla="*/ 2692717 h 6857999"/>
              <a:gd name="connsiteX10" fmla="*/ 2697274 w 10789097"/>
              <a:gd name="connsiteY10" fmla="*/ 2697480 h 6857999"/>
              <a:gd name="connsiteX11" fmla="*/ 2700415 w 10789097"/>
              <a:gd name="connsiteY11" fmla="*/ 2702877 h 6857999"/>
              <a:gd name="connsiteX12" fmla="*/ 2703556 w 10789097"/>
              <a:gd name="connsiteY12" fmla="*/ 2708275 h 6857999"/>
              <a:gd name="connsiteX13" fmla="*/ 2706348 w 10789097"/>
              <a:gd name="connsiteY13" fmla="*/ 2713672 h 6857999"/>
              <a:gd name="connsiteX14" fmla="*/ 2708791 w 10789097"/>
              <a:gd name="connsiteY14" fmla="*/ 2719070 h 6857999"/>
              <a:gd name="connsiteX15" fmla="*/ 2710885 w 10789097"/>
              <a:gd name="connsiteY15" fmla="*/ 2725102 h 6857999"/>
              <a:gd name="connsiteX16" fmla="*/ 2712630 w 10789097"/>
              <a:gd name="connsiteY16" fmla="*/ 2730817 h 6857999"/>
              <a:gd name="connsiteX17" fmla="*/ 2714025 w 10789097"/>
              <a:gd name="connsiteY17" fmla="*/ 2736532 h 6857999"/>
              <a:gd name="connsiteX18" fmla="*/ 2715421 w 10789097"/>
              <a:gd name="connsiteY18" fmla="*/ 2742565 h 6857999"/>
              <a:gd name="connsiteX19" fmla="*/ 2716468 w 10789097"/>
              <a:gd name="connsiteY19" fmla="*/ 2748280 h 6857999"/>
              <a:gd name="connsiteX20" fmla="*/ 2717166 w 10789097"/>
              <a:gd name="connsiteY20" fmla="*/ 2753995 h 6857999"/>
              <a:gd name="connsiteX21" fmla="*/ 2717515 w 10789097"/>
              <a:gd name="connsiteY21" fmla="*/ 2760345 h 6857999"/>
              <a:gd name="connsiteX22" fmla="*/ 2717864 w 10789097"/>
              <a:gd name="connsiteY22" fmla="*/ 2766377 h 6857999"/>
              <a:gd name="connsiteX23" fmla="*/ 2717515 w 10789097"/>
              <a:gd name="connsiteY23" fmla="*/ 2772092 h 6857999"/>
              <a:gd name="connsiteX24" fmla="*/ 2717166 w 10789097"/>
              <a:gd name="connsiteY24" fmla="*/ 2778125 h 6857999"/>
              <a:gd name="connsiteX25" fmla="*/ 2716468 w 10789097"/>
              <a:gd name="connsiteY25" fmla="*/ 2784157 h 6857999"/>
              <a:gd name="connsiteX26" fmla="*/ 2715421 w 10789097"/>
              <a:gd name="connsiteY26" fmla="*/ 2790190 h 6857999"/>
              <a:gd name="connsiteX27" fmla="*/ 2714025 w 10789097"/>
              <a:gd name="connsiteY27" fmla="*/ 2795905 h 6857999"/>
              <a:gd name="connsiteX28" fmla="*/ 2712630 w 10789097"/>
              <a:gd name="connsiteY28" fmla="*/ 2801620 h 6857999"/>
              <a:gd name="connsiteX29" fmla="*/ 2710885 w 10789097"/>
              <a:gd name="connsiteY29" fmla="*/ 2807335 h 6857999"/>
              <a:gd name="connsiteX30" fmla="*/ 2708791 w 10789097"/>
              <a:gd name="connsiteY30" fmla="*/ 2813050 h 6857999"/>
              <a:gd name="connsiteX31" fmla="*/ 2706348 w 10789097"/>
              <a:gd name="connsiteY31" fmla="*/ 2818765 h 6857999"/>
              <a:gd name="connsiteX32" fmla="*/ 2703556 w 10789097"/>
              <a:gd name="connsiteY32" fmla="*/ 2824162 h 6857999"/>
              <a:gd name="connsiteX33" fmla="*/ 2700415 w 10789097"/>
              <a:gd name="connsiteY33" fmla="*/ 2829560 h 6857999"/>
              <a:gd name="connsiteX34" fmla="*/ 2697274 w 10789097"/>
              <a:gd name="connsiteY34" fmla="*/ 2834640 h 6857999"/>
              <a:gd name="connsiteX35" fmla="*/ 2693785 w 10789097"/>
              <a:gd name="connsiteY35" fmla="*/ 2840037 h 6857999"/>
              <a:gd name="connsiteX36" fmla="*/ 2689946 w 10789097"/>
              <a:gd name="connsiteY36" fmla="*/ 2844800 h 6857999"/>
              <a:gd name="connsiteX37" fmla="*/ 2685758 w 10789097"/>
              <a:gd name="connsiteY37" fmla="*/ 2849562 h 6857999"/>
              <a:gd name="connsiteX38" fmla="*/ 2681221 w 10789097"/>
              <a:gd name="connsiteY38" fmla="*/ 2854325 h 6857999"/>
              <a:gd name="connsiteX39" fmla="*/ 2676684 w 10789097"/>
              <a:gd name="connsiteY39" fmla="*/ 2858770 h 6857999"/>
              <a:gd name="connsiteX40" fmla="*/ 2671799 w 10789097"/>
              <a:gd name="connsiteY40" fmla="*/ 2862580 h 6857999"/>
              <a:gd name="connsiteX41" fmla="*/ 2666913 w 10789097"/>
              <a:gd name="connsiteY41" fmla="*/ 2866390 h 6857999"/>
              <a:gd name="connsiteX42" fmla="*/ 2661678 w 10789097"/>
              <a:gd name="connsiteY42" fmla="*/ 2870200 h 6857999"/>
              <a:gd name="connsiteX43" fmla="*/ 2656444 w 10789097"/>
              <a:gd name="connsiteY43" fmla="*/ 2873375 h 6857999"/>
              <a:gd name="connsiteX44" fmla="*/ 2651209 w 10789097"/>
              <a:gd name="connsiteY44" fmla="*/ 2876550 h 6857999"/>
              <a:gd name="connsiteX45" fmla="*/ 2645625 w 10789097"/>
              <a:gd name="connsiteY45" fmla="*/ 2879090 h 6857999"/>
              <a:gd name="connsiteX46" fmla="*/ 2640041 w 10789097"/>
              <a:gd name="connsiteY46" fmla="*/ 2881312 h 6857999"/>
              <a:gd name="connsiteX47" fmla="*/ 2634458 w 10789097"/>
              <a:gd name="connsiteY47" fmla="*/ 2883535 h 6857999"/>
              <a:gd name="connsiteX48" fmla="*/ 2628525 w 10789097"/>
              <a:gd name="connsiteY48" fmla="*/ 2885757 h 6857999"/>
              <a:gd name="connsiteX49" fmla="*/ 2622941 w 10789097"/>
              <a:gd name="connsiteY49" fmla="*/ 2887027 h 6857999"/>
              <a:gd name="connsiteX50" fmla="*/ 2617009 w 10789097"/>
              <a:gd name="connsiteY50" fmla="*/ 2888297 h 6857999"/>
              <a:gd name="connsiteX51" fmla="*/ 2611076 w 10789097"/>
              <a:gd name="connsiteY51" fmla="*/ 2889567 h 6857999"/>
              <a:gd name="connsiteX52" fmla="*/ 2605143 w 10789097"/>
              <a:gd name="connsiteY52" fmla="*/ 2890202 h 6857999"/>
              <a:gd name="connsiteX53" fmla="*/ 2599211 w 10789097"/>
              <a:gd name="connsiteY53" fmla="*/ 2890520 h 6857999"/>
              <a:gd name="connsiteX54" fmla="*/ 2593278 w 10789097"/>
              <a:gd name="connsiteY54" fmla="*/ 2890520 h 6857999"/>
              <a:gd name="connsiteX55" fmla="*/ 2587345 w 10789097"/>
              <a:gd name="connsiteY55" fmla="*/ 2890520 h 6857999"/>
              <a:gd name="connsiteX56" fmla="*/ 2581413 w 10789097"/>
              <a:gd name="connsiteY56" fmla="*/ 2890202 h 6857999"/>
              <a:gd name="connsiteX57" fmla="*/ 2575480 w 10789097"/>
              <a:gd name="connsiteY57" fmla="*/ 2889567 h 6857999"/>
              <a:gd name="connsiteX58" fmla="*/ 2569547 w 10789097"/>
              <a:gd name="connsiteY58" fmla="*/ 2888297 h 6857999"/>
              <a:gd name="connsiteX59" fmla="*/ 2563615 w 10789097"/>
              <a:gd name="connsiteY59" fmla="*/ 2887027 h 6857999"/>
              <a:gd name="connsiteX60" fmla="*/ 2557682 w 10789097"/>
              <a:gd name="connsiteY60" fmla="*/ 2885757 h 6857999"/>
              <a:gd name="connsiteX61" fmla="*/ 2552098 w 10789097"/>
              <a:gd name="connsiteY61" fmla="*/ 2883535 h 6857999"/>
              <a:gd name="connsiteX62" fmla="*/ 2546515 w 10789097"/>
              <a:gd name="connsiteY62" fmla="*/ 2881312 h 6857999"/>
              <a:gd name="connsiteX63" fmla="*/ 2540931 w 10789097"/>
              <a:gd name="connsiteY63" fmla="*/ 2879090 h 6857999"/>
              <a:gd name="connsiteX64" fmla="*/ 2535347 w 10789097"/>
              <a:gd name="connsiteY64" fmla="*/ 2876550 h 6857999"/>
              <a:gd name="connsiteX65" fmla="*/ 2530112 w 10789097"/>
              <a:gd name="connsiteY65" fmla="*/ 2873375 h 6857999"/>
              <a:gd name="connsiteX66" fmla="*/ 2524878 w 10789097"/>
              <a:gd name="connsiteY66" fmla="*/ 2870200 h 6857999"/>
              <a:gd name="connsiteX67" fmla="*/ 2519643 w 10789097"/>
              <a:gd name="connsiteY67" fmla="*/ 2866390 h 6857999"/>
              <a:gd name="connsiteX68" fmla="*/ 2514757 w 10789097"/>
              <a:gd name="connsiteY68" fmla="*/ 2862580 h 6857999"/>
              <a:gd name="connsiteX69" fmla="*/ 2509872 w 10789097"/>
              <a:gd name="connsiteY69" fmla="*/ 2858770 h 6857999"/>
              <a:gd name="connsiteX70" fmla="*/ 2505335 w 10789097"/>
              <a:gd name="connsiteY70" fmla="*/ 2854325 h 6857999"/>
              <a:gd name="connsiteX71" fmla="*/ 2390869 w 10789097"/>
              <a:gd name="connsiteY71" fmla="*/ 2740025 h 6857999"/>
              <a:gd name="connsiteX72" fmla="*/ 2385983 w 10789097"/>
              <a:gd name="connsiteY72" fmla="*/ 2735580 h 6857999"/>
              <a:gd name="connsiteX73" fmla="*/ 2381097 w 10789097"/>
              <a:gd name="connsiteY73" fmla="*/ 2731452 h 6857999"/>
              <a:gd name="connsiteX74" fmla="*/ 2376212 w 10789097"/>
              <a:gd name="connsiteY74" fmla="*/ 2727642 h 6857999"/>
              <a:gd name="connsiteX75" fmla="*/ 2371326 w 10789097"/>
              <a:gd name="connsiteY75" fmla="*/ 2724150 h 6857999"/>
              <a:gd name="connsiteX76" fmla="*/ 2366091 w 10789097"/>
              <a:gd name="connsiteY76" fmla="*/ 2720975 h 6857999"/>
              <a:gd name="connsiteX77" fmla="*/ 2360507 w 10789097"/>
              <a:gd name="connsiteY77" fmla="*/ 2717800 h 6857999"/>
              <a:gd name="connsiteX78" fmla="*/ 2355273 w 10789097"/>
              <a:gd name="connsiteY78" fmla="*/ 2715260 h 6857999"/>
              <a:gd name="connsiteX79" fmla="*/ 2349689 w 10789097"/>
              <a:gd name="connsiteY79" fmla="*/ 2713037 h 6857999"/>
              <a:gd name="connsiteX80" fmla="*/ 2343757 w 10789097"/>
              <a:gd name="connsiteY80" fmla="*/ 2710497 h 6857999"/>
              <a:gd name="connsiteX81" fmla="*/ 2338173 w 10789097"/>
              <a:gd name="connsiteY81" fmla="*/ 2708592 h 6857999"/>
              <a:gd name="connsiteX82" fmla="*/ 2332240 w 10789097"/>
              <a:gd name="connsiteY82" fmla="*/ 2707322 h 6857999"/>
              <a:gd name="connsiteX83" fmla="*/ 2326307 w 10789097"/>
              <a:gd name="connsiteY83" fmla="*/ 2706052 h 6857999"/>
              <a:gd name="connsiteX84" fmla="*/ 2320724 w 10789097"/>
              <a:gd name="connsiteY84" fmla="*/ 2704782 h 6857999"/>
              <a:gd name="connsiteX85" fmla="*/ 2314442 w 10789097"/>
              <a:gd name="connsiteY85" fmla="*/ 2704147 h 6857999"/>
              <a:gd name="connsiteX86" fmla="*/ 2308509 w 10789097"/>
              <a:gd name="connsiteY86" fmla="*/ 2703830 h 6857999"/>
              <a:gd name="connsiteX87" fmla="*/ 2302577 w 10789097"/>
              <a:gd name="connsiteY87" fmla="*/ 2703512 h 6857999"/>
              <a:gd name="connsiteX88" fmla="*/ 2296644 w 10789097"/>
              <a:gd name="connsiteY88" fmla="*/ 2703830 h 6857999"/>
              <a:gd name="connsiteX89" fmla="*/ 2290711 w 10789097"/>
              <a:gd name="connsiteY89" fmla="*/ 2704147 h 6857999"/>
              <a:gd name="connsiteX90" fmla="*/ 2284779 w 10789097"/>
              <a:gd name="connsiteY90" fmla="*/ 2704782 h 6857999"/>
              <a:gd name="connsiteX91" fmla="*/ 2278846 w 10789097"/>
              <a:gd name="connsiteY91" fmla="*/ 2706052 h 6857999"/>
              <a:gd name="connsiteX92" fmla="*/ 2272913 w 10789097"/>
              <a:gd name="connsiteY92" fmla="*/ 2707322 h 6857999"/>
              <a:gd name="connsiteX93" fmla="*/ 2267330 w 10789097"/>
              <a:gd name="connsiteY93" fmla="*/ 2708592 h 6857999"/>
              <a:gd name="connsiteX94" fmla="*/ 2261397 w 10789097"/>
              <a:gd name="connsiteY94" fmla="*/ 2710497 h 6857999"/>
              <a:gd name="connsiteX95" fmla="*/ 2255813 w 10789097"/>
              <a:gd name="connsiteY95" fmla="*/ 2713037 h 6857999"/>
              <a:gd name="connsiteX96" fmla="*/ 2250229 w 10789097"/>
              <a:gd name="connsiteY96" fmla="*/ 2715260 h 6857999"/>
              <a:gd name="connsiteX97" fmla="*/ 2244646 w 10789097"/>
              <a:gd name="connsiteY97" fmla="*/ 2717800 h 6857999"/>
              <a:gd name="connsiteX98" fmla="*/ 2239411 w 10789097"/>
              <a:gd name="connsiteY98" fmla="*/ 2720975 h 6857999"/>
              <a:gd name="connsiteX99" fmla="*/ 2234177 w 10789097"/>
              <a:gd name="connsiteY99" fmla="*/ 2724150 h 6857999"/>
              <a:gd name="connsiteX100" fmla="*/ 2228942 w 10789097"/>
              <a:gd name="connsiteY100" fmla="*/ 2727642 h 6857999"/>
              <a:gd name="connsiteX101" fmla="*/ 2224056 w 10789097"/>
              <a:gd name="connsiteY101" fmla="*/ 2731452 h 6857999"/>
              <a:gd name="connsiteX102" fmla="*/ 2219170 w 10789097"/>
              <a:gd name="connsiteY102" fmla="*/ 2735580 h 6857999"/>
              <a:gd name="connsiteX103" fmla="*/ 2214633 w 10789097"/>
              <a:gd name="connsiteY103" fmla="*/ 2740025 h 6857999"/>
              <a:gd name="connsiteX104" fmla="*/ 2210097 w 10789097"/>
              <a:gd name="connsiteY104" fmla="*/ 2744787 h 6857999"/>
              <a:gd name="connsiteX105" fmla="*/ 2206258 w 10789097"/>
              <a:gd name="connsiteY105" fmla="*/ 2749550 h 6857999"/>
              <a:gd name="connsiteX106" fmla="*/ 2202070 w 10789097"/>
              <a:gd name="connsiteY106" fmla="*/ 2754312 h 6857999"/>
              <a:gd name="connsiteX107" fmla="*/ 2198581 w 10789097"/>
              <a:gd name="connsiteY107" fmla="*/ 2759710 h 6857999"/>
              <a:gd name="connsiteX108" fmla="*/ 2195091 w 10789097"/>
              <a:gd name="connsiteY108" fmla="*/ 2764790 h 6857999"/>
              <a:gd name="connsiteX109" fmla="*/ 2191950 w 10789097"/>
              <a:gd name="connsiteY109" fmla="*/ 2770187 h 6857999"/>
              <a:gd name="connsiteX110" fmla="*/ 2189507 w 10789097"/>
              <a:gd name="connsiteY110" fmla="*/ 2775585 h 6857999"/>
              <a:gd name="connsiteX111" fmla="*/ 2187064 w 10789097"/>
              <a:gd name="connsiteY111" fmla="*/ 2781300 h 6857999"/>
              <a:gd name="connsiteX112" fmla="*/ 2184621 w 10789097"/>
              <a:gd name="connsiteY112" fmla="*/ 2787015 h 6857999"/>
              <a:gd name="connsiteX113" fmla="*/ 2182876 w 10789097"/>
              <a:gd name="connsiteY113" fmla="*/ 2792730 h 6857999"/>
              <a:gd name="connsiteX114" fmla="*/ 2181480 w 10789097"/>
              <a:gd name="connsiteY114" fmla="*/ 2798445 h 6857999"/>
              <a:gd name="connsiteX115" fmla="*/ 2180085 w 10789097"/>
              <a:gd name="connsiteY115" fmla="*/ 2804477 h 6857999"/>
              <a:gd name="connsiteX116" fmla="*/ 2179037 w 10789097"/>
              <a:gd name="connsiteY116" fmla="*/ 2810192 h 6857999"/>
              <a:gd name="connsiteX117" fmla="*/ 2178339 w 10789097"/>
              <a:gd name="connsiteY117" fmla="*/ 2816225 h 6857999"/>
              <a:gd name="connsiteX118" fmla="*/ 2177991 w 10789097"/>
              <a:gd name="connsiteY118" fmla="*/ 2822257 h 6857999"/>
              <a:gd name="connsiteX119" fmla="*/ 2177641 w 10789097"/>
              <a:gd name="connsiteY119" fmla="*/ 2827972 h 6857999"/>
              <a:gd name="connsiteX120" fmla="*/ 2177991 w 10789097"/>
              <a:gd name="connsiteY120" fmla="*/ 2834005 h 6857999"/>
              <a:gd name="connsiteX121" fmla="*/ 2178339 w 10789097"/>
              <a:gd name="connsiteY121" fmla="*/ 2840037 h 6857999"/>
              <a:gd name="connsiteX122" fmla="*/ 2179037 w 10789097"/>
              <a:gd name="connsiteY122" fmla="*/ 2845752 h 6857999"/>
              <a:gd name="connsiteX123" fmla="*/ 2180085 w 10789097"/>
              <a:gd name="connsiteY123" fmla="*/ 2851785 h 6857999"/>
              <a:gd name="connsiteX124" fmla="*/ 2181480 w 10789097"/>
              <a:gd name="connsiteY124" fmla="*/ 2857817 h 6857999"/>
              <a:gd name="connsiteX125" fmla="*/ 2182876 w 10789097"/>
              <a:gd name="connsiteY125" fmla="*/ 2863532 h 6857999"/>
              <a:gd name="connsiteX126" fmla="*/ 2184621 w 10789097"/>
              <a:gd name="connsiteY126" fmla="*/ 2869247 h 6857999"/>
              <a:gd name="connsiteX127" fmla="*/ 2187064 w 10789097"/>
              <a:gd name="connsiteY127" fmla="*/ 2875280 h 6857999"/>
              <a:gd name="connsiteX128" fmla="*/ 2189507 w 10789097"/>
              <a:gd name="connsiteY128" fmla="*/ 2880677 h 6857999"/>
              <a:gd name="connsiteX129" fmla="*/ 2191950 w 10789097"/>
              <a:gd name="connsiteY129" fmla="*/ 2886075 h 6857999"/>
              <a:gd name="connsiteX130" fmla="*/ 2195091 w 10789097"/>
              <a:gd name="connsiteY130" fmla="*/ 2891472 h 6857999"/>
              <a:gd name="connsiteX131" fmla="*/ 2198581 w 10789097"/>
              <a:gd name="connsiteY131" fmla="*/ 2896870 h 6857999"/>
              <a:gd name="connsiteX132" fmla="*/ 2202070 w 10789097"/>
              <a:gd name="connsiteY132" fmla="*/ 2901632 h 6857999"/>
              <a:gd name="connsiteX133" fmla="*/ 2206258 w 10789097"/>
              <a:gd name="connsiteY133" fmla="*/ 2906712 h 6857999"/>
              <a:gd name="connsiteX134" fmla="*/ 2210097 w 10789097"/>
              <a:gd name="connsiteY134" fmla="*/ 2911475 h 6857999"/>
              <a:gd name="connsiteX135" fmla="*/ 2214633 w 10789097"/>
              <a:gd name="connsiteY135" fmla="*/ 2916237 h 6857999"/>
              <a:gd name="connsiteX136" fmla="*/ 2938420 w 10789097"/>
              <a:gd name="connsiteY136" fmla="*/ 3639502 h 6857999"/>
              <a:gd name="connsiteX137" fmla="*/ 2942957 w 10789097"/>
              <a:gd name="connsiteY137" fmla="*/ 3643947 h 6857999"/>
              <a:gd name="connsiteX138" fmla="*/ 2947145 w 10789097"/>
              <a:gd name="connsiteY138" fmla="*/ 3648710 h 6857999"/>
              <a:gd name="connsiteX139" fmla="*/ 2950984 w 10789097"/>
              <a:gd name="connsiteY139" fmla="*/ 3653790 h 6857999"/>
              <a:gd name="connsiteX140" fmla="*/ 2954473 w 10789097"/>
              <a:gd name="connsiteY140" fmla="*/ 3658870 h 6857999"/>
              <a:gd name="connsiteX141" fmla="*/ 2957614 w 10789097"/>
              <a:gd name="connsiteY141" fmla="*/ 3664267 h 6857999"/>
              <a:gd name="connsiteX142" fmla="*/ 2960755 w 10789097"/>
              <a:gd name="connsiteY142" fmla="*/ 3669347 h 6857999"/>
              <a:gd name="connsiteX143" fmla="*/ 2963547 w 10789097"/>
              <a:gd name="connsiteY143" fmla="*/ 3675062 h 6857999"/>
              <a:gd name="connsiteX144" fmla="*/ 2965641 w 10789097"/>
              <a:gd name="connsiteY144" fmla="*/ 3680460 h 6857999"/>
              <a:gd name="connsiteX145" fmla="*/ 2968084 w 10789097"/>
              <a:gd name="connsiteY145" fmla="*/ 3686175 h 6857999"/>
              <a:gd name="connsiteX146" fmla="*/ 2969829 w 10789097"/>
              <a:gd name="connsiteY146" fmla="*/ 3691890 h 6857999"/>
              <a:gd name="connsiteX147" fmla="*/ 2971224 w 10789097"/>
              <a:gd name="connsiteY147" fmla="*/ 3697605 h 6857999"/>
              <a:gd name="connsiteX148" fmla="*/ 2972620 w 10789097"/>
              <a:gd name="connsiteY148" fmla="*/ 3703637 h 6857999"/>
              <a:gd name="connsiteX149" fmla="*/ 2973667 w 10789097"/>
              <a:gd name="connsiteY149" fmla="*/ 3709670 h 6857999"/>
              <a:gd name="connsiteX150" fmla="*/ 2974365 w 10789097"/>
              <a:gd name="connsiteY150" fmla="*/ 3715385 h 6857999"/>
              <a:gd name="connsiteX151" fmla="*/ 2974714 w 10789097"/>
              <a:gd name="connsiteY151" fmla="*/ 3721417 h 6857999"/>
              <a:gd name="connsiteX152" fmla="*/ 2975063 w 10789097"/>
              <a:gd name="connsiteY152" fmla="*/ 3727450 h 6857999"/>
              <a:gd name="connsiteX153" fmla="*/ 2974714 w 10789097"/>
              <a:gd name="connsiteY153" fmla="*/ 3733165 h 6857999"/>
              <a:gd name="connsiteX154" fmla="*/ 2974365 w 10789097"/>
              <a:gd name="connsiteY154" fmla="*/ 3739197 h 6857999"/>
              <a:gd name="connsiteX155" fmla="*/ 2973667 w 10789097"/>
              <a:gd name="connsiteY155" fmla="*/ 3745230 h 6857999"/>
              <a:gd name="connsiteX156" fmla="*/ 2972620 w 10789097"/>
              <a:gd name="connsiteY156" fmla="*/ 3750945 h 6857999"/>
              <a:gd name="connsiteX157" fmla="*/ 2971224 w 10789097"/>
              <a:gd name="connsiteY157" fmla="*/ 3756977 h 6857999"/>
              <a:gd name="connsiteX158" fmla="*/ 2969829 w 10789097"/>
              <a:gd name="connsiteY158" fmla="*/ 3763010 h 6857999"/>
              <a:gd name="connsiteX159" fmla="*/ 2968084 w 10789097"/>
              <a:gd name="connsiteY159" fmla="*/ 3768407 h 6857999"/>
              <a:gd name="connsiteX160" fmla="*/ 2965641 w 10789097"/>
              <a:gd name="connsiteY160" fmla="*/ 3774122 h 6857999"/>
              <a:gd name="connsiteX161" fmla="*/ 2963547 w 10789097"/>
              <a:gd name="connsiteY161" fmla="*/ 3779837 h 6857999"/>
              <a:gd name="connsiteX162" fmla="*/ 2960755 w 10789097"/>
              <a:gd name="connsiteY162" fmla="*/ 3785235 h 6857999"/>
              <a:gd name="connsiteX163" fmla="*/ 2957614 w 10789097"/>
              <a:gd name="connsiteY163" fmla="*/ 3790632 h 6857999"/>
              <a:gd name="connsiteX164" fmla="*/ 2954473 w 10789097"/>
              <a:gd name="connsiteY164" fmla="*/ 3795712 h 6857999"/>
              <a:gd name="connsiteX165" fmla="*/ 2950984 w 10789097"/>
              <a:gd name="connsiteY165" fmla="*/ 3801110 h 6857999"/>
              <a:gd name="connsiteX166" fmla="*/ 2947145 w 10789097"/>
              <a:gd name="connsiteY166" fmla="*/ 3805872 h 6857999"/>
              <a:gd name="connsiteX167" fmla="*/ 2942957 w 10789097"/>
              <a:gd name="connsiteY167" fmla="*/ 3810635 h 6857999"/>
              <a:gd name="connsiteX168" fmla="*/ 2938420 w 10789097"/>
              <a:gd name="connsiteY168" fmla="*/ 3815397 h 6857999"/>
              <a:gd name="connsiteX169" fmla="*/ 2933884 w 10789097"/>
              <a:gd name="connsiteY169" fmla="*/ 3819842 h 6857999"/>
              <a:gd name="connsiteX170" fmla="*/ 2928998 w 10789097"/>
              <a:gd name="connsiteY170" fmla="*/ 3823970 h 6857999"/>
              <a:gd name="connsiteX171" fmla="*/ 2924112 w 10789097"/>
              <a:gd name="connsiteY171" fmla="*/ 3827780 h 6857999"/>
              <a:gd name="connsiteX172" fmla="*/ 2918877 w 10789097"/>
              <a:gd name="connsiteY172" fmla="*/ 3831272 h 6857999"/>
              <a:gd name="connsiteX173" fmla="*/ 2913643 w 10789097"/>
              <a:gd name="connsiteY173" fmla="*/ 3834447 h 6857999"/>
              <a:gd name="connsiteX174" fmla="*/ 2908408 w 10789097"/>
              <a:gd name="connsiteY174" fmla="*/ 3837622 h 6857999"/>
              <a:gd name="connsiteX175" fmla="*/ 2902824 w 10789097"/>
              <a:gd name="connsiteY175" fmla="*/ 3840480 h 6857999"/>
              <a:gd name="connsiteX176" fmla="*/ 2897240 w 10789097"/>
              <a:gd name="connsiteY176" fmla="*/ 3843020 h 6857999"/>
              <a:gd name="connsiteX177" fmla="*/ 2891657 w 10789097"/>
              <a:gd name="connsiteY177" fmla="*/ 3844925 h 6857999"/>
              <a:gd name="connsiteX178" fmla="*/ 2885724 w 10789097"/>
              <a:gd name="connsiteY178" fmla="*/ 3846830 h 6857999"/>
              <a:gd name="connsiteX179" fmla="*/ 2880140 w 10789097"/>
              <a:gd name="connsiteY179" fmla="*/ 3848417 h 6857999"/>
              <a:gd name="connsiteX180" fmla="*/ 2874208 w 10789097"/>
              <a:gd name="connsiteY180" fmla="*/ 3849370 h 6857999"/>
              <a:gd name="connsiteX181" fmla="*/ 2868275 w 10789097"/>
              <a:gd name="connsiteY181" fmla="*/ 3850640 h 6857999"/>
              <a:gd name="connsiteX182" fmla="*/ 2862342 w 10789097"/>
              <a:gd name="connsiteY182" fmla="*/ 3851275 h 6857999"/>
              <a:gd name="connsiteX183" fmla="*/ 2856410 w 10789097"/>
              <a:gd name="connsiteY183" fmla="*/ 3851592 h 6857999"/>
              <a:gd name="connsiteX184" fmla="*/ 2850477 w 10789097"/>
              <a:gd name="connsiteY184" fmla="*/ 3851910 h 6857999"/>
              <a:gd name="connsiteX185" fmla="*/ 2844544 w 10789097"/>
              <a:gd name="connsiteY185" fmla="*/ 3851592 h 6857999"/>
              <a:gd name="connsiteX186" fmla="*/ 2838612 w 10789097"/>
              <a:gd name="connsiteY186" fmla="*/ 3851275 h 6857999"/>
              <a:gd name="connsiteX187" fmla="*/ 2832679 w 10789097"/>
              <a:gd name="connsiteY187" fmla="*/ 3850640 h 6857999"/>
              <a:gd name="connsiteX188" fmla="*/ 2826746 w 10789097"/>
              <a:gd name="connsiteY188" fmla="*/ 3849370 h 6857999"/>
              <a:gd name="connsiteX189" fmla="*/ 2820814 w 10789097"/>
              <a:gd name="connsiteY189" fmla="*/ 3848417 h 6857999"/>
              <a:gd name="connsiteX190" fmla="*/ 2814881 w 10789097"/>
              <a:gd name="connsiteY190" fmla="*/ 3846830 h 6857999"/>
              <a:gd name="connsiteX191" fmla="*/ 2809297 w 10789097"/>
              <a:gd name="connsiteY191" fmla="*/ 3844925 h 6857999"/>
              <a:gd name="connsiteX192" fmla="*/ 2803714 w 10789097"/>
              <a:gd name="connsiteY192" fmla="*/ 3843020 h 6857999"/>
              <a:gd name="connsiteX193" fmla="*/ 2798130 w 10789097"/>
              <a:gd name="connsiteY193" fmla="*/ 3840480 h 6857999"/>
              <a:gd name="connsiteX194" fmla="*/ 2792546 w 10789097"/>
              <a:gd name="connsiteY194" fmla="*/ 3837622 h 6857999"/>
              <a:gd name="connsiteX195" fmla="*/ 2787311 w 10789097"/>
              <a:gd name="connsiteY195" fmla="*/ 3834447 h 6857999"/>
              <a:gd name="connsiteX196" fmla="*/ 2782077 w 10789097"/>
              <a:gd name="connsiteY196" fmla="*/ 3831272 h 6857999"/>
              <a:gd name="connsiteX197" fmla="*/ 2776842 w 10789097"/>
              <a:gd name="connsiteY197" fmla="*/ 3827780 h 6857999"/>
              <a:gd name="connsiteX198" fmla="*/ 2771956 w 10789097"/>
              <a:gd name="connsiteY198" fmla="*/ 3823970 h 6857999"/>
              <a:gd name="connsiteX199" fmla="*/ 2767071 w 10789097"/>
              <a:gd name="connsiteY199" fmla="*/ 3819842 h 6857999"/>
              <a:gd name="connsiteX200" fmla="*/ 2762534 w 10789097"/>
              <a:gd name="connsiteY200" fmla="*/ 3815397 h 6857999"/>
              <a:gd name="connsiteX201" fmla="*/ 2666564 w 10789097"/>
              <a:gd name="connsiteY201" fmla="*/ 3720147 h 6857999"/>
              <a:gd name="connsiteX202" fmla="*/ 2559078 w 10789097"/>
              <a:gd name="connsiteY202" fmla="*/ 3612515 h 6857999"/>
              <a:gd name="connsiteX203" fmla="*/ 2554541 w 10789097"/>
              <a:gd name="connsiteY203" fmla="*/ 3608070 h 6857999"/>
              <a:gd name="connsiteX204" fmla="*/ 2549655 w 10789097"/>
              <a:gd name="connsiteY204" fmla="*/ 3604260 h 6857999"/>
              <a:gd name="connsiteX205" fmla="*/ 2544770 w 10789097"/>
              <a:gd name="connsiteY205" fmla="*/ 3600132 h 6857999"/>
              <a:gd name="connsiteX206" fmla="*/ 2539535 w 10789097"/>
              <a:gd name="connsiteY206" fmla="*/ 3596640 h 6857999"/>
              <a:gd name="connsiteX207" fmla="*/ 2534300 w 10789097"/>
              <a:gd name="connsiteY207" fmla="*/ 3593465 h 6857999"/>
              <a:gd name="connsiteX208" fmla="*/ 2529066 w 10789097"/>
              <a:gd name="connsiteY208" fmla="*/ 3590290 h 6857999"/>
              <a:gd name="connsiteX209" fmla="*/ 2523482 w 10789097"/>
              <a:gd name="connsiteY209" fmla="*/ 3587750 h 6857999"/>
              <a:gd name="connsiteX210" fmla="*/ 2517898 w 10789097"/>
              <a:gd name="connsiteY210" fmla="*/ 3585210 h 6857999"/>
              <a:gd name="connsiteX211" fmla="*/ 2512314 w 10789097"/>
              <a:gd name="connsiteY211" fmla="*/ 3583305 h 6857999"/>
              <a:gd name="connsiteX212" fmla="*/ 2506731 w 10789097"/>
              <a:gd name="connsiteY212" fmla="*/ 3581082 h 6857999"/>
              <a:gd name="connsiteX213" fmla="*/ 2500798 w 10789097"/>
              <a:gd name="connsiteY213" fmla="*/ 3579812 h 6857999"/>
              <a:gd name="connsiteX214" fmla="*/ 2494865 w 10789097"/>
              <a:gd name="connsiteY214" fmla="*/ 3578225 h 6857999"/>
              <a:gd name="connsiteX215" fmla="*/ 2488933 w 10789097"/>
              <a:gd name="connsiteY215" fmla="*/ 3577272 h 6857999"/>
              <a:gd name="connsiteX216" fmla="*/ 2483000 w 10789097"/>
              <a:gd name="connsiteY216" fmla="*/ 3576637 h 6857999"/>
              <a:gd name="connsiteX217" fmla="*/ 2476718 w 10789097"/>
              <a:gd name="connsiteY217" fmla="*/ 3576320 h 6857999"/>
              <a:gd name="connsiteX218" fmla="*/ 2470786 w 10789097"/>
              <a:gd name="connsiteY218" fmla="*/ 3576320 h 6857999"/>
              <a:gd name="connsiteX219" fmla="*/ 2464853 w 10789097"/>
              <a:gd name="connsiteY219" fmla="*/ 3576320 h 6857999"/>
              <a:gd name="connsiteX220" fmla="*/ 2458920 w 10789097"/>
              <a:gd name="connsiteY220" fmla="*/ 3576637 h 6857999"/>
              <a:gd name="connsiteX221" fmla="*/ 2452988 w 10789097"/>
              <a:gd name="connsiteY221" fmla="*/ 3577272 h 6857999"/>
              <a:gd name="connsiteX222" fmla="*/ 2447055 w 10789097"/>
              <a:gd name="connsiteY222" fmla="*/ 3578225 h 6857999"/>
              <a:gd name="connsiteX223" fmla="*/ 2441122 w 10789097"/>
              <a:gd name="connsiteY223" fmla="*/ 3579812 h 6857999"/>
              <a:gd name="connsiteX224" fmla="*/ 2435190 w 10789097"/>
              <a:gd name="connsiteY224" fmla="*/ 3581082 h 6857999"/>
              <a:gd name="connsiteX225" fmla="*/ 2429606 w 10789097"/>
              <a:gd name="connsiteY225" fmla="*/ 3583305 h 6857999"/>
              <a:gd name="connsiteX226" fmla="*/ 2424022 w 10789097"/>
              <a:gd name="connsiteY226" fmla="*/ 3585210 h 6857999"/>
              <a:gd name="connsiteX227" fmla="*/ 2418439 w 10789097"/>
              <a:gd name="connsiteY227" fmla="*/ 3587750 h 6857999"/>
              <a:gd name="connsiteX228" fmla="*/ 2412855 w 10789097"/>
              <a:gd name="connsiteY228" fmla="*/ 3590290 h 6857999"/>
              <a:gd name="connsiteX229" fmla="*/ 2407620 w 10789097"/>
              <a:gd name="connsiteY229" fmla="*/ 3593465 h 6857999"/>
              <a:gd name="connsiteX230" fmla="*/ 2402385 w 10789097"/>
              <a:gd name="connsiteY230" fmla="*/ 3596640 h 6857999"/>
              <a:gd name="connsiteX231" fmla="*/ 2397151 w 10789097"/>
              <a:gd name="connsiteY231" fmla="*/ 3600450 h 6857999"/>
              <a:gd name="connsiteX232" fmla="*/ 2392265 w 10789097"/>
              <a:gd name="connsiteY232" fmla="*/ 3604260 h 6857999"/>
              <a:gd name="connsiteX233" fmla="*/ 2387379 w 10789097"/>
              <a:gd name="connsiteY233" fmla="*/ 3608070 h 6857999"/>
              <a:gd name="connsiteX234" fmla="*/ 2382842 w 10789097"/>
              <a:gd name="connsiteY234" fmla="*/ 3612515 h 6857999"/>
              <a:gd name="connsiteX235" fmla="*/ 2379003 w 10789097"/>
              <a:gd name="connsiteY235" fmla="*/ 3616325 h 6857999"/>
              <a:gd name="connsiteX236" fmla="*/ 2375863 w 10789097"/>
              <a:gd name="connsiteY236" fmla="*/ 3620135 h 6857999"/>
              <a:gd name="connsiteX237" fmla="*/ 2369581 w 10789097"/>
              <a:gd name="connsiteY237" fmla="*/ 3628390 h 6857999"/>
              <a:gd name="connsiteX238" fmla="*/ 2363997 w 10789097"/>
              <a:gd name="connsiteY238" fmla="*/ 3636327 h 6857999"/>
              <a:gd name="connsiteX239" fmla="*/ 2359461 w 10789097"/>
              <a:gd name="connsiteY239" fmla="*/ 3644900 h 6857999"/>
              <a:gd name="connsiteX240" fmla="*/ 2355273 w 10789097"/>
              <a:gd name="connsiteY240" fmla="*/ 3654107 h 6857999"/>
              <a:gd name="connsiteX241" fmla="*/ 2352132 w 10789097"/>
              <a:gd name="connsiteY241" fmla="*/ 3663315 h 6857999"/>
              <a:gd name="connsiteX242" fmla="*/ 2349689 w 10789097"/>
              <a:gd name="connsiteY242" fmla="*/ 3672522 h 6857999"/>
              <a:gd name="connsiteX243" fmla="*/ 2347944 w 10789097"/>
              <a:gd name="connsiteY243" fmla="*/ 3682047 h 6857999"/>
              <a:gd name="connsiteX244" fmla="*/ 2346897 w 10789097"/>
              <a:gd name="connsiteY244" fmla="*/ 3691572 h 6857999"/>
              <a:gd name="connsiteX245" fmla="*/ 2346548 w 10789097"/>
              <a:gd name="connsiteY245" fmla="*/ 3701097 h 6857999"/>
              <a:gd name="connsiteX246" fmla="*/ 2347246 w 10789097"/>
              <a:gd name="connsiteY246" fmla="*/ 3710622 h 6857999"/>
              <a:gd name="connsiteX247" fmla="*/ 2348293 w 10789097"/>
              <a:gd name="connsiteY247" fmla="*/ 3720465 h 6857999"/>
              <a:gd name="connsiteX248" fmla="*/ 2350387 w 10789097"/>
              <a:gd name="connsiteY248" fmla="*/ 3729672 h 6857999"/>
              <a:gd name="connsiteX249" fmla="*/ 2352830 w 10789097"/>
              <a:gd name="connsiteY249" fmla="*/ 3739197 h 6857999"/>
              <a:gd name="connsiteX250" fmla="*/ 2356320 w 10789097"/>
              <a:gd name="connsiteY250" fmla="*/ 3748405 h 6857999"/>
              <a:gd name="connsiteX251" fmla="*/ 2360507 w 10789097"/>
              <a:gd name="connsiteY251" fmla="*/ 3756977 h 6857999"/>
              <a:gd name="connsiteX252" fmla="*/ 2651907 w 10789097"/>
              <a:gd name="connsiteY252" fmla="*/ 4048442 h 6857999"/>
              <a:gd name="connsiteX253" fmla="*/ 2656444 w 10789097"/>
              <a:gd name="connsiteY253" fmla="*/ 4052887 h 6857999"/>
              <a:gd name="connsiteX254" fmla="*/ 2660631 w 10789097"/>
              <a:gd name="connsiteY254" fmla="*/ 4057967 h 6857999"/>
              <a:gd name="connsiteX255" fmla="*/ 2664470 w 10789097"/>
              <a:gd name="connsiteY255" fmla="*/ 4062730 h 6857999"/>
              <a:gd name="connsiteX256" fmla="*/ 2667960 w 10789097"/>
              <a:gd name="connsiteY256" fmla="*/ 4067810 h 6857999"/>
              <a:gd name="connsiteX257" fmla="*/ 2671101 w 10789097"/>
              <a:gd name="connsiteY257" fmla="*/ 4073207 h 6857999"/>
              <a:gd name="connsiteX258" fmla="*/ 2674242 w 10789097"/>
              <a:gd name="connsiteY258" fmla="*/ 4078287 h 6857999"/>
              <a:gd name="connsiteX259" fmla="*/ 2677033 w 10789097"/>
              <a:gd name="connsiteY259" fmla="*/ 4084002 h 6857999"/>
              <a:gd name="connsiteX260" fmla="*/ 2679476 w 10789097"/>
              <a:gd name="connsiteY260" fmla="*/ 4089717 h 6857999"/>
              <a:gd name="connsiteX261" fmla="*/ 2681570 w 10789097"/>
              <a:gd name="connsiteY261" fmla="*/ 4095115 h 6857999"/>
              <a:gd name="connsiteX262" fmla="*/ 2683315 w 10789097"/>
              <a:gd name="connsiteY262" fmla="*/ 4100830 h 6857999"/>
              <a:gd name="connsiteX263" fmla="*/ 2684711 w 10789097"/>
              <a:gd name="connsiteY263" fmla="*/ 4106862 h 6857999"/>
              <a:gd name="connsiteX264" fmla="*/ 2686107 w 10789097"/>
              <a:gd name="connsiteY264" fmla="*/ 4112577 h 6857999"/>
              <a:gd name="connsiteX265" fmla="*/ 2687154 w 10789097"/>
              <a:gd name="connsiteY265" fmla="*/ 4118610 h 6857999"/>
              <a:gd name="connsiteX266" fmla="*/ 2687852 w 10789097"/>
              <a:gd name="connsiteY266" fmla="*/ 4124642 h 6857999"/>
              <a:gd name="connsiteX267" fmla="*/ 2688201 w 10789097"/>
              <a:gd name="connsiteY267" fmla="*/ 4130357 h 6857999"/>
              <a:gd name="connsiteX268" fmla="*/ 2688550 w 10789097"/>
              <a:gd name="connsiteY268" fmla="*/ 4136390 h 6857999"/>
              <a:gd name="connsiteX269" fmla="*/ 2688201 w 10789097"/>
              <a:gd name="connsiteY269" fmla="*/ 4142422 h 6857999"/>
              <a:gd name="connsiteX270" fmla="*/ 2687852 w 10789097"/>
              <a:gd name="connsiteY270" fmla="*/ 4148137 h 6857999"/>
              <a:gd name="connsiteX271" fmla="*/ 2687154 w 10789097"/>
              <a:gd name="connsiteY271" fmla="*/ 4154170 h 6857999"/>
              <a:gd name="connsiteX272" fmla="*/ 2686107 w 10789097"/>
              <a:gd name="connsiteY272" fmla="*/ 4160202 h 6857999"/>
              <a:gd name="connsiteX273" fmla="*/ 2684711 w 10789097"/>
              <a:gd name="connsiteY273" fmla="*/ 4165917 h 6857999"/>
              <a:gd name="connsiteX274" fmla="*/ 2683315 w 10789097"/>
              <a:gd name="connsiteY274" fmla="*/ 4171632 h 6857999"/>
              <a:gd name="connsiteX275" fmla="*/ 2681570 w 10789097"/>
              <a:gd name="connsiteY275" fmla="*/ 4177665 h 6857999"/>
              <a:gd name="connsiteX276" fmla="*/ 2679476 w 10789097"/>
              <a:gd name="connsiteY276" fmla="*/ 4183062 h 6857999"/>
              <a:gd name="connsiteX277" fmla="*/ 2677033 w 10789097"/>
              <a:gd name="connsiteY277" fmla="*/ 4188777 h 6857999"/>
              <a:gd name="connsiteX278" fmla="*/ 2674242 w 10789097"/>
              <a:gd name="connsiteY278" fmla="*/ 4194175 h 6857999"/>
              <a:gd name="connsiteX279" fmla="*/ 2671101 w 10789097"/>
              <a:gd name="connsiteY279" fmla="*/ 4199572 h 6857999"/>
              <a:gd name="connsiteX280" fmla="*/ 2667960 w 10789097"/>
              <a:gd name="connsiteY280" fmla="*/ 4204652 h 6857999"/>
              <a:gd name="connsiteX281" fmla="*/ 2664470 w 10789097"/>
              <a:gd name="connsiteY281" fmla="*/ 4210050 h 6857999"/>
              <a:gd name="connsiteX282" fmla="*/ 2660631 w 10789097"/>
              <a:gd name="connsiteY282" fmla="*/ 4214812 h 6857999"/>
              <a:gd name="connsiteX283" fmla="*/ 2656444 w 10789097"/>
              <a:gd name="connsiteY283" fmla="*/ 4219892 h 6857999"/>
              <a:gd name="connsiteX284" fmla="*/ 2651907 w 10789097"/>
              <a:gd name="connsiteY284" fmla="*/ 4224337 h 6857999"/>
              <a:gd name="connsiteX285" fmla="*/ 2647370 w 10789097"/>
              <a:gd name="connsiteY285" fmla="*/ 4228782 h 6857999"/>
              <a:gd name="connsiteX286" fmla="*/ 2642484 w 10789097"/>
              <a:gd name="connsiteY286" fmla="*/ 4232592 h 6857999"/>
              <a:gd name="connsiteX287" fmla="*/ 2637599 w 10789097"/>
              <a:gd name="connsiteY287" fmla="*/ 4236402 h 6857999"/>
              <a:gd name="connsiteX288" fmla="*/ 2632713 w 10789097"/>
              <a:gd name="connsiteY288" fmla="*/ 4239895 h 6857999"/>
              <a:gd name="connsiteX289" fmla="*/ 2627478 w 10789097"/>
              <a:gd name="connsiteY289" fmla="*/ 4243387 h 6857999"/>
              <a:gd name="connsiteX290" fmla="*/ 2622243 w 10789097"/>
              <a:gd name="connsiteY290" fmla="*/ 4246245 h 6857999"/>
              <a:gd name="connsiteX291" fmla="*/ 2616660 w 10789097"/>
              <a:gd name="connsiteY291" fmla="*/ 4249102 h 6857999"/>
              <a:gd name="connsiteX292" fmla="*/ 2611425 w 10789097"/>
              <a:gd name="connsiteY292" fmla="*/ 4251642 h 6857999"/>
              <a:gd name="connsiteX293" fmla="*/ 2605841 w 10789097"/>
              <a:gd name="connsiteY293" fmla="*/ 4253547 h 6857999"/>
              <a:gd name="connsiteX294" fmla="*/ 2599909 w 10789097"/>
              <a:gd name="connsiteY294" fmla="*/ 4255452 h 6857999"/>
              <a:gd name="connsiteX295" fmla="*/ 2594325 w 10789097"/>
              <a:gd name="connsiteY295" fmla="*/ 4257040 h 6857999"/>
              <a:gd name="connsiteX296" fmla="*/ 2588392 w 10789097"/>
              <a:gd name="connsiteY296" fmla="*/ 4258627 h 6857999"/>
              <a:gd name="connsiteX297" fmla="*/ 2582809 w 10789097"/>
              <a:gd name="connsiteY297" fmla="*/ 4259262 h 6857999"/>
              <a:gd name="connsiteX298" fmla="*/ 2576876 w 10789097"/>
              <a:gd name="connsiteY298" fmla="*/ 4260215 h 6857999"/>
              <a:gd name="connsiteX299" fmla="*/ 2570943 w 10789097"/>
              <a:gd name="connsiteY299" fmla="*/ 4260532 h 6857999"/>
              <a:gd name="connsiteX300" fmla="*/ 2565011 w 10789097"/>
              <a:gd name="connsiteY300" fmla="*/ 4260532 h 6857999"/>
              <a:gd name="connsiteX301" fmla="*/ 5169805 w 10789097"/>
              <a:gd name="connsiteY301" fmla="*/ 6857999 h 6857999"/>
              <a:gd name="connsiteX302" fmla="*/ 10789097 w 10789097"/>
              <a:gd name="connsiteY302" fmla="*/ 6857999 h 6857999"/>
              <a:gd name="connsiteX303" fmla="*/ 10789097 w 10789097"/>
              <a:gd name="connsiteY303" fmla="*/ 0 h 6857999"/>
              <a:gd name="connsiteX0" fmla="*/ 10789097 w 10789097"/>
              <a:gd name="connsiteY0" fmla="*/ 0 h 6857999"/>
              <a:gd name="connsiteX1" fmla="*/ 329787 w 10789097"/>
              <a:gd name="connsiteY1" fmla="*/ 0 h 6857999"/>
              <a:gd name="connsiteX2" fmla="*/ 240539 w 10789097"/>
              <a:gd name="connsiteY2" fmla="*/ 0 h 6857999"/>
              <a:gd name="connsiteX3" fmla="*/ 0 w 10789097"/>
              <a:gd name="connsiteY3" fmla="*/ 0 h 6857999"/>
              <a:gd name="connsiteX4" fmla="*/ 34549 w 10789097"/>
              <a:gd name="connsiteY4" fmla="*/ 34608 h 6857999"/>
              <a:gd name="connsiteX5" fmla="*/ 2681221 w 10789097"/>
              <a:gd name="connsiteY5" fmla="*/ 2678112 h 6857999"/>
              <a:gd name="connsiteX6" fmla="*/ 2685758 w 10789097"/>
              <a:gd name="connsiteY6" fmla="*/ 2682875 h 6857999"/>
              <a:gd name="connsiteX7" fmla="*/ 2689946 w 10789097"/>
              <a:gd name="connsiteY7" fmla="*/ 2687320 h 6857999"/>
              <a:gd name="connsiteX8" fmla="*/ 2693785 w 10789097"/>
              <a:gd name="connsiteY8" fmla="*/ 2692717 h 6857999"/>
              <a:gd name="connsiteX9" fmla="*/ 2697274 w 10789097"/>
              <a:gd name="connsiteY9" fmla="*/ 2697480 h 6857999"/>
              <a:gd name="connsiteX10" fmla="*/ 2700415 w 10789097"/>
              <a:gd name="connsiteY10" fmla="*/ 2702877 h 6857999"/>
              <a:gd name="connsiteX11" fmla="*/ 2703556 w 10789097"/>
              <a:gd name="connsiteY11" fmla="*/ 2708275 h 6857999"/>
              <a:gd name="connsiteX12" fmla="*/ 2706348 w 10789097"/>
              <a:gd name="connsiteY12" fmla="*/ 2713672 h 6857999"/>
              <a:gd name="connsiteX13" fmla="*/ 2708791 w 10789097"/>
              <a:gd name="connsiteY13" fmla="*/ 2719070 h 6857999"/>
              <a:gd name="connsiteX14" fmla="*/ 2710885 w 10789097"/>
              <a:gd name="connsiteY14" fmla="*/ 2725102 h 6857999"/>
              <a:gd name="connsiteX15" fmla="*/ 2712630 w 10789097"/>
              <a:gd name="connsiteY15" fmla="*/ 2730817 h 6857999"/>
              <a:gd name="connsiteX16" fmla="*/ 2714025 w 10789097"/>
              <a:gd name="connsiteY16" fmla="*/ 2736532 h 6857999"/>
              <a:gd name="connsiteX17" fmla="*/ 2715421 w 10789097"/>
              <a:gd name="connsiteY17" fmla="*/ 2742565 h 6857999"/>
              <a:gd name="connsiteX18" fmla="*/ 2716468 w 10789097"/>
              <a:gd name="connsiteY18" fmla="*/ 2748280 h 6857999"/>
              <a:gd name="connsiteX19" fmla="*/ 2717166 w 10789097"/>
              <a:gd name="connsiteY19" fmla="*/ 2753995 h 6857999"/>
              <a:gd name="connsiteX20" fmla="*/ 2717515 w 10789097"/>
              <a:gd name="connsiteY20" fmla="*/ 2760345 h 6857999"/>
              <a:gd name="connsiteX21" fmla="*/ 2717864 w 10789097"/>
              <a:gd name="connsiteY21" fmla="*/ 2766377 h 6857999"/>
              <a:gd name="connsiteX22" fmla="*/ 2717515 w 10789097"/>
              <a:gd name="connsiteY22" fmla="*/ 2772092 h 6857999"/>
              <a:gd name="connsiteX23" fmla="*/ 2717166 w 10789097"/>
              <a:gd name="connsiteY23" fmla="*/ 2778125 h 6857999"/>
              <a:gd name="connsiteX24" fmla="*/ 2716468 w 10789097"/>
              <a:gd name="connsiteY24" fmla="*/ 2784157 h 6857999"/>
              <a:gd name="connsiteX25" fmla="*/ 2715421 w 10789097"/>
              <a:gd name="connsiteY25" fmla="*/ 2790190 h 6857999"/>
              <a:gd name="connsiteX26" fmla="*/ 2714025 w 10789097"/>
              <a:gd name="connsiteY26" fmla="*/ 2795905 h 6857999"/>
              <a:gd name="connsiteX27" fmla="*/ 2712630 w 10789097"/>
              <a:gd name="connsiteY27" fmla="*/ 2801620 h 6857999"/>
              <a:gd name="connsiteX28" fmla="*/ 2710885 w 10789097"/>
              <a:gd name="connsiteY28" fmla="*/ 2807335 h 6857999"/>
              <a:gd name="connsiteX29" fmla="*/ 2708791 w 10789097"/>
              <a:gd name="connsiteY29" fmla="*/ 2813050 h 6857999"/>
              <a:gd name="connsiteX30" fmla="*/ 2706348 w 10789097"/>
              <a:gd name="connsiteY30" fmla="*/ 2818765 h 6857999"/>
              <a:gd name="connsiteX31" fmla="*/ 2703556 w 10789097"/>
              <a:gd name="connsiteY31" fmla="*/ 2824162 h 6857999"/>
              <a:gd name="connsiteX32" fmla="*/ 2700415 w 10789097"/>
              <a:gd name="connsiteY32" fmla="*/ 2829560 h 6857999"/>
              <a:gd name="connsiteX33" fmla="*/ 2697274 w 10789097"/>
              <a:gd name="connsiteY33" fmla="*/ 2834640 h 6857999"/>
              <a:gd name="connsiteX34" fmla="*/ 2693785 w 10789097"/>
              <a:gd name="connsiteY34" fmla="*/ 2840037 h 6857999"/>
              <a:gd name="connsiteX35" fmla="*/ 2689946 w 10789097"/>
              <a:gd name="connsiteY35" fmla="*/ 2844800 h 6857999"/>
              <a:gd name="connsiteX36" fmla="*/ 2685758 w 10789097"/>
              <a:gd name="connsiteY36" fmla="*/ 2849562 h 6857999"/>
              <a:gd name="connsiteX37" fmla="*/ 2681221 w 10789097"/>
              <a:gd name="connsiteY37" fmla="*/ 2854325 h 6857999"/>
              <a:gd name="connsiteX38" fmla="*/ 2676684 w 10789097"/>
              <a:gd name="connsiteY38" fmla="*/ 2858770 h 6857999"/>
              <a:gd name="connsiteX39" fmla="*/ 2671799 w 10789097"/>
              <a:gd name="connsiteY39" fmla="*/ 2862580 h 6857999"/>
              <a:gd name="connsiteX40" fmla="*/ 2666913 w 10789097"/>
              <a:gd name="connsiteY40" fmla="*/ 2866390 h 6857999"/>
              <a:gd name="connsiteX41" fmla="*/ 2661678 w 10789097"/>
              <a:gd name="connsiteY41" fmla="*/ 2870200 h 6857999"/>
              <a:gd name="connsiteX42" fmla="*/ 2656444 w 10789097"/>
              <a:gd name="connsiteY42" fmla="*/ 2873375 h 6857999"/>
              <a:gd name="connsiteX43" fmla="*/ 2651209 w 10789097"/>
              <a:gd name="connsiteY43" fmla="*/ 2876550 h 6857999"/>
              <a:gd name="connsiteX44" fmla="*/ 2645625 w 10789097"/>
              <a:gd name="connsiteY44" fmla="*/ 2879090 h 6857999"/>
              <a:gd name="connsiteX45" fmla="*/ 2640041 w 10789097"/>
              <a:gd name="connsiteY45" fmla="*/ 2881312 h 6857999"/>
              <a:gd name="connsiteX46" fmla="*/ 2634458 w 10789097"/>
              <a:gd name="connsiteY46" fmla="*/ 2883535 h 6857999"/>
              <a:gd name="connsiteX47" fmla="*/ 2628525 w 10789097"/>
              <a:gd name="connsiteY47" fmla="*/ 2885757 h 6857999"/>
              <a:gd name="connsiteX48" fmla="*/ 2622941 w 10789097"/>
              <a:gd name="connsiteY48" fmla="*/ 2887027 h 6857999"/>
              <a:gd name="connsiteX49" fmla="*/ 2617009 w 10789097"/>
              <a:gd name="connsiteY49" fmla="*/ 2888297 h 6857999"/>
              <a:gd name="connsiteX50" fmla="*/ 2611076 w 10789097"/>
              <a:gd name="connsiteY50" fmla="*/ 2889567 h 6857999"/>
              <a:gd name="connsiteX51" fmla="*/ 2605143 w 10789097"/>
              <a:gd name="connsiteY51" fmla="*/ 2890202 h 6857999"/>
              <a:gd name="connsiteX52" fmla="*/ 2599211 w 10789097"/>
              <a:gd name="connsiteY52" fmla="*/ 2890520 h 6857999"/>
              <a:gd name="connsiteX53" fmla="*/ 2593278 w 10789097"/>
              <a:gd name="connsiteY53" fmla="*/ 2890520 h 6857999"/>
              <a:gd name="connsiteX54" fmla="*/ 2587345 w 10789097"/>
              <a:gd name="connsiteY54" fmla="*/ 2890520 h 6857999"/>
              <a:gd name="connsiteX55" fmla="*/ 2581413 w 10789097"/>
              <a:gd name="connsiteY55" fmla="*/ 2890202 h 6857999"/>
              <a:gd name="connsiteX56" fmla="*/ 2575480 w 10789097"/>
              <a:gd name="connsiteY56" fmla="*/ 2889567 h 6857999"/>
              <a:gd name="connsiteX57" fmla="*/ 2569547 w 10789097"/>
              <a:gd name="connsiteY57" fmla="*/ 2888297 h 6857999"/>
              <a:gd name="connsiteX58" fmla="*/ 2563615 w 10789097"/>
              <a:gd name="connsiteY58" fmla="*/ 2887027 h 6857999"/>
              <a:gd name="connsiteX59" fmla="*/ 2557682 w 10789097"/>
              <a:gd name="connsiteY59" fmla="*/ 2885757 h 6857999"/>
              <a:gd name="connsiteX60" fmla="*/ 2552098 w 10789097"/>
              <a:gd name="connsiteY60" fmla="*/ 2883535 h 6857999"/>
              <a:gd name="connsiteX61" fmla="*/ 2546515 w 10789097"/>
              <a:gd name="connsiteY61" fmla="*/ 2881312 h 6857999"/>
              <a:gd name="connsiteX62" fmla="*/ 2540931 w 10789097"/>
              <a:gd name="connsiteY62" fmla="*/ 2879090 h 6857999"/>
              <a:gd name="connsiteX63" fmla="*/ 2535347 w 10789097"/>
              <a:gd name="connsiteY63" fmla="*/ 2876550 h 6857999"/>
              <a:gd name="connsiteX64" fmla="*/ 2530112 w 10789097"/>
              <a:gd name="connsiteY64" fmla="*/ 2873375 h 6857999"/>
              <a:gd name="connsiteX65" fmla="*/ 2524878 w 10789097"/>
              <a:gd name="connsiteY65" fmla="*/ 2870200 h 6857999"/>
              <a:gd name="connsiteX66" fmla="*/ 2519643 w 10789097"/>
              <a:gd name="connsiteY66" fmla="*/ 2866390 h 6857999"/>
              <a:gd name="connsiteX67" fmla="*/ 2514757 w 10789097"/>
              <a:gd name="connsiteY67" fmla="*/ 2862580 h 6857999"/>
              <a:gd name="connsiteX68" fmla="*/ 2509872 w 10789097"/>
              <a:gd name="connsiteY68" fmla="*/ 2858770 h 6857999"/>
              <a:gd name="connsiteX69" fmla="*/ 2505335 w 10789097"/>
              <a:gd name="connsiteY69" fmla="*/ 2854325 h 6857999"/>
              <a:gd name="connsiteX70" fmla="*/ 2390869 w 10789097"/>
              <a:gd name="connsiteY70" fmla="*/ 2740025 h 6857999"/>
              <a:gd name="connsiteX71" fmla="*/ 2385983 w 10789097"/>
              <a:gd name="connsiteY71" fmla="*/ 2735580 h 6857999"/>
              <a:gd name="connsiteX72" fmla="*/ 2381097 w 10789097"/>
              <a:gd name="connsiteY72" fmla="*/ 2731452 h 6857999"/>
              <a:gd name="connsiteX73" fmla="*/ 2376212 w 10789097"/>
              <a:gd name="connsiteY73" fmla="*/ 2727642 h 6857999"/>
              <a:gd name="connsiteX74" fmla="*/ 2371326 w 10789097"/>
              <a:gd name="connsiteY74" fmla="*/ 2724150 h 6857999"/>
              <a:gd name="connsiteX75" fmla="*/ 2366091 w 10789097"/>
              <a:gd name="connsiteY75" fmla="*/ 2720975 h 6857999"/>
              <a:gd name="connsiteX76" fmla="*/ 2360507 w 10789097"/>
              <a:gd name="connsiteY76" fmla="*/ 2717800 h 6857999"/>
              <a:gd name="connsiteX77" fmla="*/ 2355273 w 10789097"/>
              <a:gd name="connsiteY77" fmla="*/ 2715260 h 6857999"/>
              <a:gd name="connsiteX78" fmla="*/ 2349689 w 10789097"/>
              <a:gd name="connsiteY78" fmla="*/ 2713037 h 6857999"/>
              <a:gd name="connsiteX79" fmla="*/ 2343757 w 10789097"/>
              <a:gd name="connsiteY79" fmla="*/ 2710497 h 6857999"/>
              <a:gd name="connsiteX80" fmla="*/ 2338173 w 10789097"/>
              <a:gd name="connsiteY80" fmla="*/ 2708592 h 6857999"/>
              <a:gd name="connsiteX81" fmla="*/ 2332240 w 10789097"/>
              <a:gd name="connsiteY81" fmla="*/ 2707322 h 6857999"/>
              <a:gd name="connsiteX82" fmla="*/ 2326307 w 10789097"/>
              <a:gd name="connsiteY82" fmla="*/ 2706052 h 6857999"/>
              <a:gd name="connsiteX83" fmla="*/ 2320724 w 10789097"/>
              <a:gd name="connsiteY83" fmla="*/ 2704782 h 6857999"/>
              <a:gd name="connsiteX84" fmla="*/ 2314442 w 10789097"/>
              <a:gd name="connsiteY84" fmla="*/ 2704147 h 6857999"/>
              <a:gd name="connsiteX85" fmla="*/ 2308509 w 10789097"/>
              <a:gd name="connsiteY85" fmla="*/ 2703830 h 6857999"/>
              <a:gd name="connsiteX86" fmla="*/ 2302577 w 10789097"/>
              <a:gd name="connsiteY86" fmla="*/ 2703512 h 6857999"/>
              <a:gd name="connsiteX87" fmla="*/ 2296644 w 10789097"/>
              <a:gd name="connsiteY87" fmla="*/ 2703830 h 6857999"/>
              <a:gd name="connsiteX88" fmla="*/ 2290711 w 10789097"/>
              <a:gd name="connsiteY88" fmla="*/ 2704147 h 6857999"/>
              <a:gd name="connsiteX89" fmla="*/ 2284779 w 10789097"/>
              <a:gd name="connsiteY89" fmla="*/ 2704782 h 6857999"/>
              <a:gd name="connsiteX90" fmla="*/ 2278846 w 10789097"/>
              <a:gd name="connsiteY90" fmla="*/ 2706052 h 6857999"/>
              <a:gd name="connsiteX91" fmla="*/ 2272913 w 10789097"/>
              <a:gd name="connsiteY91" fmla="*/ 2707322 h 6857999"/>
              <a:gd name="connsiteX92" fmla="*/ 2267330 w 10789097"/>
              <a:gd name="connsiteY92" fmla="*/ 2708592 h 6857999"/>
              <a:gd name="connsiteX93" fmla="*/ 2261397 w 10789097"/>
              <a:gd name="connsiteY93" fmla="*/ 2710497 h 6857999"/>
              <a:gd name="connsiteX94" fmla="*/ 2255813 w 10789097"/>
              <a:gd name="connsiteY94" fmla="*/ 2713037 h 6857999"/>
              <a:gd name="connsiteX95" fmla="*/ 2250229 w 10789097"/>
              <a:gd name="connsiteY95" fmla="*/ 2715260 h 6857999"/>
              <a:gd name="connsiteX96" fmla="*/ 2244646 w 10789097"/>
              <a:gd name="connsiteY96" fmla="*/ 2717800 h 6857999"/>
              <a:gd name="connsiteX97" fmla="*/ 2239411 w 10789097"/>
              <a:gd name="connsiteY97" fmla="*/ 2720975 h 6857999"/>
              <a:gd name="connsiteX98" fmla="*/ 2234177 w 10789097"/>
              <a:gd name="connsiteY98" fmla="*/ 2724150 h 6857999"/>
              <a:gd name="connsiteX99" fmla="*/ 2228942 w 10789097"/>
              <a:gd name="connsiteY99" fmla="*/ 2727642 h 6857999"/>
              <a:gd name="connsiteX100" fmla="*/ 2224056 w 10789097"/>
              <a:gd name="connsiteY100" fmla="*/ 2731452 h 6857999"/>
              <a:gd name="connsiteX101" fmla="*/ 2219170 w 10789097"/>
              <a:gd name="connsiteY101" fmla="*/ 2735580 h 6857999"/>
              <a:gd name="connsiteX102" fmla="*/ 2214633 w 10789097"/>
              <a:gd name="connsiteY102" fmla="*/ 2740025 h 6857999"/>
              <a:gd name="connsiteX103" fmla="*/ 2210097 w 10789097"/>
              <a:gd name="connsiteY103" fmla="*/ 2744787 h 6857999"/>
              <a:gd name="connsiteX104" fmla="*/ 2206258 w 10789097"/>
              <a:gd name="connsiteY104" fmla="*/ 2749550 h 6857999"/>
              <a:gd name="connsiteX105" fmla="*/ 2202070 w 10789097"/>
              <a:gd name="connsiteY105" fmla="*/ 2754312 h 6857999"/>
              <a:gd name="connsiteX106" fmla="*/ 2198581 w 10789097"/>
              <a:gd name="connsiteY106" fmla="*/ 2759710 h 6857999"/>
              <a:gd name="connsiteX107" fmla="*/ 2195091 w 10789097"/>
              <a:gd name="connsiteY107" fmla="*/ 2764790 h 6857999"/>
              <a:gd name="connsiteX108" fmla="*/ 2191950 w 10789097"/>
              <a:gd name="connsiteY108" fmla="*/ 2770187 h 6857999"/>
              <a:gd name="connsiteX109" fmla="*/ 2189507 w 10789097"/>
              <a:gd name="connsiteY109" fmla="*/ 2775585 h 6857999"/>
              <a:gd name="connsiteX110" fmla="*/ 2187064 w 10789097"/>
              <a:gd name="connsiteY110" fmla="*/ 2781300 h 6857999"/>
              <a:gd name="connsiteX111" fmla="*/ 2184621 w 10789097"/>
              <a:gd name="connsiteY111" fmla="*/ 2787015 h 6857999"/>
              <a:gd name="connsiteX112" fmla="*/ 2182876 w 10789097"/>
              <a:gd name="connsiteY112" fmla="*/ 2792730 h 6857999"/>
              <a:gd name="connsiteX113" fmla="*/ 2181480 w 10789097"/>
              <a:gd name="connsiteY113" fmla="*/ 2798445 h 6857999"/>
              <a:gd name="connsiteX114" fmla="*/ 2180085 w 10789097"/>
              <a:gd name="connsiteY114" fmla="*/ 2804477 h 6857999"/>
              <a:gd name="connsiteX115" fmla="*/ 2179037 w 10789097"/>
              <a:gd name="connsiteY115" fmla="*/ 2810192 h 6857999"/>
              <a:gd name="connsiteX116" fmla="*/ 2178339 w 10789097"/>
              <a:gd name="connsiteY116" fmla="*/ 2816225 h 6857999"/>
              <a:gd name="connsiteX117" fmla="*/ 2177991 w 10789097"/>
              <a:gd name="connsiteY117" fmla="*/ 2822257 h 6857999"/>
              <a:gd name="connsiteX118" fmla="*/ 2177641 w 10789097"/>
              <a:gd name="connsiteY118" fmla="*/ 2827972 h 6857999"/>
              <a:gd name="connsiteX119" fmla="*/ 2177991 w 10789097"/>
              <a:gd name="connsiteY119" fmla="*/ 2834005 h 6857999"/>
              <a:gd name="connsiteX120" fmla="*/ 2178339 w 10789097"/>
              <a:gd name="connsiteY120" fmla="*/ 2840037 h 6857999"/>
              <a:gd name="connsiteX121" fmla="*/ 2179037 w 10789097"/>
              <a:gd name="connsiteY121" fmla="*/ 2845752 h 6857999"/>
              <a:gd name="connsiteX122" fmla="*/ 2180085 w 10789097"/>
              <a:gd name="connsiteY122" fmla="*/ 2851785 h 6857999"/>
              <a:gd name="connsiteX123" fmla="*/ 2181480 w 10789097"/>
              <a:gd name="connsiteY123" fmla="*/ 2857817 h 6857999"/>
              <a:gd name="connsiteX124" fmla="*/ 2182876 w 10789097"/>
              <a:gd name="connsiteY124" fmla="*/ 2863532 h 6857999"/>
              <a:gd name="connsiteX125" fmla="*/ 2184621 w 10789097"/>
              <a:gd name="connsiteY125" fmla="*/ 2869247 h 6857999"/>
              <a:gd name="connsiteX126" fmla="*/ 2187064 w 10789097"/>
              <a:gd name="connsiteY126" fmla="*/ 2875280 h 6857999"/>
              <a:gd name="connsiteX127" fmla="*/ 2189507 w 10789097"/>
              <a:gd name="connsiteY127" fmla="*/ 2880677 h 6857999"/>
              <a:gd name="connsiteX128" fmla="*/ 2191950 w 10789097"/>
              <a:gd name="connsiteY128" fmla="*/ 2886075 h 6857999"/>
              <a:gd name="connsiteX129" fmla="*/ 2195091 w 10789097"/>
              <a:gd name="connsiteY129" fmla="*/ 2891472 h 6857999"/>
              <a:gd name="connsiteX130" fmla="*/ 2198581 w 10789097"/>
              <a:gd name="connsiteY130" fmla="*/ 2896870 h 6857999"/>
              <a:gd name="connsiteX131" fmla="*/ 2202070 w 10789097"/>
              <a:gd name="connsiteY131" fmla="*/ 2901632 h 6857999"/>
              <a:gd name="connsiteX132" fmla="*/ 2206258 w 10789097"/>
              <a:gd name="connsiteY132" fmla="*/ 2906712 h 6857999"/>
              <a:gd name="connsiteX133" fmla="*/ 2210097 w 10789097"/>
              <a:gd name="connsiteY133" fmla="*/ 2911475 h 6857999"/>
              <a:gd name="connsiteX134" fmla="*/ 2214633 w 10789097"/>
              <a:gd name="connsiteY134" fmla="*/ 2916237 h 6857999"/>
              <a:gd name="connsiteX135" fmla="*/ 2938420 w 10789097"/>
              <a:gd name="connsiteY135" fmla="*/ 3639502 h 6857999"/>
              <a:gd name="connsiteX136" fmla="*/ 2942957 w 10789097"/>
              <a:gd name="connsiteY136" fmla="*/ 3643947 h 6857999"/>
              <a:gd name="connsiteX137" fmla="*/ 2947145 w 10789097"/>
              <a:gd name="connsiteY137" fmla="*/ 3648710 h 6857999"/>
              <a:gd name="connsiteX138" fmla="*/ 2950984 w 10789097"/>
              <a:gd name="connsiteY138" fmla="*/ 3653790 h 6857999"/>
              <a:gd name="connsiteX139" fmla="*/ 2954473 w 10789097"/>
              <a:gd name="connsiteY139" fmla="*/ 3658870 h 6857999"/>
              <a:gd name="connsiteX140" fmla="*/ 2957614 w 10789097"/>
              <a:gd name="connsiteY140" fmla="*/ 3664267 h 6857999"/>
              <a:gd name="connsiteX141" fmla="*/ 2960755 w 10789097"/>
              <a:gd name="connsiteY141" fmla="*/ 3669347 h 6857999"/>
              <a:gd name="connsiteX142" fmla="*/ 2963547 w 10789097"/>
              <a:gd name="connsiteY142" fmla="*/ 3675062 h 6857999"/>
              <a:gd name="connsiteX143" fmla="*/ 2965641 w 10789097"/>
              <a:gd name="connsiteY143" fmla="*/ 3680460 h 6857999"/>
              <a:gd name="connsiteX144" fmla="*/ 2968084 w 10789097"/>
              <a:gd name="connsiteY144" fmla="*/ 3686175 h 6857999"/>
              <a:gd name="connsiteX145" fmla="*/ 2969829 w 10789097"/>
              <a:gd name="connsiteY145" fmla="*/ 3691890 h 6857999"/>
              <a:gd name="connsiteX146" fmla="*/ 2971224 w 10789097"/>
              <a:gd name="connsiteY146" fmla="*/ 3697605 h 6857999"/>
              <a:gd name="connsiteX147" fmla="*/ 2972620 w 10789097"/>
              <a:gd name="connsiteY147" fmla="*/ 3703637 h 6857999"/>
              <a:gd name="connsiteX148" fmla="*/ 2973667 w 10789097"/>
              <a:gd name="connsiteY148" fmla="*/ 3709670 h 6857999"/>
              <a:gd name="connsiteX149" fmla="*/ 2974365 w 10789097"/>
              <a:gd name="connsiteY149" fmla="*/ 3715385 h 6857999"/>
              <a:gd name="connsiteX150" fmla="*/ 2974714 w 10789097"/>
              <a:gd name="connsiteY150" fmla="*/ 3721417 h 6857999"/>
              <a:gd name="connsiteX151" fmla="*/ 2975063 w 10789097"/>
              <a:gd name="connsiteY151" fmla="*/ 3727450 h 6857999"/>
              <a:gd name="connsiteX152" fmla="*/ 2974714 w 10789097"/>
              <a:gd name="connsiteY152" fmla="*/ 3733165 h 6857999"/>
              <a:gd name="connsiteX153" fmla="*/ 2974365 w 10789097"/>
              <a:gd name="connsiteY153" fmla="*/ 3739197 h 6857999"/>
              <a:gd name="connsiteX154" fmla="*/ 2973667 w 10789097"/>
              <a:gd name="connsiteY154" fmla="*/ 3745230 h 6857999"/>
              <a:gd name="connsiteX155" fmla="*/ 2972620 w 10789097"/>
              <a:gd name="connsiteY155" fmla="*/ 3750945 h 6857999"/>
              <a:gd name="connsiteX156" fmla="*/ 2971224 w 10789097"/>
              <a:gd name="connsiteY156" fmla="*/ 3756977 h 6857999"/>
              <a:gd name="connsiteX157" fmla="*/ 2969829 w 10789097"/>
              <a:gd name="connsiteY157" fmla="*/ 3763010 h 6857999"/>
              <a:gd name="connsiteX158" fmla="*/ 2968084 w 10789097"/>
              <a:gd name="connsiteY158" fmla="*/ 3768407 h 6857999"/>
              <a:gd name="connsiteX159" fmla="*/ 2965641 w 10789097"/>
              <a:gd name="connsiteY159" fmla="*/ 3774122 h 6857999"/>
              <a:gd name="connsiteX160" fmla="*/ 2963547 w 10789097"/>
              <a:gd name="connsiteY160" fmla="*/ 3779837 h 6857999"/>
              <a:gd name="connsiteX161" fmla="*/ 2960755 w 10789097"/>
              <a:gd name="connsiteY161" fmla="*/ 3785235 h 6857999"/>
              <a:gd name="connsiteX162" fmla="*/ 2957614 w 10789097"/>
              <a:gd name="connsiteY162" fmla="*/ 3790632 h 6857999"/>
              <a:gd name="connsiteX163" fmla="*/ 2954473 w 10789097"/>
              <a:gd name="connsiteY163" fmla="*/ 3795712 h 6857999"/>
              <a:gd name="connsiteX164" fmla="*/ 2950984 w 10789097"/>
              <a:gd name="connsiteY164" fmla="*/ 3801110 h 6857999"/>
              <a:gd name="connsiteX165" fmla="*/ 2947145 w 10789097"/>
              <a:gd name="connsiteY165" fmla="*/ 3805872 h 6857999"/>
              <a:gd name="connsiteX166" fmla="*/ 2942957 w 10789097"/>
              <a:gd name="connsiteY166" fmla="*/ 3810635 h 6857999"/>
              <a:gd name="connsiteX167" fmla="*/ 2938420 w 10789097"/>
              <a:gd name="connsiteY167" fmla="*/ 3815397 h 6857999"/>
              <a:gd name="connsiteX168" fmla="*/ 2933884 w 10789097"/>
              <a:gd name="connsiteY168" fmla="*/ 3819842 h 6857999"/>
              <a:gd name="connsiteX169" fmla="*/ 2928998 w 10789097"/>
              <a:gd name="connsiteY169" fmla="*/ 3823970 h 6857999"/>
              <a:gd name="connsiteX170" fmla="*/ 2924112 w 10789097"/>
              <a:gd name="connsiteY170" fmla="*/ 3827780 h 6857999"/>
              <a:gd name="connsiteX171" fmla="*/ 2918877 w 10789097"/>
              <a:gd name="connsiteY171" fmla="*/ 3831272 h 6857999"/>
              <a:gd name="connsiteX172" fmla="*/ 2913643 w 10789097"/>
              <a:gd name="connsiteY172" fmla="*/ 3834447 h 6857999"/>
              <a:gd name="connsiteX173" fmla="*/ 2908408 w 10789097"/>
              <a:gd name="connsiteY173" fmla="*/ 3837622 h 6857999"/>
              <a:gd name="connsiteX174" fmla="*/ 2902824 w 10789097"/>
              <a:gd name="connsiteY174" fmla="*/ 3840480 h 6857999"/>
              <a:gd name="connsiteX175" fmla="*/ 2897240 w 10789097"/>
              <a:gd name="connsiteY175" fmla="*/ 3843020 h 6857999"/>
              <a:gd name="connsiteX176" fmla="*/ 2891657 w 10789097"/>
              <a:gd name="connsiteY176" fmla="*/ 3844925 h 6857999"/>
              <a:gd name="connsiteX177" fmla="*/ 2885724 w 10789097"/>
              <a:gd name="connsiteY177" fmla="*/ 3846830 h 6857999"/>
              <a:gd name="connsiteX178" fmla="*/ 2880140 w 10789097"/>
              <a:gd name="connsiteY178" fmla="*/ 3848417 h 6857999"/>
              <a:gd name="connsiteX179" fmla="*/ 2874208 w 10789097"/>
              <a:gd name="connsiteY179" fmla="*/ 3849370 h 6857999"/>
              <a:gd name="connsiteX180" fmla="*/ 2868275 w 10789097"/>
              <a:gd name="connsiteY180" fmla="*/ 3850640 h 6857999"/>
              <a:gd name="connsiteX181" fmla="*/ 2862342 w 10789097"/>
              <a:gd name="connsiteY181" fmla="*/ 3851275 h 6857999"/>
              <a:gd name="connsiteX182" fmla="*/ 2856410 w 10789097"/>
              <a:gd name="connsiteY182" fmla="*/ 3851592 h 6857999"/>
              <a:gd name="connsiteX183" fmla="*/ 2850477 w 10789097"/>
              <a:gd name="connsiteY183" fmla="*/ 3851910 h 6857999"/>
              <a:gd name="connsiteX184" fmla="*/ 2844544 w 10789097"/>
              <a:gd name="connsiteY184" fmla="*/ 3851592 h 6857999"/>
              <a:gd name="connsiteX185" fmla="*/ 2838612 w 10789097"/>
              <a:gd name="connsiteY185" fmla="*/ 3851275 h 6857999"/>
              <a:gd name="connsiteX186" fmla="*/ 2832679 w 10789097"/>
              <a:gd name="connsiteY186" fmla="*/ 3850640 h 6857999"/>
              <a:gd name="connsiteX187" fmla="*/ 2826746 w 10789097"/>
              <a:gd name="connsiteY187" fmla="*/ 3849370 h 6857999"/>
              <a:gd name="connsiteX188" fmla="*/ 2820814 w 10789097"/>
              <a:gd name="connsiteY188" fmla="*/ 3848417 h 6857999"/>
              <a:gd name="connsiteX189" fmla="*/ 2814881 w 10789097"/>
              <a:gd name="connsiteY189" fmla="*/ 3846830 h 6857999"/>
              <a:gd name="connsiteX190" fmla="*/ 2809297 w 10789097"/>
              <a:gd name="connsiteY190" fmla="*/ 3844925 h 6857999"/>
              <a:gd name="connsiteX191" fmla="*/ 2803714 w 10789097"/>
              <a:gd name="connsiteY191" fmla="*/ 3843020 h 6857999"/>
              <a:gd name="connsiteX192" fmla="*/ 2798130 w 10789097"/>
              <a:gd name="connsiteY192" fmla="*/ 3840480 h 6857999"/>
              <a:gd name="connsiteX193" fmla="*/ 2792546 w 10789097"/>
              <a:gd name="connsiteY193" fmla="*/ 3837622 h 6857999"/>
              <a:gd name="connsiteX194" fmla="*/ 2787311 w 10789097"/>
              <a:gd name="connsiteY194" fmla="*/ 3834447 h 6857999"/>
              <a:gd name="connsiteX195" fmla="*/ 2782077 w 10789097"/>
              <a:gd name="connsiteY195" fmla="*/ 3831272 h 6857999"/>
              <a:gd name="connsiteX196" fmla="*/ 2776842 w 10789097"/>
              <a:gd name="connsiteY196" fmla="*/ 3827780 h 6857999"/>
              <a:gd name="connsiteX197" fmla="*/ 2771956 w 10789097"/>
              <a:gd name="connsiteY197" fmla="*/ 3823970 h 6857999"/>
              <a:gd name="connsiteX198" fmla="*/ 2767071 w 10789097"/>
              <a:gd name="connsiteY198" fmla="*/ 3819842 h 6857999"/>
              <a:gd name="connsiteX199" fmla="*/ 2762534 w 10789097"/>
              <a:gd name="connsiteY199" fmla="*/ 3815397 h 6857999"/>
              <a:gd name="connsiteX200" fmla="*/ 2666564 w 10789097"/>
              <a:gd name="connsiteY200" fmla="*/ 3720147 h 6857999"/>
              <a:gd name="connsiteX201" fmla="*/ 2559078 w 10789097"/>
              <a:gd name="connsiteY201" fmla="*/ 3612515 h 6857999"/>
              <a:gd name="connsiteX202" fmla="*/ 2554541 w 10789097"/>
              <a:gd name="connsiteY202" fmla="*/ 3608070 h 6857999"/>
              <a:gd name="connsiteX203" fmla="*/ 2549655 w 10789097"/>
              <a:gd name="connsiteY203" fmla="*/ 3604260 h 6857999"/>
              <a:gd name="connsiteX204" fmla="*/ 2544770 w 10789097"/>
              <a:gd name="connsiteY204" fmla="*/ 3600132 h 6857999"/>
              <a:gd name="connsiteX205" fmla="*/ 2539535 w 10789097"/>
              <a:gd name="connsiteY205" fmla="*/ 3596640 h 6857999"/>
              <a:gd name="connsiteX206" fmla="*/ 2534300 w 10789097"/>
              <a:gd name="connsiteY206" fmla="*/ 3593465 h 6857999"/>
              <a:gd name="connsiteX207" fmla="*/ 2529066 w 10789097"/>
              <a:gd name="connsiteY207" fmla="*/ 3590290 h 6857999"/>
              <a:gd name="connsiteX208" fmla="*/ 2523482 w 10789097"/>
              <a:gd name="connsiteY208" fmla="*/ 3587750 h 6857999"/>
              <a:gd name="connsiteX209" fmla="*/ 2517898 w 10789097"/>
              <a:gd name="connsiteY209" fmla="*/ 3585210 h 6857999"/>
              <a:gd name="connsiteX210" fmla="*/ 2512314 w 10789097"/>
              <a:gd name="connsiteY210" fmla="*/ 3583305 h 6857999"/>
              <a:gd name="connsiteX211" fmla="*/ 2506731 w 10789097"/>
              <a:gd name="connsiteY211" fmla="*/ 3581082 h 6857999"/>
              <a:gd name="connsiteX212" fmla="*/ 2500798 w 10789097"/>
              <a:gd name="connsiteY212" fmla="*/ 3579812 h 6857999"/>
              <a:gd name="connsiteX213" fmla="*/ 2494865 w 10789097"/>
              <a:gd name="connsiteY213" fmla="*/ 3578225 h 6857999"/>
              <a:gd name="connsiteX214" fmla="*/ 2488933 w 10789097"/>
              <a:gd name="connsiteY214" fmla="*/ 3577272 h 6857999"/>
              <a:gd name="connsiteX215" fmla="*/ 2483000 w 10789097"/>
              <a:gd name="connsiteY215" fmla="*/ 3576637 h 6857999"/>
              <a:gd name="connsiteX216" fmla="*/ 2476718 w 10789097"/>
              <a:gd name="connsiteY216" fmla="*/ 3576320 h 6857999"/>
              <a:gd name="connsiteX217" fmla="*/ 2470786 w 10789097"/>
              <a:gd name="connsiteY217" fmla="*/ 3576320 h 6857999"/>
              <a:gd name="connsiteX218" fmla="*/ 2464853 w 10789097"/>
              <a:gd name="connsiteY218" fmla="*/ 3576320 h 6857999"/>
              <a:gd name="connsiteX219" fmla="*/ 2458920 w 10789097"/>
              <a:gd name="connsiteY219" fmla="*/ 3576637 h 6857999"/>
              <a:gd name="connsiteX220" fmla="*/ 2452988 w 10789097"/>
              <a:gd name="connsiteY220" fmla="*/ 3577272 h 6857999"/>
              <a:gd name="connsiteX221" fmla="*/ 2447055 w 10789097"/>
              <a:gd name="connsiteY221" fmla="*/ 3578225 h 6857999"/>
              <a:gd name="connsiteX222" fmla="*/ 2441122 w 10789097"/>
              <a:gd name="connsiteY222" fmla="*/ 3579812 h 6857999"/>
              <a:gd name="connsiteX223" fmla="*/ 2435190 w 10789097"/>
              <a:gd name="connsiteY223" fmla="*/ 3581082 h 6857999"/>
              <a:gd name="connsiteX224" fmla="*/ 2429606 w 10789097"/>
              <a:gd name="connsiteY224" fmla="*/ 3583305 h 6857999"/>
              <a:gd name="connsiteX225" fmla="*/ 2424022 w 10789097"/>
              <a:gd name="connsiteY225" fmla="*/ 3585210 h 6857999"/>
              <a:gd name="connsiteX226" fmla="*/ 2418439 w 10789097"/>
              <a:gd name="connsiteY226" fmla="*/ 3587750 h 6857999"/>
              <a:gd name="connsiteX227" fmla="*/ 2412855 w 10789097"/>
              <a:gd name="connsiteY227" fmla="*/ 3590290 h 6857999"/>
              <a:gd name="connsiteX228" fmla="*/ 2407620 w 10789097"/>
              <a:gd name="connsiteY228" fmla="*/ 3593465 h 6857999"/>
              <a:gd name="connsiteX229" fmla="*/ 2402385 w 10789097"/>
              <a:gd name="connsiteY229" fmla="*/ 3596640 h 6857999"/>
              <a:gd name="connsiteX230" fmla="*/ 2397151 w 10789097"/>
              <a:gd name="connsiteY230" fmla="*/ 3600450 h 6857999"/>
              <a:gd name="connsiteX231" fmla="*/ 2392265 w 10789097"/>
              <a:gd name="connsiteY231" fmla="*/ 3604260 h 6857999"/>
              <a:gd name="connsiteX232" fmla="*/ 2387379 w 10789097"/>
              <a:gd name="connsiteY232" fmla="*/ 3608070 h 6857999"/>
              <a:gd name="connsiteX233" fmla="*/ 2382842 w 10789097"/>
              <a:gd name="connsiteY233" fmla="*/ 3612515 h 6857999"/>
              <a:gd name="connsiteX234" fmla="*/ 2379003 w 10789097"/>
              <a:gd name="connsiteY234" fmla="*/ 3616325 h 6857999"/>
              <a:gd name="connsiteX235" fmla="*/ 2375863 w 10789097"/>
              <a:gd name="connsiteY235" fmla="*/ 3620135 h 6857999"/>
              <a:gd name="connsiteX236" fmla="*/ 2369581 w 10789097"/>
              <a:gd name="connsiteY236" fmla="*/ 3628390 h 6857999"/>
              <a:gd name="connsiteX237" fmla="*/ 2363997 w 10789097"/>
              <a:gd name="connsiteY237" fmla="*/ 3636327 h 6857999"/>
              <a:gd name="connsiteX238" fmla="*/ 2359461 w 10789097"/>
              <a:gd name="connsiteY238" fmla="*/ 3644900 h 6857999"/>
              <a:gd name="connsiteX239" fmla="*/ 2355273 w 10789097"/>
              <a:gd name="connsiteY239" fmla="*/ 3654107 h 6857999"/>
              <a:gd name="connsiteX240" fmla="*/ 2352132 w 10789097"/>
              <a:gd name="connsiteY240" fmla="*/ 3663315 h 6857999"/>
              <a:gd name="connsiteX241" fmla="*/ 2349689 w 10789097"/>
              <a:gd name="connsiteY241" fmla="*/ 3672522 h 6857999"/>
              <a:gd name="connsiteX242" fmla="*/ 2347944 w 10789097"/>
              <a:gd name="connsiteY242" fmla="*/ 3682047 h 6857999"/>
              <a:gd name="connsiteX243" fmla="*/ 2346897 w 10789097"/>
              <a:gd name="connsiteY243" fmla="*/ 3691572 h 6857999"/>
              <a:gd name="connsiteX244" fmla="*/ 2346548 w 10789097"/>
              <a:gd name="connsiteY244" fmla="*/ 3701097 h 6857999"/>
              <a:gd name="connsiteX245" fmla="*/ 2347246 w 10789097"/>
              <a:gd name="connsiteY245" fmla="*/ 3710622 h 6857999"/>
              <a:gd name="connsiteX246" fmla="*/ 2348293 w 10789097"/>
              <a:gd name="connsiteY246" fmla="*/ 3720465 h 6857999"/>
              <a:gd name="connsiteX247" fmla="*/ 2350387 w 10789097"/>
              <a:gd name="connsiteY247" fmla="*/ 3729672 h 6857999"/>
              <a:gd name="connsiteX248" fmla="*/ 2352830 w 10789097"/>
              <a:gd name="connsiteY248" fmla="*/ 3739197 h 6857999"/>
              <a:gd name="connsiteX249" fmla="*/ 2356320 w 10789097"/>
              <a:gd name="connsiteY249" fmla="*/ 3748405 h 6857999"/>
              <a:gd name="connsiteX250" fmla="*/ 2360507 w 10789097"/>
              <a:gd name="connsiteY250" fmla="*/ 3756977 h 6857999"/>
              <a:gd name="connsiteX251" fmla="*/ 2651907 w 10789097"/>
              <a:gd name="connsiteY251" fmla="*/ 4048442 h 6857999"/>
              <a:gd name="connsiteX252" fmla="*/ 2656444 w 10789097"/>
              <a:gd name="connsiteY252" fmla="*/ 4052887 h 6857999"/>
              <a:gd name="connsiteX253" fmla="*/ 2660631 w 10789097"/>
              <a:gd name="connsiteY253" fmla="*/ 4057967 h 6857999"/>
              <a:gd name="connsiteX254" fmla="*/ 2664470 w 10789097"/>
              <a:gd name="connsiteY254" fmla="*/ 4062730 h 6857999"/>
              <a:gd name="connsiteX255" fmla="*/ 2667960 w 10789097"/>
              <a:gd name="connsiteY255" fmla="*/ 4067810 h 6857999"/>
              <a:gd name="connsiteX256" fmla="*/ 2671101 w 10789097"/>
              <a:gd name="connsiteY256" fmla="*/ 4073207 h 6857999"/>
              <a:gd name="connsiteX257" fmla="*/ 2674242 w 10789097"/>
              <a:gd name="connsiteY257" fmla="*/ 4078287 h 6857999"/>
              <a:gd name="connsiteX258" fmla="*/ 2677033 w 10789097"/>
              <a:gd name="connsiteY258" fmla="*/ 4084002 h 6857999"/>
              <a:gd name="connsiteX259" fmla="*/ 2679476 w 10789097"/>
              <a:gd name="connsiteY259" fmla="*/ 4089717 h 6857999"/>
              <a:gd name="connsiteX260" fmla="*/ 2681570 w 10789097"/>
              <a:gd name="connsiteY260" fmla="*/ 4095115 h 6857999"/>
              <a:gd name="connsiteX261" fmla="*/ 2683315 w 10789097"/>
              <a:gd name="connsiteY261" fmla="*/ 4100830 h 6857999"/>
              <a:gd name="connsiteX262" fmla="*/ 2684711 w 10789097"/>
              <a:gd name="connsiteY262" fmla="*/ 4106862 h 6857999"/>
              <a:gd name="connsiteX263" fmla="*/ 2686107 w 10789097"/>
              <a:gd name="connsiteY263" fmla="*/ 4112577 h 6857999"/>
              <a:gd name="connsiteX264" fmla="*/ 2687154 w 10789097"/>
              <a:gd name="connsiteY264" fmla="*/ 4118610 h 6857999"/>
              <a:gd name="connsiteX265" fmla="*/ 2687852 w 10789097"/>
              <a:gd name="connsiteY265" fmla="*/ 4124642 h 6857999"/>
              <a:gd name="connsiteX266" fmla="*/ 2688201 w 10789097"/>
              <a:gd name="connsiteY266" fmla="*/ 4130357 h 6857999"/>
              <a:gd name="connsiteX267" fmla="*/ 2688550 w 10789097"/>
              <a:gd name="connsiteY267" fmla="*/ 4136390 h 6857999"/>
              <a:gd name="connsiteX268" fmla="*/ 2688201 w 10789097"/>
              <a:gd name="connsiteY268" fmla="*/ 4142422 h 6857999"/>
              <a:gd name="connsiteX269" fmla="*/ 2687852 w 10789097"/>
              <a:gd name="connsiteY269" fmla="*/ 4148137 h 6857999"/>
              <a:gd name="connsiteX270" fmla="*/ 2687154 w 10789097"/>
              <a:gd name="connsiteY270" fmla="*/ 4154170 h 6857999"/>
              <a:gd name="connsiteX271" fmla="*/ 2686107 w 10789097"/>
              <a:gd name="connsiteY271" fmla="*/ 4160202 h 6857999"/>
              <a:gd name="connsiteX272" fmla="*/ 2684711 w 10789097"/>
              <a:gd name="connsiteY272" fmla="*/ 4165917 h 6857999"/>
              <a:gd name="connsiteX273" fmla="*/ 2683315 w 10789097"/>
              <a:gd name="connsiteY273" fmla="*/ 4171632 h 6857999"/>
              <a:gd name="connsiteX274" fmla="*/ 2681570 w 10789097"/>
              <a:gd name="connsiteY274" fmla="*/ 4177665 h 6857999"/>
              <a:gd name="connsiteX275" fmla="*/ 2679476 w 10789097"/>
              <a:gd name="connsiteY275" fmla="*/ 4183062 h 6857999"/>
              <a:gd name="connsiteX276" fmla="*/ 2677033 w 10789097"/>
              <a:gd name="connsiteY276" fmla="*/ 4188777 h 6857999"/>
              <a:gd name="connsiteX277" fmla="*/ 2674242 w 10789097"/>
              <a:gd name="connsiteY277" fmla="*/ 4194175 h 6857999"/>
              <a:gd name="connsiteX278" fmla="*/ 2671101 w 10789097"/>
              <a:gd name="connsiteY278" fmla="*/ 4199572 h 6857999"/>
              <a:gd name="connsiteX279" fmla="*/ 2667960 w 10789097"/>
              <a:gd name="connsiteY279" fmla="*/ 4204652 h 6857999"/>
              <a:gd name="connsiteX280" fmla="*/ 2664470 w 10789097"/>
              <a:gd name="connsiteY280" fmla="*/ 4210050 h 6857999"/>
              <a:gd name="connsiteX281" fmla="*/ 2660631 w 10789097"/>
              <a:gd name="connsiteY281" fmla="*/ 4214812 h 6857999"/>
              <a:gd name="connsiteX282" fmla="*/ 2656444 w 10789097"/>
              <a:gd name="connsiteY282" fmla="*/ 4219892 h 6857999"/>
              <a:gd name="connsiteX283" fmla="*/ 2651907 w 10789097"/>
              <a:gd name="connsiteY283" fmla="*/ 4224337 h 6857999"/>
              <a:gd name="connsiteX284" fmla="*/ 2647370 w 10789097"/>
              <a:gd name="connsiteY284" fmla="*/ 4228782 h 6857999"/>
              <a:gd name="connsiteX285" fmla="*/ 2642484 w 10789097"/>
              <a:gd name="connsiteY285" fmla="*/ 4232592 h 6857999"/>
              <a:gd name="connsiteX286" fmla="*/ 2637599 w 10789097"/>
              <a:gd name="connsiteY286" fmla="*/ 4236402 h 6857999"/>
              <a:gd name="connsiteX287" fmla="*/ 2632713 w 10789097"/>
              <a:gd name="connsiteY287" fmla="*/ 4239895 h 6857999"/>
              <a:gd name="connsiteX288" fmla="*/ 2627478 w 10789097"/>
              <a:gd name="connsiteY288" fmla="*/ 4243387 h 6857999"/>
              <a:gd name="connsiteX289" fmla="*/ 2622243 w 10789097"/>
              <a:gd name="connsiteY289" fmla="*/ 4246245 h 6857999"/>
              <a:gd name="connsiteX290" fmla="*/ 2616660 w 10789097"/>
              <a:gd name="connsiteY290" fmla="*/ 4249102 h 6857999"/>
              <a:gd name="connsiteX291" fmla="*/ 2611425 w 10789097"/>
              <a:gd name="connsiteY291" fmla="*/ 4251642 h 6857999"/>
              <a:gd name="connsiteX292" fmla="*/ 2605841 w 10789097"/>
              <a:gd name="connsiteY292" fmla="*/ 4253547 h 6857999"/>
              <a:gd name="connsiteX293" fmla="*/ 2599909 w 10789097"/>
              <a:gd name="connsiteY293" fmla="*/ 4255452 h 6857999"/>
              <a:gd name="connsiteX294" fmla="*/ 2594325 w 10789097"/>
              <a:gd name="connsiteY294" fmla="*/ 4257040 h 6857999"/>
              <a:gd name="connsiteX295" fmla="*/ 2588392 w 10789097"/>
              <a:gd name="connsiteY295" fmla="*/ 4258627 h 6857999"/>
              <a:gd name="connsiteX296" fmla="*/ 2582809 w 10789097"/>
              <a:gd name="connsiteY296" fmla="*/ 4259262 h 6857999"/>
              <a:gd name="connsiteX297" fmla="*/ 2576876 w 10789097"/>
              <a:gd name="connsiteY297" fmla="*/ 4260215 h 6857999"/>
              <a:gd name="connsiteX298" fmla="*/ 2570943 w 10789097"/>
              <a:gd name="connsiteY298" fmla="*/ 4260532 h 6857999"/>
              <a:gd name="connsiteX299" fmla="*/ 2565011 w 10789097"/>
              <a:gd name="connsiteY299" fmla="*/ 4260532 h 6857999"/>
              <a:gd name="connsiteX300" fmla="*/ 5169805 w 10789097"/>
              <a:gd name="connsiteY300" fmla="*/ 6857999 h 6857999"/>
              <a:gd name="connsiteX301" fmla="*/ 10789097 w 10789097"/>
              <a:gd name="connsiteY301" fmla="*/ 6857999 h 6857999"/>
              <a:gd name="connsiteX302" fmla="*/ 10789097 w 10789097"/>
              <a:gd name="connsiteY302" fmla="*/ 0 h 6857999"/>
              <a:gd name="connsiteX0" fmla="*/ 10789097 w 10789097"/>
              <a:gd name="connsiteY0" fmla="*/ 0 h 6857999"/>
              <a:gd name="connsiteX1" fmla="*/ 240539 w 10789097"/>
              <a:gd name="connsiteY1" fmla="*/ 0 h 6857999"/>
              <a:gd name="connsiteX2" fmla="*/ 0 w 10789097"/>
              <a:gd name="connsiteY2" fmla="*/ 0 h 6857999"/>
              <a:gd name="connsiteX3" fmla="*/ 34549 w 10789097"/>
              <a:gd name="connsiteY3" fmla="*/ 34608 h 6857999"/>
              <a:gd name="connsiteX4" fmla="*/ 2681221 w 10789097"/>
              <a:gd name="connsiteY4" fmla="*/ 2678112 h 6857999"/>
              <a:gd name="connsiteX5" fmla="*/ 2685758 w 10789097"/>
              <a:gd name="connsiteY5" fmla="*/ 2682875 h 6857999"/>
              <a:gd name="connsiteX6" fmla="*/ 2689946 w 10789097"/>
              <a:gd name="connsiteY6" fmla="*/ 2687320 h 6857999"/>
              <a:gd name="connsiteX7" fmla="*/ 2693785 w 10789097"/>
              <a:gd name="connsiteY7" fmla="*/ 2692717 h 6857999"/>
              <a:gd name="connsiteX8" fmla="*/ 2697274 w 10789097"/>
              <a:gd name="connsiteY8" fmla="*/ 2697480 h 6857999"/>
              <a:gd name="connsiteX9" fmla="*/ 2700415 w 10789097"/>
              <a:gd name="connsiteY9" fmla="*/ 2702877 h 6857999"/>
              <a:gd name="connsiteX10" fmla="*/ 2703556 w 10789097"/>
              <a:gd name="connsiteY10" fmla="*/ 2708275 h 6857999"/>
              <a:gd name="connsiteX11" fmla="*/ 2706348 w 10789097"/>
              <a:gd name="connsiteY11" fmla="*/ 2713672 h 6857999"/>
              <a:gd name="connsiteX12" fmla="*/ 2708791 w 10789097"/>
              <a:gd name="connsiteY12" fmla="*/ 2719070 h 6857999"/>
              <a:gd name="connsiteX13" fmla="*/ 2710885 w 10789097"/>
              <a:gd name="connsiteY13" fmla="*/ 2725102 h 6857999"/>
              <a:gd name="connsiteX14" fmla="*/ 2712630 w 10789097"/>
              <a:gd name="connsiteY14" fmla="*/ 2730817 h 6857999"/>
              <a:gd name="connsiteX15" fmla="*/ 2714025 w 10789097"/>
              <a:gd name="connsiteY15" fmla="*/ 2736532 h 6857999"/>
              <a:gd name="connsiteX16" fmla="*/ 2715421 w 10789097"/>
              <a:gd name="connsiteY16" fmla="*/ 2742565 h 6857999"/>
              <a:gd name="connsiteX17" fmla="*/ 2716468 w 10789097"/>
              <a:gd name="connsiteY17" fmla="*/ 2748280 h 6857999"/>
              <a:gd name="connsiteX18" fmla="*/ 2717166 w 10789097"/>
              <a:gd name="connsiteY18" fmla="*/ 2753995 h 6857999"/>
              <a:gd name="connsiteX19" fmla="*/ 2717515 w 10789097"/>
              <a:gd name="connsiteY19" fmla="*/ 2760345 h 6857999"/>
              <a:gd name="connsiteX20" fmla="*/ 2717864 w 10789097"/>
              <a:gd name="connsiteY20" fmla="*/ 2766377 h 6857999"/>
              <a:gd name="connsiteX21" fmla="*/ 2717515 w 10789097"/>
              <a:gd name="connsiteY21" fmla="*/ 2772092 h 6857999"/>
              <a:gd name="connsiteX22" fmla="*/ 2717166 w 10789097"/>
              <a:gd name="connsiteY22" fmla="*/ 2778125 h 6857999"/>
              <a:gd name="connsiteX23" fmla="*/ 2716468 w 10789097"/>
              <a:gd name="connsiteY23" fmla="*/ 2784157 h 6857999"/>
              <a:gd name="connsiteX24" fmla="*/ 2715421 w 10789097"/>
              <a:gd name="connsiteY24" fmla="*/ 2790190 h 6857999"/>
              <a:gd name="connsiteX25" fmla="*/ 2714025 w 10789097"/>
              <a:gd name="connsiteY25" fmla="*/ 2795905 h 6857999"/>
              <a:gd name="connsiteX26" fmla="*/ 2712630 w 10789097"/>
              <a:gd name="connsiteY26" fmla="*/ 2801620 h 6857999"/>
              <a:gd name="connsiteX27" fmla="*/ 2710885 w 10789097"/>
              <a:gd name="connsiteY27" fmla="*/ 2807335 h 6857999"/>
              <a:gd name="connsiteX28" fmla="*/ 2708791 w 10789097"/>
              <a:gd name="connsiteY28" fmla="*/ 2813050 h 6857999"/>
              <a:gd name="connsiteX29" fmla="*/ 2706348 w 10789097"/>
              <a:gd name="connsiteY29" fmla="*/ 2818765 h 6857999"/>
              <a:gd name="connsiteX30" fmla="*/ 2703556 w 10789097"/>
              <a:gd name="connsiteY30" fmla="*/ 2824162 h 6857999"/>
              <a:gd name="connsiteX31" fmla="*/ 2700415 w 10789097"/>
              <a:gd name="connsiteY31" fmla="*/ 2829560 h 6857999"/>
              <a:gd name="connsiteX32" fmla="*/ 2697274 w 10789097"/>
              <a:gd name="connsiteY32" fmla="*/ 2834640 h 6857999"/>
              <a:gd name="connsiteX33" fmla="*/ 2693785 w 10789097"/>
              <a:gd name="connsiteY33" fmla="*/ 2840037 h 6857999"/>
              <a:gd name="connsiteX34" fmla="*/ 2689946 w 10789097"/>
              <a:gd name="connsiteY34" fmla="*/ 2844800 h 6857999"/>
              <a:gd name="connsiteX35" fmla="*/ 2685758 w 10789097"/>
              <a:gd name="connsiteY35" fmla="*/ 2849562 h 6857999"/>
              <a:gd name="connsiteX36" fmla="*/ 2681221 w 10789097"/>
              <a:gd name="connsiteY36" fmla="*/ 2854325 h 6857999"/>
              <a:gd name="connsiteX37" fmla="*/ 2676684 w 10789097"/>
              <a:gd name="connsiteY37" fmla="*/ 2858770 h 6857999"/>
              <a:gd name="connsiteX38" fmla="*/ 2671799 w 10789097"/>
              <a:gd name="connsiteY38" fmla="*/ 2862580 h 6857999"/>
              <a:gd name="connsiteX39" fmla="*/ 2666913 w 10789097"/>
              <a:gd name="connsiteY39" fmla="*/ 2866390 h 6857999"/>
              <a:gd name="connsiteX40" fmla="*/ 2661678 w 10789097"/>
              <a:gd name="connsiteY40" fmla="*/ 2870200 h 6857999"/>
              <a:gd name="connsiteX41" fmla="*/ 2656444 w 10789097"/>
              <a:gd name="connsiteY41" fmla="*/ 2873375 h 6857999"/>
              <a:gd name="connsiteX42" fmla="*/ 2651209 w 10789097"/>
              <a:gd name="connsiteY42" fmla="*/ 2876550 h 6857999"/>
              <a:gd name="connsiteX43" fmla="*/ 2645625 w 10789097"/>
              <a:gd name="connsiteY43" fmla="*/ 2879090 h 6857999"/>
              <a:gd name="connsiteX44" fmla="*/ 2640041 w 10789097"/>
              <a:gd name="connsiteY44" fmla="*/ 2881312 h 6857999"/>
              <a:gd name="connsiteX45" fmla="*/ 2634458 w 10789097"/>
              <a:gd name="connsiteY45" fmla="*/ 2883535 h 6857999"/>
              <a:gd name="connsiteX46" fmla="*/ 2628525 w 10789097"/>
              <a:gd name="connsiteY46" fmla="*/ 2885757 h 6857999"/>
              <a:gd name="connsiteX47" fmla="*/ 2622941 w 10789097"/>
              <a:gd name="connsiteY47" fmla="*/ 2887027 h 6857999"/>
              <a:gd name="connsiteX48" fmla="*/ 2617009 w 10789097"/>
              <a:gd name="connsiteY48" fmla="*/ 2888297 h 6857999"/>
              <a:gd name="connsiteX49" fmla="*/ 2611076 w 10789097"/>
              <a:gd name="connsiteY49" fmla="*/ 2889567 h 6857999"/>
              <a:gd name="connsiteX50" fmla="*/ 2605143 w 10789097"/>
              <a:gd name="connsiteY50" fmla="*/ 2890202 h 6857999"/>
              <a:gd name="connsiteX51" fmla="*/ 2599211 w 10789097"/>
              <a:gd name="connsiteY51" fmla="*/ 2890520 h 6857999"/>
              <a:gd name="connsiteX52" fmla="*/ 2593278 w 10789097"/>
              <a:gd name="connsiteY52" fmla="*/ 2890520 h 6857999"/>
              <a:gd name="connsiteX53" fmla="*/ 2587345 w 10789097"/>
              <a:gd name="connsiteY53" fmla="*/ 2890520 h 6857999"/>
              <a:gd name="connsiteX54" fmla="*/ 2581413 w 10789097"/>
              <a:gd name="connsiteY54" fmla="*/ 2890202 h 6857999"/>
              <a:gd name="connsiteX55" fmla="*/ 2575480 w 10789097"/>
              <a:gd name="connsiteY55" fmla="*/ 2889567 h 6857999"/>
              <a:gd name="connsiteX56" fmla="*/ 2569547 w 10789097"/>
              <a:gd name="connsiteY56" fmla="*/ 2888297 h 6857999"/>
              <a:gd name="connsiteX57" fmla="*/ 2563615 w 10789097"/>
              <a:gd name="connsiteY57" fmla="*/ 2887027 h 6857999"/>
              <a:gd name="connsiteX58" fmla="*/ 2557682 w 10789097"/>
              <a:gd name="connsiteY58" fmla="*/ 2885757 h 6857999"/>
              <a:gd name="connsiteX59" fmla="*/ 2552098 w 10789097"/>
              <a:gd name="connsiteY59" fmla="*/ 2883535 h 6857999"/>
              <a:gd name="connsiteX60" fmla="*/ 2546515 w 10789097"/>
              <a:gd name="connsiteY60" fmla="*/ 2881312 h 6857999"/>
              <a:gd name="connsiteX61" fmla="*/ 2540931 w 10789097"/>
              <a:gd name="connsiteY61" fmla="*/ 2879090 h 6857999"/>
              <a:gd name="connsiteX62" fmla="*/ 2535347 w 10789097"/>
              <a:gd name="connsiteY62" fmla="*/ 2876550 h 6857999"/>
              <a:gd name="connsiteX63" fmla="*/ 2530112 w 10789097"/>
              <a:gd name="connsiteY63" fmla="*/ 2873375 h 6857999"/>
              <a:gd name="connsiteX64" fmla="*/ 2524878 w 10789097"/>
              <a:gd name="connsiteY64" fmla="*/ 2870200 h 6857999"/>
              <a:gd name="connsiteX65" fmla="*/ 2519643 w 10789097"/>
              <a:gd name="connsiteY65" fmla="*/ 2866390 h 6857999"/>
              <a:gd name="connsiteX66" fmla="*/ 2514757 w 10789097"/>
              <a:gd name="connsiteY66" fmla="*/ 2862580 h 6857999"/>
              <a:gd name="connsiteX67" fmla="*/ 2509872 w 10789097"/>
              <a:gd name="connsiteY67" fmla="*/ 2858770 h 6857999"/>
              <a:gd name="connsiteX68" fmla="*/ 2505335 w 10789097"/>
              <a:gd name="connsiteY68" fmla="*/ 2854325 h 6857999"/>
              <a:gd name="connsiteX69" fmla="*/ 2390869 w 10789097"/>
              <a:gd name="connsiteY69" fmla="*/ 2740025 h 6857999"/>
              <a:gd name="connsiteX70" fmla="*/ 2385983 w 10789097"/>
              <a:gd name="connsiteY70" fmla="*/ 2735580 h 6857999"/>
              <a:gd name="connsiteX71" fmla="*/ 2381097 w 10789097"/>
              <a:gd name="connsiteY71" fmla="*/ 2731452 h 6857999"/>
              <a:gd name="connsiteX72" fmla="*/ 2376212 w 10789097"/>
              <a:gd name="connsiteY72" fmla="*/ 2727642 h 6857999"/>
              <a:gd name="connsiteX73" fmla="*/ 2371326 w 10789097"/>
              <a:gd name="connsiteY73" fmla="*/ 2724150 h 6857999"/>
              <a:gd name="connsiteX74" fmla="*/ 2366091 w 10789097"/>
              <a:gd name="connsiteY74" fmla="*/ 2720975 h 6857999"/>
              <a:gd name="connsiteX75" fmla="*/ 2360507 w 10789097"/>
              <a:gd name="connsiteY75" fmla="*/ 2717800 h 6857999"/>
              <a:gd name="connsiteX76" fmla="*/ 2355273 w 10789097"/>
              <a:gd name="connsiteY76" fmla="*/ 2715260 h 6857999"/>
              <a:gd name="connsiteX77" fmla="*/ 2349689 w 10789097"/>
              <a:gd name="connsiteY77" fmla="*/ 2713037 h 6857999"/>
              <a:gd name="connsiteX78" fmla="*/ 2343757 w 10789097"/>
              <a:gd name="connsiteY78" fmla="*/ 2710497 h 6857999"/>
              <a:gd name="connsiteX79" fmla="*/ 2338173 w 10789097"/>
              <a:gd name="connsiteY79" fmla="*/ 2708592 h 6857999"/>
              <a:gd name="connsiteX80" fmla="*/ 2332240 w 10789097"/>
              <a:gd name="connsiteY80" fmla="*/ 2707322 h 6857999"/>
              <a:gd name="connsiteX81" fmla="*/ 2326307 w 10789097"/>
              <a:gd name="connsiteY81" fmla="*/ 2706052 h 6857999"/>
              <a:gd name="connsiteX82" fmla="*/ 2320724 w 10789097"/>
              <a:gd name="connsiteY82" fmla="*/ 2704782 h 6857999"/>
              <a:gd name="connsiteX83" fmla="*/ 2314442 w 10789097"/>
              <a:gd name="connsiteY83" fmla="*/ 2704147 h 6857999"/>
              <a:gd name="connsiteX84" fmla="*/ 2308509 w 10789097"/>
              <a:gd name="connsiteY84" fmla="*/ 2703830 h 6857999"/>
              <a:gd name="connsiteX85" fmla="*/ 2302577 w 10789097"/>
              <a:gd name="connsiteY85" fmla="*/ 2703512 h 6857999"/>
              <a:gd name="connsiteX86" fmla="*/ 2296644 w 10789097"/>
              <a:gd name="connsiteY86" fmla="*/ 2703830 h 6857999"/>
              <a:gd name="connsiteX87" fmla="*/ 2290711 w 10789097"/>
              <a:gd name="connsiteY87" fmla="*/ 2704147 h 6857999"/>
              <a:gd name="connsiteX88" fmla="*/ 2284779 w 10789097"/>
              <a:gd name="connsiteY88" fmla="*/ 2704782 h 6857999"/>
              <a:gd name="connsiteX89" fmla="*/ 2278846 w 10789097"/>
              <a:gd name="connsiteY89" fmla="*/ 2706052 h 6857999"/>
              <a:gd name="connsiteX90" fmla="*/ 2272913 w 10789097"/>
              <a:gd name="connsiteY90" fmla="*/ 2707322 h 6857999"/>
              <a:gd name="connsiteX91" fmla="*/ 2267330 w 10789097"/>
              <a:gd name="connsiteY91" fmla="*/ 2708592 h 6857999"/>
              <a:gd name="connsiteX92" fmla="*/ 2261397 w 10789097"/>
              <a:gd name="connsiteY92" fmla="*/ 2710497 h 6857999"/>
              <a:gd name="connsiteX93" fmla="*/ 2255813 w 10789097"/>
              <a:gd name="connsiteY93" fmla="*/ 2713037 h 6857999"/>
              <a:gd name="connsiteX94" fmla="*/ 2250229 w 10789097"/>
              <a:gd name="connsiteY94" fmla="*/ 2715260 h 6857999"/>
              <a:gd name="connsiteX95" fmla="*/ 2244646 w 10789097"/>
              <a:gd name="connsiteY95" fmla="*/ 2717800 h 6857999"/>
              <a:gd name="connsiteX96" fmla="*/ 2239411 w 10789097"/>
              <a:gd name="connsiteY96" fmla="*/ 2720975 h 6857999"/>
              <a:gd name="connsiteX97" fmla="*/ 2234177 w 10789097"/>
              <a:gd name="connsiteY97" fmla="*/ 2724150 h 6857999"/>
              <a:gd name="connsiteX98" fmla="*/ 2228942 w 10789097"/>
              <a:gd name="connsiteY98" fmla="*/ 2727642 h 6857999"/>
              <a:gd name="connsiteX99" fmla="*/ 2224056 w 10789097"/>
              <a:gd name="connsiteY99" fmla="*/ 2731452 h 6857999"/>
              <a:gd name="connsiteX100" fmla="*/ 2219170 w 10789097"/>
              <a:gd name="connsiteY100" fmla="*/ 2735580 h 6857999"/>
              <a:gd name="connsiteX101" fmla="*/ 2214633 w 10789097"/>
              <a:gd name="connsiteY101" fmla="*/ 2740025 h 6857999"/>
              <a:gd name="connsiteX102" fmla="*/ 2210097 w 10789097"/>
              <a:gd name="connsiteY102" fmla="*/ 2744787 h 6857999"/>
              <a:gd name="connsiteX103" fmla="*/ 2206258 w 10789097"/>
              <a:gd name="connsiteY103" fmla="*/ 2749550 h 6857999"/>
              <a:gd name="connsiteX104" fmla="*/ 2202070 w 10789097"/>
              <a:gd name="connsiteY104" fmla="*/ 2754312 h 6857999"/>
              <a:gd name="connsiteX105" fmla="*/ 2198581 w 10789097"/>
              <a:gd name="connsiteY105" fmla="*/ 2759710 h 6857999"/>
              <a:gd name="connsiteX106" fmla="*/ 2195091 w 10789097"/>
              <a:gd name="connsiteY106" fmla="*/ 2764790 h 6857999"/>
              <a:gd name="connsiteX107" fmla="*/ 2191950 w 10789097"/>
              <a:gd name="connsiteY107" fmla="*/ 2770187 h 6857999"/>
              <a:gd name="connsiteX108" fmla="*/ 2189507 w 10789097"/>
              <a:gd name="connsiteY108" fmla="*/ 2775585 h 6857999"/>
              <a:gd name="connsiteX109" fmla="*/ 2187064 w 10789097"/>
              <a:gd name="connsiteY109" fmla="*/ 2781300 h 6857999"/>
              <a:gd name="connsiteX110" fmla="*/ 2184621 w 10789097"/>
              <a:gd name="connsiteY110" fmla="*/ 2787015 h 6857999"/>
              <a:gd name="connsiteX111" fmla="*/ 2182876 w 10789097"/>
              <a:gd name="connsiteY111" fmla="*/ 2792730 h 6857999"/>
              <a:gd name="connsiteX112" fmla="*/ 2181480 w 10789097"/>
              <a:gd name="connsiteY112" fmla="*/ 2798445 h 6857999"/>
              <a:gd name="connsiteX113" fmla="*/ 2180085 w 10789097"/>
              <a:gd name="connsiteY113" fmla="*/ 2804477 h 6857999"/>
              <a:gd name="connsiteX114" fmla="*/ 2179037 w 10789097"/>
              <a:gd name="connsiteY114" fmla="*/ 2810192 h 6857999"/>
              <a:gd name="connsiteX115" fmla="*/ 2178339 w 10789097"/>
              <a:gd name="connsiteY115" fmla="*/ 2816225 h 6857999"/>
              <a:gd name="connsiteX116" fmla="*/ 2177991 w 10789097"/>
              <a:gd name="connsiteY116" fmla="*/ 2822257 h 6857999"/>
              <a:gd name="connsiteX117" fmla="*/ 2177641 w 10789097"/>
              <a:gd name="connsiteY117" fmla="*/ 2827972 h 6857999"/>
              <a:gd name="connsiteX118" fmla="*/ 2177991 w 10789097"/>
              <a:gd name="connsiteY118" fmla="*/ 2834005 h 6857999"/>
              <a:gd name="connsiteX119" fmla="*/ 2178339 w 10789097"/>
              <a:gd name="connsiteY119" fmla="*/ 2840037 h 6857999"/>
              <a:gd name="connsiteX120" fmla="*/ 2179037 w 10789097"/>
              <a:gd name="connsiteY120" fmla="*/ 2845752 h 6857999"/>
              <a:gd name="connsiteX121" fmla="*/ 2180085 w 10789097"/>
              <a:gd name="connsiteY121" fmla="*/ 2851785 h 6857999"/>
              <a:gd name="connsiteX122" fmla="*/ 2181480 w 10789097"/>
              <a:gd name="connsiteY122" fmla="*/ 2857817 h 6857999"/>
              <a:gd name="connsiteX123" fmla="*/ 2182876 w 10789097"/>
              <a:gd name="connsiteY123" fmla="*/ 2863532 h 6857999"/>
              <a:gd name="connsiteX124" fmla="*/ 2184621 w 10789097"/>
              <a:gd name="connsiteY124" fmla="*/ 2869247 h 6857999"/>
              <a:gd name="connsiteX125" fmla="*/ 2187064 w 10789097"/>
              <a:gd name="connsiteY125" fmla="*/ 2875280 h 6857999"/>
              <a:gd name="connsiteX126" fmla="*/ 2189507 w 10789097"/>
              <a:gd name="connsiteY126" fmla="*/ 2880677 h 6857999"/>
              <a:gd name="connsiteX127" fmla="*/ 2191950 w 10789097"/>
              <a:gd name="connsiteY127" fmla="*/ 2886075 h 6857999"/>
              <a:gd name="connsiteX128" fmla="*/ 2195091 w 10789097"/>
              <a:gd name="connsiteY128" fmla="*/ 2891472 h 6857999"/>
              <a:gd name="connsiteX129" fmla="*/ 2198581 w 10789097"/>
              <a:gd name="connsiteY129" fmla="*/ 2896870 h 6857999"/>
              <a:gd name="connsiteX130" fmla="*/ 2202070 w 10789097"/>
              <a:gd name="connsiteY130" fmla="*/ 2901632 h 6857999"/>
              <a:gd name="connsiteX131" fmla="*/ 2206258 w 10789097"/>
              <a:gd name="connsiteY131" fmla="*/ 2906712 h 6857999"/>
              <a:gd name="connsiteX132" fmla="*/ 2210097 w 10789097"/>
              <a:gd name="connsiteY132" fmla="*/ 2911475 h 6857999"/>
              <a:gd name="connsiteX133" fmla="*/ 2214633 w 10789097"/>
              <a:gd name="connsiteY133" fmla="*/ 2916237 h 6857999"/>
              <a:gd name="connsiteX134" fmla="*/ 2938420 w 10789097"/>
              <a:gd name="connsiteY134" fmla="*/ 3639502 h 6857999"/>
              <a:gd name="connsiteX135" fmla="*/ 2942957 w 10789097"/>
              <a:gd name="connsiteY135" fmla="*/ 3643947 h 6857999"/>
              <a:gd name="connsiteX136" fmla="*/ 2947145 w 10789097"/>
              <a:gd name="connsiteY136" fmla="*/ 3648710 h 6857999"/>
              <a:gd name="connsiteX137" fmla="*/ 2950984 w 10789097"/>
              <a:gd name="connsiteY137" fmla="*/ 3653790 h 6857999"/>
              <a:gd name="connsiteX138" fmla="*/ 2954473 w 10789097"/>
              <a:gd name="connsiteY138" fmla="*/ 3658870 h 6857999"/>
              <a:gd name="connsiteX139" fmla="*/ 2957614 w 10789097"/>
              <a:gd name="connsiteY139" fmla="*/ 3664267 h 6857999"/>
              <a:gd name="connsiteX140" fmla="*/ 2960755 w 10789097"/>
              <a:gd name="connsiteY140" fmla="*/ 3669347 h 6857999"/>
              <a:gd name="connsiteX141" fmla="*/ 2963547 w 10789097"/>
              <a:gd name="connsiteY141" fmla="*/ 3675062 h 6857999"/>
              <a:gd name="connsiteX142" fmla="*/ 2965641 w 10789097"/>
              <a:gd name="connsiteY142" fmla="*/ 3680460 h 6857999"/>
              <a:gd name="connsiteX143" fmla="*/ 2968084 w 10789097"/>
              <a:gd name="connsiteY143" fmla="*/ 3686175 h 6857999"/>
              <a:gd name="connsiteX144" fmla="*/ 2969829 w 10789097"/>
              <a:gd name="connsiteY144" fmla="*/ 3691890 h 6857999"/>
              <a:gd name="connsiteX145" fmla="*/ 2971224 w 10789097"/>
              <a:gd name="connsiteY145" fmla="*/ 3697605 h 6857999"/>
              <a:gd name="connsiteX146" fmla="*/ 2972620 w 10789097"/>
              <a:gd name="connsiteY146" fmla="*/ 3703637 h 6857999"/>
              <a:gd name="connsiteX147" fmla="*/ 2973667 w 10789097"/>
              <a:gd name="connsiteY147" fmla="*/ 3709670 h 6857999"/>
              <a:gd name="connsiteX148" fmla="*/ 2974365 w 10789097"/>
              <a:gd name="connsiteY148" fmla="*/ 3715385 h 6857999"/>
              <a:gd name="connsiteX149" fmla="*/ 2974714 w 10789097"/>
              <a:gd name="connsiteY149" fmla="*/ 3721417 h 6857999"/>
              <a:gd name="connsiteX150" fmla="*/ 2975063 w 10789097"/>
              <a:gd name="connsiteY150" fmla="*/ 3727450 h 6857999"/>
              <a:gd name="connsiteX151" fmla="*/ 2974714 w 10789097"/>
              <a:gd name="connsiteY151" fmla="*/ 3733165 h 6857999"/>
              <a:gd name="connsiteX152" fmla="*/ 2974365 w 10789097"/>
              <a:gd name="connsiteY152" fmla="*/ 3739197 h 6857999"/>
              <a:gd name="connsiteX153" fmla="*/ 2973667 w 10789097"/>
              <a:gd name="connsiteY153" fmla="*/ 3745230 h 6857999"/>
              <a:gd name="connsiteX154" fmla="*/ 2972620 w 10789097"/>
              <a:gd name="connsiteY154" fmla="*/ 3750945 h 6857999"/>
              <a:gd name="connsiteX155" fmla="*/ 2971224 w 10789097"/>
              <a:gd name="connsiteY155" fmla="*/ 3756977 h 6857999"/>
              <a:gd name="connsiteX156" fmla="*/ 2969829 w 10789097"/>
              <a:gd name="connsiteY156" fmla="*/ 3763010 h 6857999"/>
              <a:gd name="connsiteX157" fmla="*/ 2968084 w 10789097"/>
              <a:gd name="connsiteY157" fmla="*/ 3768407 h 6857999"/>
              <a:gd name="connsiteX158" fmla="*/ 2965641 w 10789097"/>
              <a:gd name="connsiteY158" fmla="*/ 3774122 h 6857999"/>
              <a:gd name="connsiteX159" fmla="*/ 2963547 w 10789097"/>
              <a:gd name="connsiteY159" fmla="*/ 3779837 h 6857999"/>
              <a:gd name="connsiteX160" fmla="*/ 2960755 w 10789097"/>
              <a:gd name="connsiteY160" fmla="*/ 3785235 h 6857999"/>
              <a:gd name="connsiteX161" fmla="*/ 2957614 w 10789097"/>
              <a:gd name="connsiteY161" fmla="*/ 3790632 h 6857999"/>
              <a:gd name="connsiteX162" fmla="*/ 2954473 w 10789097"/>
              <a:gd name="connsiteY162" fmla="*/ 3795712 h 6857999"/>
              <a:gd name="connsiteX163" fmla="*/ 2950984 w 10789097"/>
              <a:gd name="connsiteY163" fmla="*/ 3801110 h 6857999"/>
              <a:gd name="connsiteX164" fmla="*/ 2947145 w 10789097"/>
              <a:gd name="connsiteY164" fmla="*/ 3805872 h 6857999"/>
              <a:gd name="connsiteX165" fmla="*/ 2942957 w 10789097"/>
              <a:gd name="connsiteY165" fmla="*/ 3810635 h 6857999"/>
              <a:gd name="connsiteX166" fmla="*/ 2938420 w 10789097"/>
              <a:gd name="connsiteY166" fmla="*/ 3815397 h 6857999"/>
              <a:gd name="connsiteX167" fmla="*/ 2933884 w 10789097"/>
              <a:gd name="connsiteY167" fmla="*/ 3819842 h 6857999"/>
              <a:gd name="connsiteX168" fmla="*/ 2928998 w 10789097"/>
              <a:gd name="connsiteY168" fmla="*/ 3823970 h 6857999"/>
              <a:gd name="connsiteX169" fmla="*/ 2924112 w 10789097"/>
              <a:gd name="connsiteY169" fmla="*/ 3827780 h 6857999"/>
              <a:gd name="connsiteX170" fmla="*/ 2918877 w 10789097"/>
              <a:gd name="connsiteY170" fmla="*/ 3831272 h 6857999"/>
              <a:gd name="connsiteX171" fmla="*/ 2913643 w 10789097"/>
              <a:gd name="connsiteY171" fmla="*/ 3834447 h 6857999"/>
              <a:gd name="connsiteX172" fmla="*/ 2908408 w 10789097"/>
              <a:gd name="connsiteY172" fmla="*/ 3837622 h 6857999"/>
              <a:gd name="connsiteX173" fmla="*/ 2902824 w 10789097"/>
              <a:gd name="connsiteY173" fmla="*/ 3840480 h 6857999"/>
              <a:gd name="connsiteX174" fmla="*/ 2897240 w 10789097"/>
              <a:gd name="connsiteY174" fmla="*/ 3843020 h 6857999"/>
              <a:gd name="connsiteX175" fmla="*/ 2891657 w 10789097"/>
              <a:gd name="connsiteY175" fmla="*/ 3844925 h 6857999"/>
              <a:gd name="connsiteX176" fmla="*/ 2885724 w 10789097"/>
              <a:gd name="connsiteY176" fmla="*/ 3846830 h 6857999"/>
              <a:gd name="connsiteX177" fmla="*/ 2880140 w 10789097"/>
              <a:gd name="connsiteY177" fmla="*/ 3848417 h 6857999"/>
              <a:gd name="connsiteX178" fmla="*/ 2874208 w 10789097"/>
              <a:gd name="connsiteY178" fmla="*/ 3849370 h 6857999"/>
              <a:gd name="connsiteX179" fmla="*/ 2868275 w 10789097"/>
              <a:gd name="connsiteY179" fmla="*/ 3850640 h 6857999"/>
              <a:gd name="connsiteX180" fmla="*/ 2862342 w 10789097"/>
              <a:gd name="connsiteY180" fmla="*/ 3851275 h 6857999"/>
              <a:gd name="connsiteX181" fmla="*/ 2856410 w 10789097"/>
              <a:gd name="connsiteY181" fmla="*/ 3851592 h 6857999"/>
              <a:gd name="connsiteX182" fmla="*/ 2850477 w 10789097"/>
              <a:gd name="connsiteY182" fmla="*/ 3851910 h 6857999"/>
              <a:gd name="connsiteX183" fmla="*/ 2844544 w 10789097"/>
              <a:gd name="connsiteY183" fmla="*/ 3851592 h 6857999"/>
              <a:gd name="connsiteX184" fmla="*/ 2838612 w 10789097"/>
              <a:gd name="connsiteY184" fmla="*/ 3851275 h 6857999"/>
              <a:gd name="connsiteX185" fmla="*/ 2832679 w 10789097"/>
              <a:gd name="connsiteY185" fmla="*/ 3850640 h 6857999"/>
              <a:gd name="connsiteX186" fmla="*/ 2826746 w 10789097"/>
              <a:gd name="connsiteY186" fmla="*/ 3849370 h 6857999"/>
              <a:gd name="connsiteX187" fmla="*/ 2820814 w 10789097"/>
              <a:gd name="connsiteY187" fmla="*/ 3848417 h 6857999"/>
              <a:gd name="connsiteX188" fmla="*/ 2814881 w 10789097"/>
              <a:gd name="connsiteY188" fmla="*/ 3846830 h 6857999"/>
              <a:gd name="connsiteX189" fmla="*/ 2809297 w 10789097"/>
              <a:gd name="connsiteY189" fmla="*/ 3844925 h 6857999"/>
              <a:gd name="connsiteX190" fmla="*/ 2803714 w 10789097"/>
              <a:gd name="connsiteY190" fmla="*/ 3843020 h 6857999"/>
              <a:gd name="connsiteX191" fmla="*/ 2798130 w 10789097"/>
              <a:gd name="connsiteY191" fmla="*/ 3840480 h 6857999"/>
              <a:gd name="connsiteX192" fmla="*/ 2792546 w 10789097"/>
              <a:gd name="connsiteY192" fmla="*/ 3837622 h 6857999"/>
              <a:gd name="connsiteX193" fmla="*/ 2787311 w 10789097"/>
              <a:gd name="connsiteY193" fmla="*/ 3834447 h 6857999"/>
              <a:gd name="connsiteX194" fmla="*/ 2782077 w 10789097"/>
              <a:gd name="connsiteY194" fmla="*/ 3831272 h 6857999"/>
              <a:gd name="connsiteX195" fmla="*/ 2776842 w 10789097"/>
              <a:gd name="connsiteY195" fmla="*/ 3827780 h 6857999"/>
              <a:gd name="connsiteX196" fmla="*/ 2771956 w 10789097"/>
              <a:gd name="connsiteY196" fmla="*/ 3823970 h 6857999"/>
              <a:gd name="connsiteX197" fmla="*/ 2767071 w 10789097"/>
              <a:gd name="connsiteY197" fmla="*/ 3819842 h 6857999"/>
              <a:gd name="connsiteX198" fmla="*/ 2762534 w 10789097"/>
              <a:gd name="connsiteY198" fmla="*/ 3815397 h 6857999"/>
              <a:gd name="connsiteX199" fmla="*/ 2666564 w 10789097"/>
              <a:gd name="connsiteY199" fmla="*/ 3720147 h 6857999"/>
              <a:gd name="connsiteX200" fmla="*/ 2559078 w 10789097"/>
              <a:gd name="connsiteY200" fmla="*/ 3612515 h 6857999"/>
              <a:gd name="connsiteX201" fmla="*/ 2554541 w 10789097"/>
              <a:gd name="connsiteY201" fmla="*/ 3608070 h 6857999"/>
              <a:gd name="connsiteX202" fmla="*/ 2549655 w 10789097"/>
              <a:gd name="connsiteY202" fmla="*/ 3604260 h 6857999"/>
              <a:gd name="connsiteX203" fmla="*/ 2544770 w 10789097"/>
              <a:gd name="connsiteY203" fmla="*/ 3600132 h 6857999"/>
              <a:gd name="connsiteX204" fmla="*/ 2539535 w 10789097"/>
              <a:gd name="connsiteY204" fmla="*/ 3596640 h 6857999"/>
              <a:gd name="connsiteX205" fmla="*/ 2534300 w 10789097"/>
              <a:gd name="connsiteY205" fmla="*/ 3593465 h 6857999"/>
              <a:gd name="connsiteX206" fmla="*/ 2529066 w 10789097"/>
              <a:gd name="connsiteY206" fmla="*/ 3590290 h 6857999"/>
              <a:gd name="connsiteX207" fmla="*/ 2523482 w 10789097"/>
              <a:gd name="connsiteY207" fmla="*/ 3587750 h 6857999"/>
              <a:gd name="connsiteX208" fmla="*/ 2517898 w 10789097"/>
              <a:gd name="connsiteY208" fmla="*/ 3585210 h 6857999"/>
              <a:gd name="connsiteX209" fmla="*/ 2512314 w 10789097"/>
              <a:gd name="connsiteY209" fmla="*/ 3583305 h 6857999"/>
              <a:gd name="connsiteX210" fmla="*/ 2506731 w 10789097"/>
              <a:gd name="connsiteY210" fmla="*/ 3581082 h 6857999"/>
              <a:gd name="connsiteX211" fmla="*/ 2500798 w 10789097"/>
              <a:gd name="connsiteY211" fmla="*/ 3579812 h 6857999"/>
              <a:gd name="connsiteX212" fmla="*/ 2494865 w 10789097"/>
              <a:gd name="connsiteY212" fmla="*/ 3578225 h 6857999"/>
              <a:gd name="connsiteX213" fmla="*/ 2488933 w 10789097"/>
              <a:gd name="connsiteY213" fmla="*/ 3577272 h 6857999"/>
              <a:gd name="connsiteX214" fmla="*/ 2483000 w 10789097"/>
              <a:gd name="connsiteY214" fmla="*/ 3576637 h 6857999"/>
              <a:gd name="connsiteX215" fmla="*/ 2476718 w 10789097"/>
              <a:gd name="connsiteY215" fmla="*/ 3576320 h 6857999"/>
              <a:gd name="connsiteX216" fmla="*/ 2470786 w 10789097"/>
              <a:gd name="connsiteY216" fmla="*/ 3576320 h 6857999"/>
              <a:gd name="connsiteX217" fmla="*/ 2464853 w 10789097"/>
              <a:gd name="connsiteY217" fmla="*/ 3576320 h 6857999"/>
              <a:gd name="connsiteX218" fmla="*/ 2458920 w 10789097"/>
              <a:gd name="connsiteY218" fmla="*/ 3576637 h 6857999"/>
              <a:gd name="connsiteX219" fmla="*/ 2452988 w 10789097"/>
              <a:gd name="connsiteY219" fmla="*/ 3577272 h 6857999"/>
              <a:gd name="connsiteX220" fmla="*/ 2447055 w 10789097"/>
              <a:gd name="connsiteY220" fmla="*/ 3578225 h 6857999"/>
              <a:gd name="connsiteX221" fmla="*/ 2441122 w 10789097"/>
              <a:gd name="connsiteY221" fmla="*/ 3579812 h 6857999"/>
              <a:gd name="connsiteX222" fmla="*/ 2435190 w 10789097"/>
              <a:gd name="connsiteY222" fmla="*/ 3581082 h 6857999"/>
              <a:gd name="connsiteX223" fmla="*/ 2429606 w 10789097"/>
              <a:gd name="connsiteY223" fmla="*/ 3583305 h 6857999"/>
              <a:gd name="connsiteX224" fmla="*/ 2424022 w 10789097"/>
              <a:gd name="connsiteY224" fmla="*/ 3585210 h 6857999"/>
              <a:gd name="connsiteX225" fmla="*/ 2418439 w 10789097"/>
              <a:gd name="connsiteY225" fmla="*/ 3587750 h 6857999"/>
              <a:gd name="connsiteX226" fmla="*/ 2412855 w 10789097"/>
              <a:gd name="connsiteY226" fmla="*/ 3590290 h 6857999"/>
              <a:gd name="connsiteX227" fmla="*/ 2407620 w 10789097"/>
              <a:gd name="connsiteY227" fmla="*/ 3593465 h 6857999"/>
              <a:gd name="connsiteX228" fmla="*/ 2402385 w 10789097"/>
              <a:gd name="connsiteY228" fmla="*/ 3596640 h 6857999"/>
              <a:gd name="connsiteX229" fmla="*/ 2397151 w 10789097"/>
              <a:gd name="connsiteY229" fmla="*/ 3600450 h 6857999"/>
              <a:gd name="connsiteX230" fmla="*/ 2392265 w 10789097"/>
              <a:gd name="connsiteY230" fmla="*/ 3604260 h 6857999"/>
              <a:gd name="connsiteX231" fmla="*/ 2387379 w 10789097"/>
              <a:gd name="connsiteY231" fmla="*/ 3608070 h 6857999"/>
              <a:gd name="connsiteX232" fmla="*/ 2382842 w 10789097"/>
              <a:gd name="connsiteY232" fmla="*/ 3612515 h 6857999"/>
              <a:gd name="connsiteX233" fmla="*/ 2379003 w 10789097"/>
              <a:gd name="connsiteY233" fmla="*/ 3616325 h 6857999"/>
              <a:gd name="connsiteX234" fmla="*/ 2375863 w 10789097"/>
              <a:gd name="connsiteY234" fmla="*/ 3620135 h 6857999"/>
              <a:gd name="connsiteX235" fmla="*/ 2369581 w 10789097"/>
              <a:gd name="connsiteY235" fmla="*/ 3628390 h 6857999"/>
              <a:gd name="connsiteX236" fmla="*/ 2363997 w 10789097"/>
              <a:gd name="connsiteY236" fmla="*/ 3636327 h 6857999"/>
              <a:gd name="connsiteX237" fmla="*/ 2359461 w 10789097"/>
              <a:gd name="connsiteY237" fmla="*/ 3644900 h 6857999"/>
              <a:gd name="connsiteX238" fmla="*/ 2355273 w 10789097"/>
              <a:gd name="connsiteY238" fmla="*/ 3654107 h 6857999"/>
              <a:gd name="connsiteX239" fmla="*/ 2352132 w 10789097"/>
              <a:gd name="connsiteY239" fmla="*/ 3663315 h 6857999"/>
              <a:gd name="connsiteX240" fmla="*/ 2349689 w 10789097"/>
              <a:gd name="connsiteY240" fmla="*/ 3672522 h 6857999"/>
              <a:gd name="connsiteX241" fmla="*/ 2347944 w 10789097"/>
              <a:gd name="connsiteY241" fmla="*/ 3682047 h 6857999"/>
              <a:gd name="connsiteX242" fmla="*/ 2346897 w 10789097"/>
              <a:gd name="connsiteY242" fmla="*/ 3691572 h 6857999"/>
              <a:gd name="connsiteX243" fmla="*/ 2346548 w 10789097"/>
              <a:gd name="connsiteY243" fmla="*/ 3701097 h 6857999"/>
              <a:gd name="connsiteX244" fmla="*/ 2347246 w 10789097"/>
              <a:gd name="connsiteY244" fmla="*/ 3710622 h 6857999"/>
              <a:gd name="connsiteX245" fmla="*/ 2348293 w 10789097"/>
              <a:gd name="connsiteY245" fmla="*/ 3720465 h 6857999"/>
              <a:gd name="connsiteX246" fmla="*/ 2350387 w 10789097"/>
              <a:gd name="connsiteY246" fmla="*/ 3729672 h 6857999"/>
              <a:gd name="connsiteX247" fmla="*/ 2352830 w 10789097"/>
              <a:gd name="connsiteY247" fmla="*/ 3739197 h 6857999"/>
              <a:gd name="connsiteX248" fmla="*/ 2356320 w 10789097"/>
              <a:gd name="connsiteY248" fmla="*/ 3748405 h 6857999"/>
              <a:gd name="connsiteX249" fmla="*/ 2360507 w 10789097"/>
              <a:gd name="connsiteY249" fmla="*/ 3756977 h 6857999"/>
              <a:gd name="connsiteX250" fmla="*/ 2651907 w 10789097"/>
              <a:gd name="connsiteY250" fmla="*/ 4048442 h 6857999"/>
              <a:gd name="connsiteX251" fmla="*/ 2656444 w 10789097"/>
              <a:gd name="connsiteY251" fmla="*/ 4052887 h 6857999"/>
              <a:gd name="connsiteX252" fmla="*/ 2660631 w 10789097"/>
              <a:gd name="connsiteY252" fmla="*/ 4057967 h 6857999"/>
              <a:gd name="connsiteX253" fmla="*/ 2664470 w 10789097"/>
              <a:gd name="connsiteY253" fmla="*/ 4062730 h 6857999"/>
              <a:gd name="connsiteX254" fmla="*/ 2667960 w 10789097"/>
              <a:gd name="connsiteY254" fmla="*/ 4067810 h 6857999"/>
              <a:gd name="connsiteX255" fmla="*/ 2671101 w 10789097"/>
              <a:gd name="connsiteY255" fmla="*/ 4073207 h 6857999"/>
              <a:gd name="connsiteX256" fmla="*/ 2674242 w 10789097"/>
              <a:gd name="connsiteY256" fmla="*/ 4078287 h 6857999"/>
              <a:gd name="connsiteX257" fmla="*/ 2677033 w 10789097"/>
              <a:gd name="connsiteY257" fmla="*/ 4084002 h 6857999"/>
              <a:gd name="connsiteX258" fmla="*/ 2679476 w 10789097"/>
              <a:gd name="connsiteY258" fmla="*/ 4089717 h 6857999"/>
              <a:gd name="connsiteX259" fmla="*/ 2681570 w 10789097"/>
              <a:gd name="connsiteY259" fmla="*/ 4095115 h 6857999"/>
              <a:gd name="connsiteX260" fmla="*/ 2683315 w 10789097"/>
              <a:gd name="connsiteY260" fmla="*/ 4100830 h 6857999"/>
              <a:gd name="connsiteX261" fmla="*/ 2684711 w 10789097"/>
              <a:gd name="connsiteY261" fmla="*/ 4106862 h 6857999"/>
              <a:gd name="connsiteX262" fmla="*/ 2686107 w 10789097"/>
              <a:gd name="connsiteY262" fmla="*/ 4112577 h 6857999"/>
              <a:gd name="connsiteX263" fmla="*/ 2687154 w 10789097"/>
              <a:gd name="connsiteY263" fmla="*/ 4118610 h 6857999"/>
              <a:gd name="connsiteX264" fmla="*/ 2687852 w 10789097"/>
              <a:gd name="connsiteY264" fmla="*/ 4124642 h 6857999"/>
              <a:gd name="connsiteX265" fmla="*/ 2688201 w 10789097"/>
              <a:gd name="connsiteY265" fmla="*/ 4130357 h 6857999"/>
              <a:gd name="connsiteX266" fmla="*/ 2688550 w 10789097"/>
              <a:gd name="connsiteY266" fmla="*/ 4136390 h 6857999"/>
              <a:gd name="connsiteX267" fmla="*/ 2688201 w 10789097"/>
              <a:gd name="connsiteY267" fmla="*/ 4142422 h 6857999"/>
              <a:gd name="connsiteX268" fmla="*/ 2687852 w 10789097"/>
              <a:gd name="connsiteY268" fmla="*/ 4148137 h 6857999"/>
              <a:gd name="connsiteX269" fmla="*/ 2687154 w 10789097"/>
              <a:gd name="connsiteY269" fmla="*/ 4154170 h 6857999"/>
              <a:gd name="connsiteX270" fmla="*/ 2686107 w 10789097"/>
              <a:gd name="connsiteY270" fmla="*/ 4160202 h 6857999"/>
              <a:gd name="connsiteX271" fmla="*/ 2684711 w 10789097"/>
              <a:gd name="connsiteY271" fmla="*/ 4165917 h 6857999"/>
              <a:gd name="connsiteX272" fmla="*/ 2683315 w 10789097"/>
              <a:gd name="connsiteY272" fmla="*/ 4171632 h 6857999"/>
              <a:gd name="connsiteX273" fmla="*/ 2681570 w 10789097"/>
              <a:gd name="connsiteY273" fmla="*/ 4177665 h 6857999"/>
              <a:gd name="connsiteX274" fmla="*/ 2679476 w 10789097"/>
              <a:gd name="connsiteY274" fmla="*/ 4183062 h 6857999"/>
              <a:gd name="connsiteX275" fmla="*/ 2677033 w 10789097"/>
              <a:gd name="connsiteY275" fmla="*/ 4188777 h 6857999"/>
              <a:gd name="connsiteX276" fmla="*/ 2674242 w 10789097"/>
              <a:gd name="connsiteY276" fmla="*/ 4194175 h 6857999"/>
              <a:gd name="connsiteX277" fmla="*/ 2671101 w 10789097"/>
              <a:gd name="connsiteY277" fmla="*/ 4199572 h 6857999"/>
              <a:gd name="connsiteX278" fmla="*/ 2667960 w 10789097"/>
              <a:gd name="connsiteY278" fmla="*/ 4204652 h 6857999"/>
              <a:gd name="connsiteX279" fmla="*/ 2664470 w 10789097"/>
              <a:gd name="connsiteY279" fmla="*/ 4210050 h 6857999"/>
              <a:gd name="connsiteX280" fmla="*/ 2660631 w 10789097"/>
              <a:gd name="connsiteY280" fmla="*/ 4214812 h 6857999"/>
              <a:gd name="connsiteX281" fmla="*/ 2656444 w 10789097"/>
              <a:gd name="connsiteY281" fmla="*/ 4219892 h 6857999"/>
              <a:gd name="connsiteX282" fmla="*/ 2651907 w 10789097"/>
              <a:gd name="connsiteY282" fmla="*/ 4224337 h 6857999"/>
              <a:gd name="connsiteX283" fmla="*/ 2647370 w 10789097"/>
              <a:gd name="connsiteY283" fmla="*/ 4228782 h 6857999"/>
              <a:gd name="connsiteX284" fmla="*/ 2642484 w 10789097"/>
              <a:gd name="connsiteY284" fmla="*/ 4232592 h 6857999"/>
              <a:gd name="connsiteX285" fmla="*/ 2637599 w 10789097"/>
              <a:gd name="connsiteY285" fmla="*/ 4236402 h 6857999"/>
              <a:gd name="connsiteX286" fmla="*/ 2632713 w 10789097"/>
              <a:gd name="connsiteY286" fmla="*/ 4239895 h 6857999"/>
              <a:gd name="connsiteX287" fmla="*/ 2627478 w 10789097"/>
              <a:gd name="connsiteY287" fmla="*/ 4243387 h 6857999"/>
              <a:gd name="connsiteX288" fmla="*/ 2622243 w 10789097"/>
              <a:gd name="connsiteY288" fmla="*/ 4246245 h 6857999"/>
              <a:gd name="connsiteX289" fmla="*/ 2616660 w 10789097"/>
              <a:gd name="connsiteY289" fmla="*/ 4249102 h 6857999"/>
              <a:gd name="connsiteX290" fmla="*/ 2611425 w 10789097"/>
              <a:gd name="connsiteY290" fmla="*/ 4251642 h 6857999"/>
              <a:gd name="connsiteX291" fmla="*/ 2605841 w 10789097"/>
              <a:gd name="connsiteY291" fmla="*/ 4253547 h 6857999"/>
              <a:gd name="connsiteX292" fmla="*/ 2599909 w 10789097"/>
              <a:gd name="connsiteY292" fmla="*/ 4255452 h 6857999"/>
              <a:gd name="connsiteX293" fmla="*/ 2594325 w 10789097"/>
              <a:gd name="connsiteY293" fmla="*/ 4257040 h 6857999"/>
              <a:gd name="connsiteX294" fmla="*/ 2588392 w 10789097"/>
              <a:gd name="connsiteY294" fmla="*/ 4258627 h 6857999"/>
              <a:gd name="connsiteX295" fmla="*/ 2582809 w 10789097"/>
              <a:gd name="connsiteY295" fmla="*/ 4259262 h 6857999"/>
              <a:gd name="connsiteX296" fmla="*/ 2576876 w 10789097"/>
              <a:gd name="connsiteY296" fmla="*/ 4260215 h 6857999"/>
              <a:gd name="connsiteX297" fmla="*/ 2570943 w 10789097"/>
              <a:gd name="connsiteY297" fmla="*/ 4260532 h 6857999"/>
              <a:gd name="connsiteX298" fmla="*/ 2565011 w 10789097"/>
              <a:gd name="connsiteY298" fmla="*/ 4260532 h 6857999"/>
              <a:gd name="connsiteX299" fmla="*/ 5169805 w 10789097"/>
              <a:gd name="connsiteY299" fmla="*/ 6857999 h 6857999"/>
              <a:gd name="connsiteX300" fmla="*/ 10789097 w 10789097"/>
              <a:gd name="connsiteY300" fmla="*/ 6857999 h 6857999"/>
              <a:gd name="connsiteX301" fmla="*/ 10789097 w 10789097"/>
              <a:gd name="connsiteY301" fmla="*/ 0 h 6857999"/>
              <a:gd name="connsiteX0" fmla="*/ 10789097 w 10789097"/>
              <a:gd name="connsiteY0" fmla="*/ 0 h 6857999"/>
              <a:gd name="connsiteX1" fmla="*/ 0 w 10789097"/>
              <a:gd name="connsiteY1" fmla="*/ 0 h 6857999"/>
              <a:gd name="connsiteX2" fmla="*/ 34549 w 10789097"/>
              <a:gd name="connsiteY2" fmla="*/ 34608 h 6857999"/>
              <a:gd name="connsiteX3" fmla="*/ 2681221 w 10789097"/>
              <a:gd name="connsiteY3" fmla="*/ 2678112 h 6857999"/>
              <a:gd name="connsiteX4" fmla="*/ 2685758 w 10789097"/>
              <a:gd name="connsiteY4" fmla="*/ 2682875 h 6857999"/>
              <a:gd name="connsiteX5" fmla="*/ 2689946 w 10789097"/>
              <a:gd name="connsiteY5" fmla="*/ 2687320 h 6857999"/>
              <a:gd name="connsiteX6" fmla="*/ 2693785 w 10789097"/>
              <a:gd name="connsiteY6" fmla="*/ 2692717 h 6857999"/>
              <a:gd name="connsiteX7" fmla="*/ 2697274 w 10789097"/>
              <a:gd name="connsiteY7" fmla="*/ 2697480 h 6857999"/>
              <a:gd name="connsiteX8" fmla="*/ 2700415 w 10789097"/>
              <a:gd name="connsiteY8" fmla="*/ 2702877 h 6857999"/>
              <a:gd name="connsiteX9" fmla="*/ 2703556 w 10789097"/>
              <a:gd name="connsiteY9" fmla="*/ 2708275 h 6857999"/>
              <a:gd name="connsiteX10" fmla="*/ 2706348 w 10789097"/>
              <a:gd name="connsiteY10" fmla="*/ 2713672 h 6857999"/>
              <a:gd name="connsiteX11" fmla="*/ 2708791 w 10789097"/>
              <a:gd name="connsiteY11" fmla="*/ 2719070 h 6857999"/>
              <a:gd name="connsiteX12" fmla="*/ 2710885 w 10789097"/>
              <a:gd name="connsiteY12" fmla="*/ 2725102 h 6857999"/>
              <a:gd name="connsiteX13" fmla="*/ 2712630 w 10789097"/>
              <a:gd name="connsiteY13" fmla="*/ 2730817 h 6857999"/>
              <a:gd name="connsiteX14" fmla="*/ 2714025 w 10789097"/>
              <a:gd name="connsiteY14" fmla="*/ 2736532 h 6857999"/>
              <a:gd name="connsiteX15" fmla="*/ 2715421 w 10789097"/>
              <a:gd name="connsiteY15" fmla="*/ 2742565 h 6857999"/>
              <a:gd name="connsiteX16" fmla="*/ 2716468 w 10789097"/>
              <a:gd name="connsiteY16" fmla="*/ 2748280 h 6857999"/>
              <a:gd name="connsiteX17" fmla="*/ 2717166 w 10789097"/>
              <a:gd name="connsiteY17" fmla="*/ 2753995 h 6857999"/>
              <a:gd name="connsiteX18" fmla="*/ 2717515 w 10789097"/>
              <a:gd name="connsiteY18" fmla="*/ 2760345 h 6857999"/>
              <a:gd name="connsiteX19" fmla="*/ 2717864 w 10789097"/>
              <a:gd name="connsiteY19" fmla="*/ 2766377 h 6857999"/>
              <a:gd name="connsiteX20" fmla="*/ 2717515 w 10789097"/>
              <a:gd name="connsiteY20" fmla="*/ 2772092 h 6857999"/>
              <a:gd name="connsiteX21" fmla="*/ 2717166 w 10789097"/>
              <a:gd name="connsiteY21" fmla="*/ 2778125 h 6857999"/>
              <a:gd name="connsiteX22" fmla="*/ 2716468 w 10789097"/>
              <a:gd name="connsiteY22" fmla="*/ 2784157 h 6857999"/>
              <a:gd name="connsiteX23" fmla="*/ 2715421 w 10789097"/>
              <a:gd name="connsiteY23" fmla="*/ 2790190 h 6857999"/>
              <a:gd name="connsiteX24" fmla="*/ 2714025 w 10789097"/>
              <a:gd name="connsiteY24" fmla="*/ 2795905 h 6857999"/>
              <a:gd name="connsiteX25" fmla="*/ 2712630 w 10789097"/>
              <a:gd name="connsiteY25" fmla="*/ 2801620 h 6857999"/>
              <a:gd name="connsiteX26" fmla="*/ 2710885 w 10789097"/>
              <a:gd name="connsiteY26" fmla="*/ 2807335 h 6857999"/>
              <a:gd name="connsiteX27" fmla="*/ 2708791 w 10789097"/>
              <a:gd name="connsiteY27" fmla="*/ 2813050 h 6857999"/>
              <a:gd name="connsiteX28" fmla="*/ 2706348 w 10789097"/>
              <a:gd name="connsiteY28" fmla="*/ 2818765 h 6857999"/>
              <a:gd name="connsiteX29" fmla="*/ 2703556 w 10789097"/>
              <a:gd name="connsiteY29" fmla="*/ 2824162 h 6857999"/>
              <a:gd name="connsiteX30" fmla="*/ 2700415 w 10789097"/>
              <a:gd name="connsiteY30" fmla="*/ 2829560 h 6857999"/>
              <a:gd name="connsiteX31" fmla="*/ 2697274 w 10789097"/>
              <a:gd name="connsiteY31" fmla="*/ 2834640 h 6857999"/>
              <a:gd name="connsiteX32" fmla="*/ 2693785 w 10789097"/>
              <a:gd name="connsiteY32" fmla="*/ 2840037 h 6857999"/>
              <a:gd name="connsiteX33" fmla="*/ 2689946 w 10789097"/>
              <a:gd name="connsiteY33" fmla="*/ 2844800 h 6857999"/>
              <a:gd name="connsiteX34" fmla="*/ 2685758 w 10789097"/>
              <a:gd name="connsiteY34" fmla="*/ 2849562 h 6857999"/>
              <a:gd name="connsiteX35" fmla="*/ 2681221 w 10789097"/>
              <a:gd name="connsiteY35" fmla="*/ 2854325 h 6857999"/>
              <a:gd name="connsiteX36" fmla="*/ 2676684 w 10789097"/>
              <a:gd name="connsiteY36" fmla="*/ 2858770 h 6857999"/>
              <a:gd name="connsiteX37" fmla="*/ 2671799 w 10789097"/>
              <a:gd name="connsiteY37" fmla="*/ 2862580 h 6857999"/>
              <a:gd name="connsiteX38" fmla="*/ 2666913 w 10789097"/>
              <a:gd name="connsiteY38" fmla="*/ 2866390 h 6857999"/>
              <a:gd name="connsiteX39" fmla="*/ 2661678 w 10789097"/>
              <a:gd name="connsiteY39" fmla="*/ 2870200 h 6857999"/>
              <a:gd name="connsiteX40" fmla="*/ 2656444 w 10789097"/>
              <a:gd name="connsiteY40" fmla="*/ 2873375 h 6857999"/>
              <a:gd name="connsiteX41" fmla="*/ 2651209 w 10789097"/>
              <a:gd name="connsiteY41" fmla="*/ 2876550 h 6857999"/>
              <a:gd name="connsiteX42" fmla="*/ 2645625 w 10789097"/>
              <a:gd name="connsiteY42" fmla="*/ 2879090 h 6857999"/>
              <a:gd name="connsiteX43" fmla="*/ 2640041 w 10789097"/>
              <a:gd name="connsiteY43" fmla="*/ 2881312 h 6857999"/>
              <a:gd name="connsiteX44" fmla="*/ 2634458 w 10789097"/>
              <a:gd name="connsiteY44" fmla="*/ 2883535 h 6857999"/>
              <a:gd name="connsiteX45" fmla="*/ 2628525 w 10789097"/>
              <a:gd name="connsiteY45" fmla="*/ 2885757 h 6857999"/>
              <a:gd name="connsiteX46" fmla="*/ 2622941 w 10789097"/>
              <a:gd name="connsiteY46" fmla="*/ 2887027 h 6857999"/>
              <a:gd name="connsiteX47" fmla="*/ 2617009 w 10789097"/>
              <a:gd name="connsiteY47" fmla="*/ 2888297 h 6857999"/>
              <a:gd name="connsiteX48" fmla="*/ 2611076 w 10789097"/>
              <a:gd name="connsiteY48" fmla="*/ 2889567 h 6857999"/>
              <a:gd name="connsiteX49" fmla="*/ 2605143 w 10789097"/>
              <a:gd name="connsiteY49" fmla="*/ 2890202 h 6857999"/>
              <a:gd name="connsiteX50" fmla="*/ 2599211 w 10789097"/>
              <a:gd name="connsiteY50" fmla="*/ 2890520 h 6857999"/>
              <a:gd name="connsiteX51" fmla="*/ 2593278 w 10789097"/>
              <a:gd name="connsiteY51" fmla="*/ 2890520 h 6857999"/>
              <a:gd name="connsiteX52" fmla="*/ 2587345 w 10789097"/>
              <a:gd name="connsiteY52" fmla="*/ 2890520 h 6857999"/>
              <a:gd name="connsiteX53" fmla="*/ 2581413 w 10789097"/>
              <a:gd name="connsiteY53" fmla="*/ 2890202 h 6857999"/>
              <a:gd name="connsiteX54" fmla="*/ 2575480 w 10789097"/>
              <a:gd name="connsiteY54" fmla="*/ 2889567 h 6857999"/>
              <a:gd name="connsiteX55" fmla="*/ 2569547 w 10789097"/>
              <a:gd name="connsiteY55" fmla="*/ 2888297 h 6857999"/>
              <a:gd name="connsiteX56" fmla="*/ 2563615 w 10789097"/>
              <a:gd name="connsiteY56" fmla="*/ 2887027 h 6857999"/>
              <a:gd name="connsiteX57" fmla="*/ 2557682 w 10789097"/>
              <a:gd name="connsiteY57" fmla="*/ 2885757 h 6857999"/>
              <a:gd name="connsiteX58" fmla="*/ 2552098 w 10789097"/>
              <a:gd name="connsiteY58" fmla="*/ 2883535 h 6857999"/>
              <a:gd name="connsiteX59" fmla="*/ 2546515 w 10789097"/>
              <a:gd name="connsiteY59" fmla="*/ 2881312 h 6857999"/>
              <a:gd name="connsiteX60" fmla="*/ 2540931 w 10789097"/>
              <a:gd name="connsiteY60" fmla="*/ 2879090 h 6857999"/>
              <a:gd name="connsiteX61" fmla="*/ 2535347 w 10789097"/>
              <a:gd name="connsiteY61" fmla="*/ 2876550 h 6857999"/>
              <a:gd name="connsiteX62" fmla="*/ 2530112 w 10789097"/>
              <a:gd name="connsiteY62" fmla="*/ 2873375 h 6857999"/>
              <a:gd name="connsiteX63" fmla="*/ 2524878 w 10789097"/>
              <a:gd name="connsiteY63" fmla="*/ 2870200 h 6857999"/>
              <a:gd name="connsiteX64" fmla="*/ 2519643 w 10789097"/>
              <a:gd name="connsiteY64" fmla="*/ 2866390 h 6857999"/>
              <a:gd name="connsiteX65" fmla="*/ 2514757 w 10789097"/>
              <a:gd name="connsiteY65" fmla="*/ 2862580 h 6857999"/>
              <a:gd name="connsiteX66" fmla="*/ 2509872 w 10789097"/>
              <a:gd name="connsiteY66" fmla="*/ 2858770 h 6857999"/>
              <a:gd name="connsiteX67" fmla="*/ 2505335 w 10789097"/>
              <a:gd name="connsiteY67" fmla="*/ 2854325 h 6857999"/>
              <a:gd name="connsiteX68" fmla="*/ 2390869 w 10789097"/>
              <a:gd name="connsiteY68" fmla="*/ 2740025 h 6857999"/>
              <a:gd name="connsiteX69" fmla="*/ 2385983 w 10789097"/>
              <a:gd name="connsiteY69" fmla="*/ 2735580 h 6857999"/>
              <a:gd name="connsiteX70" fmla="*/ 2381097 w 10789097"/>
              <a:gd name="connsiteY70" fmla="*/ 2731452 h 6857999"/>
              <a:gd name="connsiteX71" fmla="*/ 2376212 w 10789097"/>
              <a:gd name="connsiteY71" fmla="*/ 2727642 h 6857999"/>
              <a:gd name="connsiteX72" fmla="*/ 2371326 w 10789097"/>
              <a:gd name="connsiteY72" fmla="*/ 2724150 h 6857999"/>
              <a:gd name="connsiteX73" fmla="*/ 2366091 w 10789097"/>
              <a:gd name="connsiteY73" fmla="*/ 2720975 h 6857999"/>
              <a:gd name="connsiteX74" fmla="*/ 2360507 w 10789097"/>
              <a:gd name="connsiteY74" fmla="*/ 2717800 h 6857999"/>
              <a:gd name="connsiteX75" fmla="*/ 2355273 w 10789097"/>
              <a:gd name="connsiteY75" fmla="*/ 2715260 h 6857999"/>
              <a:gd name="connsiteX76" fmla="*/ 2349689 w 10789097"/>
              <a:gd name="connsiteY76" fmla="*/ 2713037 h 6857999"/>
              <a:gd name="connsiteX77" fmla="*/ 2343757 w 10789097"/>
              <a:gd name="connsiteY77" fmla="*/ 2710497 h 6857999"/>
              <a:gd name="connsiteX78" fmla="*/ 2338173 w 10789097"/>
              <a:gd name="connsiteY78" fmla="*/ 2708592 h 6857999"/>
              <a:gd name="connsiteX79" fmla="*/ 2332240 w 10789097"/>
              <a:gd name="connsiteY79" fmla="*/ 2707322 h 6857999"/>
              <a:gd name="connsiteX80" fmla="*/ 2326307 w 10789097"/>
              <a:gd name="connsiteY80" fmla="*/ 2706052 h 6857999"/>
              <a:gd name="connsiteX81" fmla="*/ 2320724 w 10789097"/>
              <a:gd name="connsiteY81" fmla="*/ 2704782 h 6857999"/>
              <a:gd name="connsiteX82" fmla="*/ 2314442 w 10789097"/>
              <a:gd name="connsiteY82" fmla="*/ 2704147 h 6857999"/>
              <a:gd name="connsiteX83" fmla="*/ 2308509 w 10789097"/>
              <a:gd name="connsiteY83" fmla="*/ 2703830 h 6857999"/>
              <a:gd name="connsiteX84" fmla="*/ 2302577 w 10789097"/>
              <a:gd name="connsiteY84" fmla="*/ 2703512 h 6857999"/>
              <a:gd name="connsiteX85" fmla="*/ 2296644 w 10789097"/>
              <a:gd name="connsiteY85" fmla="*/ 2703830 h 6857999"/>
              <a:gd name="connsiteX86" fmla="*/ 2290711 w 10789097"/>
              <a:gd name="connsiteY86" fmla="*/ 2704147 h 6857999"/>
              <a:gd name="connsiteX87" fmla="*/ 2284779 w 10789097"/>
              <a:gd name="connsiteY87" fmla="*/ 2704782 h 6857999"/>
              <a:gd name="connsiteX88" fmla="*/ 2278846 w 10789097"/>
              <a:gd name="connsiteY88" fmla="*/ 2706052 h 6857999"/>
              <a:gd name="connsiteX89" fmla="*/ 2272913 w 10789097"/>
              <a:gd name="connsiteY89" fmla="*/ 2707322 h 6857999"/>
              <a:gd name="connsiteX90" fmla="*/ 2267330 w 10789097"/>
              <a:gd name="connsiteY90" fmla="*/ 2708592 h 6857999"/>
              <a:gd name="connsiteX91" fmla="*/ 2261397 w 10789097"/>
              <a:gd name="connsiteY91" fmla="*/ 2710497 h 6857999"/>
              <a:gd name="connsiteX92" fmla="*/ 2255813 w 10789097"/>
              <a:gd name="connsiteY92" fmla="*/ 2713037 h 6857999"/>
              <a:gd name="connsiteX93" fmla="*/ 2250229 w 10789097"/>
              <a:gd name="connsiteY93" fmla="*/ 2715260 h 6857999"/>
              <a:gd name="connsiteX94" fmla="*/ 2244646 w 10789097"/>
              <a:gd name="connsiteY94" fmla="*/ 2717800 h 6857999"/>
              <a:gd name="connsiteX95" fmla="*/ 2239411 w 10789097"/>
              <a:gd name="connsiteY95" fmla="*/ 2720975 h 6857999"/>
              <a:gd name="connsiteX96" fmla="*/ 2234177 w 10789097"/>
              <a:gd name="connsiteY96" fmla="*/ 2724150 h 6857999"/>
              <a:gd name="connsiteX97" fmla="*/ 2228942 w 10789097"/>
              <a:gd name="connsiteY97" fmla="*/ 2727642 h 6857999"/>
              <a:gd name="connsiteX98" fmla="*/ 2224056 w 10789097"/>
              <a:gd name="connsiteY98" fmla="*/ 2731452 h 6857999"/>
              <a:gd name="connsiteX99" fmla="*/ 2219170 w 10789097"/>
              <a:gd name="connsiteY99" fmla="*/ 2735580 h 6857999"/>
              <a:gd name="connsiteX100" fmla="*/ 2214633 w 10789097"/>
              <a:gd name="connsiteY100" fmla="*/ 2740025 h 6857999"/>
              <a:gd name="connsiteX101" fmla="*/ 2210097 w 10789097"/>
              <a:gd name="connsiteY101" fmla="*/ 2744787 h 6857999"/>
              <a:gd name="connsiteX102" fmla="*/ 2206258 w 10789097"/>
              <a:gd name="connsiteY102" fmla="*/ 2749550 h 6857999"/>
              <a:gd name="connsiteX103" fmla="*/ 2202070 w 10789097"/>
              <a:gd name="connsiteY103" fmla="*/ 2754312 h 6857999"/>
              <a:gd name="connsiteX104" fmla="*/ 2198581 w 10789097"/>
              <a:gd name="connsiteY104" fmla="*/ 2759710 h 6857999"/>
              <a:gd name="connsiteX105" fmla="*/ 2195091 w 10789097"/>
              <a:gd name="connsiteY105" fmla="*/ 2764790 h 6857999"/>
              <a:gd name="connsiteX106" fmla="*/ 2191950 w 10789097"/>
              <a:gd name="connsiteY106" fmla="*/ 2770187 h 6857999"/>
              <a:gd name="connsiteX107" fmla="*/ 2189507 w 10789097"/>
              <a:gd name="connsiteY107" fmla="*/ 2775585 h 6857999"/>
              <a:gd name="connsiteX108" fmla="*/ 2187064 w 10789097"/>
              <a:gd name="connsiteY108" fmla="*/ 2781300 h 6857999"/>
              <a:gd name="connsiteX109" fmla="*/ 2184621 w 10789097"/>
              <a:gd name="connsiteY109" fmla="*/ 2787015 h 6857999"/>
              <a:gd name="connsiteX110" fmla="*/ 2182876 w 10789097"/>
              <a:gd name="connsiteY110" fmla="*/ 2792730 h 6857999"/>
              <a:gd name="connsiteX111" fmla="*/ 2181480 w 10789097"/>
              <a:gd name="connsiteY111" fmla="*/ 2798445 h 6857999"/>
              <a:gd name="connsiteX112" fmla="*/ 2180085 w 10789097"/>
              <a:gd name="connsiteY112" fmla="*/ 2804477 h 6857999"/>
              <a:gd name="connsiteX113" fmla="*/ 2179037 w 10789097"/>
              <a:gd name="connsiteY113" fmla="*/ 2810192 h 6857999"/>
              <a:gd name="connsiteX114" fmla="*/ 2178339 w 10789097"/>
              <a:gd name="connsiteY114" fmla="*/ 2816225 h 6857999"/>
              <a:gd name="connsiteX115" fmla="*/ 2177991 w 10789097"/>
              <a:gd name="connsiteY115" fmla="*/ 2822257 h 6857999"/>
              <a:gd name="connsiteX116" fmla="*/ 2177641 w 10789097"/>
              <a:gd name="connsiteY116" fmla="*/ 2827972 h 6857999"/>
              <a:gd name="connsiteX117" fmla="*/ 2177991 w 10789097"/>
              <a:gd name="connsiteY117" fmla="*/ 2834005 h 6857999"/>
              <a:gd name="connsiteX118" fmla="*/ 2178339 w 10789097"/>
              <a:gd name="connsiteY118" fmla="*/ 2840037 h 6857999"/>
              <a:gd name="connsiteX119" fmla="*/ 2179037 w 10789097"/>
              <a:gd name="connsiteY119" fmla="*/ 2845752 h 6857999"/>
              <a:gd name="connsiteX120" fmla="*/ 2180085 w 10789097"/>
              <a:gd name="connsiteY120" fmla="*/ 2851785 h 6857999"/>
              <a:gd name="connsiteX121" fmla="*/ 2181480 w 10789097"/>
              <a:gd name="connsiteY121" fmla="*/ 2857817 h 6857999"/>
              <a:gd name="connsiteX122" fmla="*/ 2182876 w 10789097"/>
              <a:gd name="connsiteY122" fmla="*/ 2863532 h 6857999"/>
              <a:gd name="connsiteX123" fmla="*/ 2184621 w 10789097"/>
              <a:gd name="connsiteY123" fmla="*/ 2869247 h 6857999"/>
              <a:gd name="connsiteX124" fmla="*/ 2187064 w 10789097"/>
              <a:gd name="connsiteY124" fmla="*/ 2875280 h 6857999"/>
              <a:gd name="connsiteX125" fmla="*/ 2189507 w 10789097"/>
              <a:gd name="connsiteY125" fmla="*/ 2880677 h 6857999"/>
              <a:gd name="connsiteX126" fmla="*/ 2191950 w 10789097"/>
              <a:gd name="connsiteY126" fmla="*/ 2886075 h 6857999"/>
              <a:gd name="connsiteX127" fmla="*/ 2195091 w 10789097"/>
              <a:gd name="connsiteY127" fmla="*/ 2891472 h 6857999"/>
              <a:gd name="connsiteX128" fmla="*/ 2198581 w 10789097"/>
              <a:gd name="connsiteY128" fmla="*/ 2896870 h 6857999"/>
              <a:gd name="connsiteX129" fmla="*/ 2202070 w 10789097"/>
              <a:gd name="connsiteY129" fmla="*/ 2901632 h 6857999"/>
              <a:gd name="connsiteX130" fmla="*/ 2206258 w 10789097"/>
              <a:gd name="connsiteY130" fmla="*/ 2906712 h 6857999"/>
              <a:gd name="connsiteX131" fmla="*/ 2210097 w 10789097"/>
              <a:gd name="connsiteY131" fmla="*/ 2911475 h 6857999"/>
              <a:gd name="connsiteX132" fmla="*/ 2214633 w 10789097"/>
              <a:gd name="connsiteY132" fmla="*/ 2916237 h 6857999"/>
              <a:gd name="connsiteX133" fmla="*/ 2938420 w 10789097"/>
              <a:gd name="connsiteY133" fmla="*/ 3639502 h 6857999"/>
              <a:gd name="connsiteX134" fmla="*/ 2942957 w 10789097"/>
              <a:gd name="connsiteY134" fmla="*/ 3643947 h 6857999"/>
              <a:gd name="connsiteX135" fmla="*/ 2947145 w 10789097"/>
              <a:gd name="connsiteY135" fmla="*/ 3648710 h 6857999"/>
              <a:gd name="connsiteX136" fmla="*/ 2950984 w 10789097"/>
              <a:gd name="connsiteY136" fmla="*/ 3653790 h 6857999"/>
              <a:gd name="connsiteX137" fmla="*/ 2954473 w 10789097"/>
              <a:gd name="connsiteY137" fmla="*/ 3658870 h 6857999"/>
              <a:gd name="connsiteX138" fmla="*/ 2957614 w 10789097"/>
              <a:gd name="connsiteY138" fmla="*/ 3664267 h 6857999"/>
              <a:gd name="connsiteX139" fmla="*/ 2960755 w 10789097"/>
              <a:gd name="connsiteY139" fmla="*/ 3669347 h 6857999"/>
              <a:gd name="connsiteX140" fmla="*/ 2963547 w 10789097"/>
              <a:gd name="connsiteY140" fmla="*/ 3675062 h 6857999"/>
              <a:gd name="connsiteX141" fmla="*/ 2965641 w 10789097"/>
              <a:gd name="connsiteY141" fmla="*/ 3680460 h 6857999"/>
              <a:gd name="connsiteX142" fmla="*/ 2968084 w 10789097"/>
              <a:gd name="connsiteY142" fmla="*/ 3686175 h 6857999"/>
              <a:gd name="connsiteX143" fmla="*/ 2969829 w 10789097"/>
              <a:gd name="connsiteY143" fmla="*/ 3691890 h 6857999"/>
              <a:gd name="connsiteX144" fmla="*/ 2971224 w 10789097"/>
              <a:gd name="connsiteY144" fmla="*/ 3697605 h 6857999"/>
              <a:gd name="connsiteX145" fmla="*/ 2972620 w 10789097"/>
              <a:gd name="connsiteY145" fmla="*/ 3703637 h 6857999"/>
              <a:gd name="connsiteX146" fmla="*/ 2973667 w 10789097"/>
              <a:gd name="connsiteY146" fmla="*/ 3709670 h 6857999"/>
              <a:gd name="connsiteX147" fmla="*/ 2974365 w 10789097"/>
              <a:gd name="connsiteY147" fmla="*/ 3715385 h 6857999"/>
              <a:gd name="connsiteX148" fmla="*/ 2974714 w 10789097"/>
              <a:gd name="connsiteY148" fmla="*/ 3721417 h 6857999"/>
              <a:gd name="connsiteX149" fmla="*/ 2975063 w 10789097"/>
              <a:gd name="connsiteY149" fmla="*/ 3727450 h 6857999"/>
              <a:gd name="connsiteX150" fmla="*/ 2974714 w 10789097"/>
              <a:gd name="connsiteY150" fmla="*/ 3733165 h 6857999"/>
              <a:gd name="connsiteX151" fmla="*/ 2974365 w 10789097"/>
              <a:gd name="connsiteY151" fmla="*/ 3739197 h 6857999"/>
              <a:gd name="connsiteX152" fmla="*/ 2973667 w 10789097"/>
              <a:gd name="connsiteY152" fmla="*/ 3745230 h 6857999"/>
              <a:gd name="connsiteX153" fmla="*/ 2972620 w 10789097"/>
              <a:gd name="connsiteY153" fmla="*/ 3750945 h 6857999"/>
              <a:gd name="connsiteX154" fmla="*/ 2971224 w 10789097"/>
              <a:gd name="connsiteY154" fmla="*/ 3756977 h 6857999"/>
              <a:gd name="connsiteX155" fmla="*/ 2969829 w 10789097"/>
              <a:gd name="connsiteY155" fmla="*/ 3763010 h 6857999"/>
              <a:gd name="connsiteX156" fmla="*/ 2968084 w 10789097"/>
              <a:gd name="connsiteY156" fmla="*/ 3768407 h 6857999"/>
              <a:gd name="connsiteX157" fmla="*/ 2965641 w 10789097"/>
              <a:gd name="connsiteY157" fmla="*/ 3774122 h 6857999"/>
              <a:gd name="connsiteX158" fmla="*/ 2963547 w 10789097"/>
              <a:gd name="connsiteY158" fmla="*/ 3779837 h 6857999"/>
              <a:gd name="connsiteX159" fmla="*/ 2960755 w 10789097"/>
              <a:gd name="connsiteY159" fmla="*/ 3785235 h 6857999"/>
              <a:gd name="connsiteX160" fmla="*/ 2957614 w 10789097"/>
              <a:gd name="connsiteY160" fmla="*/ 3790632 h 6857999"/>
              <a:gd name="connsiteX161" fmla="*/ 2954473 w 10789097"/>
              <a:gd name="connsiteY161" fmla="*/ 3795712 h 6857999"/>
              <a:gd name="connsiteX162" fmla="*/ 2950984 w 10789097"/>
              <a:gd name="connsiteY162" fmla="*/ 3801110 h 6857999"/>
              <a:gd name="connsiteX163" fmla="*/ 2947145 w 10789097"/>
              <a:gd name="connsiteY163" fmla="*/ 3805872 h 6857999"/>
              <a:gd name="connsiteX164" fmla="*/ 2942957 w 10789097"/>
              <a:gd name="connsiteY164" fmla="*/ 3810635 h 6857999"/>
              <a:gd name="connsiteX165" fmla="*/ 2938420 w 10789097"/>
              <a:gd name="connsiteY165" fmla="*/ 3815397 h 6857999"/>
              <a:gd name="connsiteX166" fmla="*/ 2933884 w 10789097"/>
              <a:gd name="connsiteY166" fmla="*/ 3819842 h 6857999"/>
              <a:gd name="connsiteX167" fmla="*/ 2928998 w 10789097"/>
              <a:gd name="connsiteY167" fmla="*/ 3823970 h 6857999"/>
              <a:gd name="connsiteX168" fmla="*/ 2924112 w 10789097"/>
              <a:gd name="connsiteY168" fmla="*/ 3827780 h 6857999"/>
              <a:gd name="connsiteX169" fmla="*/ 2918877 w 10789097"/>
              <a:gd name="connsiteY169" fmla="*/ 3831272 h 6857999"/>
              <a:gd name="connsiteX170" fmla="*/ 2913643 w 10789097"/>
              <a:gd name="connsiteY170" fmla="*/ 3834447 h 6857999"/>
              <a:gd name="connsiteX171" fmla="*/ 2908408 w 10789097"/>
              <a:gd name="connsiteY171" fmla="*/ 3837622 h 6857999"/>
              <a:gd name="connsiteX172" fmla="*/ 2902824 w 10789097"/>
              <a:gd name="connsiteY172" fmla="*/ 3840480 h 6857999"/>
              <a:gd name="connsiteX173" fmla="*/ 2897240 w 10789097"/>
              <a:gd name="connsiteY173" fmla="*/ 3843020 h 6857999"/>
              <a:gd name="connsiteX174" fmla="*/ 2891657 w 10789097"/>
              <a:gd name="connsiteY174" fmla="*/ 3844925 h 6857999"/>
              <a:gd name="connsiteX175" fmla="*/ 2885724 w 10789097"/>
              <a:gd name="connsiteY175" fmla="*/ 3846830 h 6857999"/>
              <a:gd name="connsiteX176" fmla="*/ 2880140 w 10789097"/>
              <a:gd name="connsiteY176" fmla="*/ 3848417 h 6857999"/>
              <a:gd name="connsiteX177" fmla="*/ 2874208 w 10789097"/>
              <a:gd name="connsiteY177" fmla="*/ 3849370 h 6857999"/>
              <a:gd name="connsiteX178" fmla="*/ 2868275 w 10789097"/>
              <a:gd name="connsiteY178" fmla="*/ 3850640 h 6857999"/>
              <a:gd name="connsiteX179" fmla="*/ 2862342 w 10789097"/>
              <a:gd name="connsiteY179" fmla="*/ 3851275 h 6857999"/>
              <a:gd name="connsiteX180" fmla="*/ 2856410 w 10789097"/>
              <a:gd name="connsiteY180" fmla="*/ 3851592 h 6857999"/>
              <a:gd name="connsiteX181" fmla="*/ 2850477 w 10789097"/>
              <a:gd name="connsiteY181" fmla="*/ 3851910 h 6857999"/>
              <a:gd name="connsiteX182" fmla="*/ 2844544 w 10789097"/>
              <a:gd name="connsiteY182" fmla="*/ 3851592 h 6857999"/>
              <a:gd name="connsiteX183" fmla="*/ 2838612 w 10789097"/>
              <a:gd name="connsiteY183" fmla="*/ 3851275 h 6857999"/>
              <a:gd name="connsiteX184" fmla="*/ 2832679 w 10789097"/>
              <a:gd name="connsiteY184" fmla="*/ 3850640 h 6857999"/>
              <a:gd name="connsiteX185" fmla="*/ 2826746 w 10789097"/>
              <a:gd name="connsiteY185" fmla="*/ 3849370 h 6857999"/>
              <a:gd name="connsiteX186" fmla="*/ 2820814 w 10789097"/>
              <a:gd name="connsiteY186" fmla="*/ 3848417 h 6857999"/>
              <a:gd name="connsiteX187" fmla="*/ 2814881 w 10789097"/>
              <a:gd name="connsiteY187" fmla="*/ 3846830 h 6857999"/>
              <a:gd name="connsiteX188" fmla="*/ 2809297 w 10789097"/>
              <a:gd name="connsiteY188" fmla="*/ 3844925 h 6857999"/>
              <a:gd name="connsiteX189" fmla="*/ 2803714 w 10789097"/>
              <a:gd name="connsiteY189" fmla="*/ 3843020 h 6857999"/>
              <a:gd name="connsiteX190" fmla="*/ 2798130 w 10789097"/>
              <a:gd name="connsiteY190" fmla="*/ 3840480 h 6857999"/>
              <a:gd name="connsiteX191" fmla="*/ 2792546 w 10789097"/>
              <a:gd name="connsiteY191" fmla="*/ 3837622 h 6857999"/>
              <a:gd name="connsiteX192" fmla="*/ 2787311 w 10789097"/>
              <a:gd name="connsiteY192" fmla="*/ 3834447 h 6857999"/>
              <a:gd name="connsiteX193" fmla="*/ 2782077 w 10789097"/>
              <a:gd name="connsiteY193" fmla="*/ 3831272 h 6857999"/>
              <a:gd name="connsiteX194" fmla="*/ 2776842 w 10789097"/>
              <a:gd name="connsiteY194" fmla="*/ 3827780 h 6857999"/>
              <a:gd name="connsiteX195" fmla="*/ 2771956 w 10789097"/>
              <a:gd name="connsiteY195" fmla="*/ 3823970 h 6857999"/>
              <a:gd name="connsiteX196" fmla="*/ 2767071 w 10789097"/>
              <a:gd name="connsiteY196" fmla="*/ 3819842 h 6857999"/>
              <a:gd name="connsiteX197" fmla="*/ 2762534 w 10789097"/>
              <a:gd name="connsiteY197" fmla="*/ 3815397 h 6857999"/>
              <a:gd name="connsiteX198" fmla="*/ 2666564 w 10789097"/>
              <a:gd name="connsiteY198" fmla="*/ 3720147 h 6857999"/>
              <a:gd name="connsiteX199" fmla="*/ 2559078 w 10789097"/>
              <a:gd name="connsiteY199" fmla="*/ 3612515 h 6857999"/>
              <a:gd name="connsiteX200" fmla="*/ 2554541 w 10789097"/>
              <a:gd name="connsiteY200" fmla="*/ 3608070 h 6857999"/>
              <a:gd name="connsiteX201" fmla="*/ 2549655 w 10789097"/>
              <a:gd name="connsiteY201" fmla="*/ 3604260 h 6857999"/>
              <a:gd name="connsiteX202" fmla="*/ 2544770 w 10789097"/>
              <a:gd name="connsiteY202" fmla="*/ 3600132 h 6857999"/>
              <a:gd name="connsiteX203" fmla="*/ 2539535 w 10789097"/>
              <a:gd name="connsiteY203" fmla="*/ 3596640 h 6857999"/>
              <a:gd name="connsiteX204" fmla="*/ 2534300 w 10789097"/>
              <a:gd name="connsiteY204" fmla="*/ 3593465 h 6857999"/>
              <a:gd name="connsiteX205" fmla="*/ 2529066 w 10789097"/>
              <a:gd name="connsiteY205" fmla="*/ 3590290 h 6857999"/>
              <a:gd name="connsiteX206" fmla="*/ 2523482 w 10789097"/>
              <a:gd name="connsiteY206" fmla="*/ 3587750 h 6857999"/>
              <a:gd name="connsiteX207" fmla="*/ 2517898 w 10789097"/>
              <a:gd name="connsiteY207" fmla="*/ 3585210 h 6857999"/>
              <a:gd name="connsiteX208" fmla="*/ 2512314 w 10789097"/>
              <a:gd name="connsiteY208" fmla="*/ 3583305 h 6857999"/>
              <a:gd name="connsiteX209" fmla="*/ 2506731 w 10789097"/>
              <a:gd name="connsiteY209" fmla="*/ 3581082 h 6857999"/>
              <a:gd name="connsiteX210" fmla="*/ 2500798 w 10789097"/>
              <a:gd name="connsiteY210" fmla="*/ 3579812 h 6857999"/>
              <a:gd name="connsiteX211" fmla="*/ 2494865 w 10789097"/>
              <a:gd name="connsiteY211" fmla="*/ 3578225 h 6857999"/>
              <a:gd name="connsiteX212" fmla="*/ 2488933 w 10789097"/>
              <a:gd name="connsiteY212" fmla="*/ 3577272 h 6857999"/>
              <a:gd name="connsiteX213" fmla="*/ 2483000 w 10789097"/>
              <a:gd name="connsiteY213" fmla="*/ 3576637 h 6857999"/>
              <a:gd name="connsiteX214" fmla="*/ 2476718 w 10789097"/>
              <a:gd name="connsiteY214" fmla="*/ 3576320 h 6857999"/>
              <a:gd name="connsiteX215" fmla="*/ 2470786 w 10789097"/>
              <a:gd name="connsiteY215" fmla="*/ 3576320 h 6857999"/>
              <a:gd name="connsiteX216" fmla="*/ 2464853 w 10789097"/>
              <a:gd name="connsiteY216" fmla="*/ 3576320 h 6857999"/>
              <a:gd name="connsiteX217" fmla="*/ 2458920 w 10789097"/>
              <a:gd name="connsiteY217" fmla="*/ 3576637 h 6857999"/>
              <a:gd name="connsiteX218" fmla="*/ 2452988 w 10789097"/>
              <a:gd name="connsiteY218" fmla="*/ 3577272 h 6857999"/>
              <a:gd name="connsiteX219" fmla="*/ 2447055 w 10789097"/>
              <a:gd name="connsiteY219" fmla="*/ 3578225 h 6857999"/>
              <a:gd name="connsiteX220" fmla="*/ 2441122 w 10789097"/>
              <a:gd name="connsiteY220" fmla="*/ 3579812 h 6857999"/>
              <a:gd name="connsiteX221" fmla="*/ 2435190 w 10789097"/>
              <a:gd name="connsiteY221" fmla="*/ 3581082 h 6857999"/>
              <a:gd name="connsiteX222" fmla="*/ 2429606 w 10789097"/>
              <a:gd name="connsiteY222" fmla="*/ 3583305 h 6857999"/>
              <a:gd name="connsiteX223" fmla="*/ 2424022 w 10789097"/>
              <a:gd name="connsiteY223" fmla="*/ 3585210 h 6857999"/>
              <a:gd name="connsiteX224" fmla="*/ 2418439 w 10789097"/>
              <a:gd name="connsiteY224" fmla="*/ 3587750 h 6857999"/>
              <a:gd name="connsiteX225" fmla="*/ 2412855 w 10789097"/>
              <a:gd name="connsiteY225" fmla="*/ 3590290 h 6857999"/>
              <a:gd name="connsiteX226" fmla="*/ 2407620 w 10789097"/>
              <a:gd name="connsiteY226" fmla="*/ 3593465 h 6857999"/>
              <a:gd name="connsiteX227" fmla="*/ 2402385 w 10789097"/>
              <a:gd name="connsiteY227" fmla="*/ 3596640 h 6857999"/>
              <a:gd name="connsiteX228" fmla="*/ 2397151 w 10789097"/>
              <a:gd name="connsiteY228" fmla="*/ 3600450 h 6857999"/>
              <a:gd name="connsiteX229" fmla="*/ 2392265 w 10789097"/>
              <a:gd name="connsiteY229" fmla="*/ 3604260 h 6857999"/>
              <a:gd name="connsiteX230" fmla="*/ 2387379 w 10789097"/>
              <a:gd name="connsiteY230" fmla="*/ 3608070 h 6857999"/>
              <a:gd name="connsiteX231" fmla="*/ 2382842 w 10789097"/>
              <a:gd name="connsiteY231" fmla="*/ 3612515 h 6857999"/>
              <a:gd name="connsiteX232" fmla="*/ 2379003 w 10789097"/>
              <a:gd name="connsiteY232" fmla="*/ 3616325 h 6857999"/>
              <a:gd name="connsiteX233" fmla="*/ 2375863 w 10789097"/>
              <a:gd name="connsiteY233" fmla="*/ 3620135 h 6857999"/>
              <a:gd name="connsiteX234" fmla="*/ 2369581 w 10789097"/>
              <a:gd name="connsiteY234" fmla="*/ 3628390 h 6857999"/>
              <a:gd name="connsiteX235" fmla="*/ 2363997 w 10789097"/>
              <a:gd name="connsiteY235" fmla="*/ 3636327 h 6857999"/>
              <a:gd name="connsiteX236" fmla="*/ 2359461 w 10789097"/>
              <a:gd name="connsiteY236" fmla="*/ 3644900 h 6857999"/>
              <a:gd name="connsiteX237" fmla="*/ 2355273 w 10789097"/>
              <a:gd name="connsiteY237" fmla="*/ 3654107 h 6857999"/>
              <a:gd name="connsiteX238" fmla="*/ 2352132 w 10789097"/>
              <a:gd name="connsiteY238" fmla="*/ 3663315 h 6857999"/>
              <a:gd name="connsiteX239" fmla="*/ 2349689 w 10789097"/>
              <a:gd name="connsiteY239" fmla="*/ 3672522 h 6857999"/>
              <a:gd name="connsiteX240" fmla="*/ 2347944 w 10789097"/>
              <a:gd name="connsiteY240" fmla="*/ 3682047 h 6857999"/>
              <a:gd name="connsiteX241" fmla="*/ 2346897 w 10789097"/>
              <a:gd name="connsiteY241" fmla="*/ 3691572 h 6857999"/>
              <a:gd name="connsiteX242" fmla="*/ 2346548 w 10789097"/>
              <a:gd name="connsiteY242" fmla="*/ 3701097 h 6857999"/>
              <a:gd name="connsiteX243" fmla="*/ 2347246 w 10789097"/>
              <a:gd name="connsiteY243" fmla="*/ 3710622 h 6857999"/>
              <a:gd name="connsiteX244" fmla="*/ 2348293 w 10789097"/>
              <a:gd name="connsiteY244" fmla="*/ 3720465 h 6857999"/>
              <a:gd name="connsiteX245" fmla="*/ 2350387 w 10789097"/>
              <a:gd name="connsiteY245" fmla="*/ 3729672 h 6857999"/>
              <a:gd name="connsiteX246" fmla="*/ 2352830 w 10789097"/>
              <a:gd name="connsiteY246" fmla="*/ 3739197 h 6857999"/>
              <a:gd name="connsiteX247" fmla="*/ 2356320 w 10789097"/>
              <a:gd name="connsiteY247" fmla="*/ 3748405 h 6857999"/>
              <a:gd name="connsiteX248" fmla="*/ 2360507 w 10789097"/>
              <a:gd name="connsiteY248" fmla="*/ 3756977 h 6857999"/>
              <a:gd name="connsiteX249" fmla="*/ 2651907 w 10789097"/>
              <a:gd name="connsiteY249" fmla="*/ 4048442 h 6857999"/>
              <a:gd name="connsiteX250" fmla="*/ 2656444 w 10789097"/>
              <a:gd name="connsiteY250" fmla="*/ 4052887 h 6857999"/>
              <a:gd name="connsiteX251" fmla="*/ 2660631 w 10789097"/>
              <a:gd name="connsiteY251" fmla="*/ 4057967 h 6857999"/>
              <a:gd name="connsiteX252" fmla="*/ 2664470 w 10789097"/>
              <a:gd name="connsiteY252" fmla="*/ 4062730 h 6857999"/>
              <a:gd name="connsiteX253" fmla="*/ 2667960 w 10789097"/>
              <a:gd name="connsiteY253" fmla="*/ 4067810 h 6857999"/>
              <a:gd name="connsiteX254" fmla="*/ 2671101 w 10789097"/>
              <a:gd name="connsiteY254" fmla="*/ 4073207 h 6857999"/>
              <a:gd name="connsiteX255" fmla="*/ 2674242 w 10789097"/>
              <a:gd name="connsiteY255" fmla="*/ 4078287 h 6857999"/>
              <a:gd name="connsiteX256" fmla="*/ 2677033 w 10789097"/>
              <a:gd name="connsiteY256" fmla="*/ 4084002 h 6857999"/>
              <a:gd name="connsiteX257" fmla="*/ 2679476 w 10789097"/>
              <a:gd name="connsiteY257" fmla="*/ 4089717 h 6857999"/>
              <a:gd name="connsiteX258" fmla="*/ 2681570 w 10789097"/>
              <a:gd name="connsiteY258" fmla="*/ 4095115 h 6857999"/>
              <a:gd name="connsiteX259" fmla="*/ 2683315 w 10789097"/>
              <a:gd name="connsiteY259" fmla="*/ 4100830 h 6857999"/>
              <a:gd name="connsiteX260" fmla="*/ 2684711 w 10789097"/>
              <a:gd name="connsiteY260" fmla="*/ 4106862 h 6857999"/>
              <a:gd name="connsiteX261" fmla="*/ 2686107 w 10789097"/>
              <a:gd name="connsiteY261" fmla="*/ 4112577 h 6857999"/>
              <a:gd name="connsiteX262" fmla="*/ 2687154 w 10789097"/>
              <a:gd name="connsiteY262" fmla="*/ 4118610 h 6857999"/>
              <a:gd name="connsiteX263" fmla="*/ 2687852 w 10789097"/>
              <a:gd name="connsiteY263" fmla="*/ 4124642 h 6857999"/>
              <a:gd name="connsiteX264" fmla="*/ 2688201 w 10789097"/>
              <a:gd name="connsiteY264" fmla="*/ 4130357 h 6857999"/>
              <a:gd name="connsiteX265" fmla="*/ 2688550 w 10789097"/>
              <a:gd name="connsiteY265" fmla="*/ 4136390 h 6857999"/>
              <a:gd name="connsiteX266" fmla="*/ 2688201 w 10789097"/>
              <a:gd name="connsiteY266" fmla="*/ 4142422 h 6857999"/>
              <a:gd name="connsiteX267" fmla="*/ 2687852 w 10789097"/>
              <a:gd name="connsiteY267" fmla="*/ 4148137 h 6857999"/>
              <a:gd name="connsiteX268" fmla="*/ 2687154 w 10789097"/>
              <a:gd name="connsiteY268" fmla="*/ 4154170 h 6857999"/>
              <a:gd name="connsiteX269" fmla="*/ 2686107 w 10789097"/>
              <a:gd name="connsiteY269" fmla="*/ 4160202 h 6857999"/>
              <a:gd name="connsiteX270" fmla="*/ 2684711 w 10789097"/>
              <a:gd name="connsiteY270" fmla="*/ 4165917 h 6857999"/>
              <a:gd name="connsiteX271" fmla="*/ 2683315 w 10789097"/>
              <a:gd name="connsiteY271" fmla="*/ 4171632 h 6857999"/>
              <a:gd name="connsiteX272" fmla="*/ 2681570 w 10789097"/>
              <a:gd name="connsiteY272" fmla="*/ 4177665 h 6857999"/>
              <a:gd name="connsiteX273" fmla="*/ 2679476 w 10789097"/>
              <a:gd name="connsiteY273" fmla="*/ 4183062 h 6857999"/>
              <a:gd name="connsiteX274" fmla="*/ 2677033 w 10789097"/>
              <a:gd name="connsiteY274" fmla="*/ 4188777 h 6857999"/>
              <a:gd name="connsiteX275" fmla="*/ 2674242 w 10789097"/>
              <a:gd name="connsiteY275" fmla="*/ 4194175 h 6857999"/>
              <a:gd name="connsiteX276" fmla="*/ 2671101 w 10789097"/>
              <a:gd name="connsiteY276" fmla="*/ 4199572 h 6857999"/>
              <a:gd name="connsiteX277" fmla="*/ 2667960 w 10789097"/>
              <a:gd name="connsiteY277" fmla="*/ 4204652 h 6857999"/>
              <a:gd name="connsiteX278" fmla="*/ 2664470 w 10789097"/>
              <a:gd name="connsiteY278" fmla="*/ 4210050 h 6857999"/>
              <a:gd name="connsiteX279" fmla="*/ 2660631 w 10789097"/>
              <a:gd name="connsiteY279" fmla="*/ 4214812 h 6857999"/>
              <a:gd name="connsiteX280" fmla="*/ 2656444 w 10789097"/>
              <a:gd name="connsiteY280" fmla="*/ 4219892 h 6857999"/>
              <a:gd name="connsiteX281" fmla="*/ 2651907 w 10789097"/>
              <a:gd name="connsiteY281" fmla="*/ 4224337 h 6857999"/>
              <a:gd name="connsiteX282" fmla="*/ 2647370 w 10789097"/>
              <a:gd name="connsiteY282" fmla="*/ 4228782 h 6857999"/>
              <a:gd name="connsiteX283" fmla="*/ 2642484 w 10789097"/>
              <a:gd name="connsiteY283" fmla="*/ 4232592 h 6857999"/>
              <a:gd name="connsiteX284" fmla="*/ 2637599 w 10789097"/>
              <a:gd name="connsiteY284" fmla="*/ 4236402 h 6857999"/>
              <a:gd name="connsiteX285" fmla="*/ 2632713 w 10789097"/>
              <a:gd name="connsiteY285" fmla="*/ 4239895 h 6857999"/>
              <a:gd name="connsiteX286" fmla="*/ 2627478 w 10789097"/>
              <a:gd name="connsiteY286" fmla="*/ 4243387 h 6857999"/>
              <a:gd name="connsiteX287" fmla="*/ 2622243 w 10789097"/>
              <a:gd name="connsiteY287" fmla="*/ 4246245 h 6857999"/>
              <a:gd name="connsiteX288" fmla="*/ 2616660 w 10789097"/>
              <a:gd name="connsiteY288" fmla="*/ 4249102 h 6857999"/>
              <a:gd name="connsiteX289" fmla="*/ 2611425 w 10789097"/>
              <a:gd name="connsiteY289" fmla="*/ 4251642 h 6857999"/>
              <a:gd name="connsiteX290" fmla="*/ 2605841 w 10789097"/>
              <a:gd name="connsiteY290" fmla="*/ 4253547 h 6857999"/>
              <a:gd name="connsiteX291" fmla="*/ 2599909 w 10789097"/>
              <a:gd name="connsiteY291" fmla="*/ 4255452 h 6857999"/>
              <a:gd name="connsiteX292" fmla="*/ 2594325 w 10789097"/>
              <a:gd name="connsiteY292" fmla="*/ 4257040 h 6857999"/>
              <a:gd name="connsiteX293" fmla="*/ 2588392 w 10789097"/>
              <a:gd name="connsiteY293" fmla="*/ 4258627 h 6857999"/>
              <a:gd name="connsiteX294" fmla="*/ 2582809 w 10789097"/>
              <a:gd name="connsiteY294" fmla="*/ 4259262 h 6857999"/>
              <a:gd name="connsiteX295" fmla="*/ 2576876 w 10789097"/>
              <a:gd name="connsiteY295" fmla="*/ 4260215 h 6857999"/>
              <a:gd name="connsiteX296" fmla="*/ 2570943 w 10789097"/>
              <a:gd name="connsiteY296" fmla="*/ 4260532 h 6857999"/>
              <a:gd name="connsiteX297" fmla="*/ 2565011 w 10789097"/>
              <a:gd name="connsiteY297" fmla="*/ 4260532 h 6857999"/>
              <a:gd name="connsiteX298" fmla="*/ 5169805 w 10789097"/>
              <a:gd name="connsiteY298" fmla="*/ 6857999 h 6857999"/>
              <a:gd name="connsiteX299" fmla="*/ 10789097 w 10789097"/>
              <a:gd name="connsiteY299" fmla="*/ 6857999 h 6857999"/>
              <a:gd name="connsiteX300" fmla="*/ 10789097 w 10789097"/>
              <a:gd name="connsiteY300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</a:cxnLst>
            <a:rect l="l" t="t" r="r" b="b"/>
            <a:pathLst>
              <a:path w="10789097" h="6857999">
                <a:moveTo>
                  <a:pt x="10789097" y="0"/>
                </a:moveTo>
                <a:lnTo>
                  <a:pt x="0" y="0"/>
                </a:lnTo>
                <a:lnTo>
                  <a:pt x="34549" y="34608"/>
                </a:lnTo>
                <a:lnTo>
                  <a:pt x="2681221" y="2678112"/>
                </a:lnTo>
                <a:lnTo>
                  <a:pt x="2685758" y="2682875"/>
                </a:lnTo>
                <a:lnTo>
                  <a:pt x="2689946" y="2687320"/>
                </a:lnTo>
                <a:lnTo>
                  <a:pt x="2693785" y="2692717"/>
                </a:lnTo>
                <a:lnTo>
                  <a:pt x="2697274" y="2697480"/>
                </a:lnTo>
                <a:lnTo>
                  <a:pt x="2700415" y="2702877"/>
                </a:lnTo>
                <a:lnTo>
                  <a:pt x="2703556" y="2708275"/>
                </a:lnTo>
                <a:lnTo>
                  <a:pt x="2706348" y="2713672"/>
                </a:lnTo>
                <a:lnTo>
                  <a:pt x="2708791" y="2719070"/>
                </a:lnTo>
                <a:lnTo>
                  <a:pt x="2710885" y="2725102"/>
                </a:lnTo>
                <a:lnTo>
                  <a:pt x="2712630" y="2730817"/>
                </a:lnTo>
                <a:lnTo>
                  <a:pt x="2714025" y="2736532"/>
                </a:lnTo>
                <a:lnTo>
                  <a:pt x="2715421" y="2742565"/>
                </a:lnTo>
                <a:lnTo>
                  <a:pt x="2716468" y="2748280"/>
                </a:lnTo>
                <a:cubicBezTo>
                  <a:pt x="2716701" y="2750185"/>
                  <a:pt x="2716933" y="2752090"/>
                  <a:pt x="2717166" y="2753995"/>
                </a:cubicBezTo>
                <a:cubicBezTo>
                  <a:pt x="2717282" y="2756112"/>
                  <a:pt x="2717399" y="2758228"/>
                  <a:pt x="2717515" y="2760345"/>
                </a:cubicBezTo>
                <a:cubicBezTo>
                  <a:pt x="2717631" y="2762356"/>
                  <a:pt x="2717748" y="2764366"/>
                  <a:pt x="2717864" y="2766377"/>
                </a:cubicBezTo>
                <a:cubicBezTo>
                  <a:pt x="2717748" y="2768282"/>
                  <a:pt x="2717631" y="2770187"/>
                  <a:pt x="2717515" y="2772092"/>
                </a:cubicBezTo>
                <a:cubicBezTo>
                  <a:pt x="2717399" y="2774103"/>
                  <a:pt x="2717282" y="2776114"/>
                  <a:pt x="2717166" y="2778125"/>
                </a:cubicBezTo>
                <a:cubicBezTo>
                  <a:pt x="2716933" y="2780136"/>
                  <a:pt x="2716701" y="2782146"/>
                  <a:pt x="2716468" y="2784157"/>
                </a:cubicBezTo>
                <a:lnTo>
                  <a:pt x="2715421" y="2790190"/>
                </a:lnTo>
                <a:lnTo>
                  <a:pt x="2714025" y="2795905"/>
                </a:lnTo>
                <a:lnTo>
                  <a:pt x="2712630" y="2801620"/>
                </a:lnTo>
                <a:lnTo>
                  <a:pt x="2710885" y="2807335"/>
                </a:lnTo>
                <a:lnTo>
                  <a:pt x="2708791" y="2813050"/>
                </a:lnTo>
                <a:lnTo>
                  <a:pt x="2706348" y="2818765"/>
                </a:lnTo>
                <a:lnTo>
                  <a:pt x="2703556" y="2824162"/>
                </a:lnTo>
                <a:lnTo>
                  <a:pt x="2700415" y="2829560"/>
                </a:lnTo>
                <a:lnTo>
                  <a:pt x="2697274" y="2834640"/>
                </a:lnTo>
                <a:lnTo>
                  <a:pt x="2693785" y="2840037"/>
                </a:lnTo>
                <a:lnTo>
                  <a:pt x="2689946" y="2844800"/>
                </a:lnTo>
                <a:lnTo>
                  <a:pt x="2685758" y="2849562"/>
                </a:lnTo>
                <a:lnTo>
                  <a:pt x="2681221" y="2854325"/>
                </a:lnTo>
                <a:lnTo>
                  <a:pt x="2676684" y="2858770"/>
                </a:lnTo>
                <a:lnTo>
                  <a:pt x="2671799" y="2862580"/>
                </a:lnTo>
                <a:lnTo>
                  <a:pt x="2666913" y="2866390"/>
                </a:lnTo>
                <a:lnTo>
                  <a:pt x="2661678" y="2870200"/>
                </a:lnTo>
                <a:lnTo>
                  <a:pt x="2656444" y="2873375"/>
                </a:lnTo>
                <a:lnTo>
                  <a:pt x="2651209" y="2876550"/>
                </a:lnTo>
                <a:lnTo>
                  <a:pt x="2645625" y="2879090"/>
                </a:lnTo>
                <a:lnTo>
                  <a:pt x="2640041" y="2881312"/>
                </a:lnTo>
                <a:lnTo>
                  <a:pt x="2634458" y="2883535"/>
                </a:lnTo>
                <a:lnTo>
                  <a:pt x="2628525" y="2885757"/>
                </a:lnTo>
                <a:lnTo>
                  <a:pt x="2622941" y="2887027"/>
                </a:lnTo>
                <a:lnTo>
                  <a:pt x="2617009" y="2888297"/>
                </a:lnTo>
                <a:lnTo>
                  <a:pt x="2611076" y="2889567"/>
                </a:lnTo>
                <a:lnTo>
                  <a:pt x="2605143" y="2890202"/>
                </a:lnTo>
                <a:lnTo>
                  <a:pt x="2599211" y="2890520"/>
                </a:lnTo>
                <a:lnTo>
                  <a:pt x="2593278" y="2890520"/>
                </a:lnTo>
                <a:lnTo>
                  <a:pt x="2587345" y="2890520"/>
                </a:lnTo>
                <a:lnTo>
                  <a:pt x="2581413" y="2890202"/>
                </a:lnTo>
                <a:lnTo>
                  <a:pt x="2575480" y="2889567"/>
                </a:lnTo>
                <a:lnTo>
                  <a:pt x="2569547" y="2888297"/>
                </a:lnTo>
                <a:lnTo>
                  <a:pt x="2563615" y="2887027"/>
                </a:lnTo>
                <a:lnTo>
                  <a:pt x="2557682" y="2885757"/>
                </a:lnTo>
                <a:lnTo>
                  <a:pt x="2552098" y="2883535"/>
                </a:lnTo>
                <a:lnTo>
                  <a:pt x="2546515" y="2881312"/>
                </a:lnTo>
                <a:lnTo>
                  <a:pt x="2540931" y="2879090"/>
                </a:lnTo>
                <a:lnTo>
                  <a:pt x="2535347" y="2876550"/>
                </a:lnTo>
                <a:lnTo>
                  <a:pt x="2530112" y="2873375"/>
                </a:lnTo>
                <a:lnTo>
                  <a:pt x="2524878" y="2870200"/>
                </a:lnTo>
                <a:lnTo>
                  <a:pt x="2519643" y="2866390"/>
                </a:lnTo>
                <a:lnTo>
                  <a:pt x="2514757" y="2862580"/>
                </a:lnTo>
                <a:lnTo>
                  <a:pt x="2509872" y="2858770"/>
                </a:lnTo>
                <a:lnTo>
                  <a:pt x="2505335" y="2854325"/>
                </a:lnTo>
                <a:lnTo>
                  <a:pt x="2390869" y="2740025"/>
                </a:lnTo>
                <a:lnTo>
                  <a:pt x="2385983" y="2735580"/>
                </a:lnTo>
                <a:lnTo>
                  <a:pt x="2381097" y="2731452"/>
                </a:lnTo>
                <a:lnTo>
                  <a:pt x="2376212" y="2727642"/>
                </a:lnTo>
                <a:lnTo>
                  <a:pt x="2371326" y="2724150"/>
                </a:lnTo>
                <a:lnTo>
                  <a:pt x="2366091" y="2720975"/>
                </a:lnTo>
                <a:lnTo>
                  <a:pt x="2360507" y="2717800"/>
                </a:lnTo>
                <a:lnTo>
                  <a:pt x="2355273" y="2715260"/>
                </a:lnTo>
                <a:lnTo>
                  <a:pt x="2349689" y="2713037"/>
                </a:lnTo>
                <a:lnTo>
                  <a:pt x="2343757" y="2710497"/>
                </a:lnTo>
                <a:lnTo>
                  <a:pt x="2338173" y="2708592"/>
                </a:lnTo>
                <a:lnTo>
                  <a:pt x="2332240" y="2707322"/>
                </a:lnTo>
                <a:lnTo>
                  <a:pt x="2326307" y="2706052"/>
                </a:lnTo>
                <a:lnTo>
                  <a:pt x="2320724" y="2704782"/>
                </a:lnTo>
                <a:lnTo>
                  <a:pt x="2314442" y="2704147"/>
                </a:lnTo>
                <a:lnTo>
                  <a:pt x="2308509" y="2703830"/>
                </a:lnTo>
                <a:lnTo>
                  <a:pt x="2302577" y="2703512"/>
                </a:lnTo>
                <a:lnTo>
                  <a:pt x="2296644" y="2703830"/>
                </a:lnTo>
                <a:lnTo>
                  <a:pt x="2290711" y="2704147"/>
                </a:lnTo>
                <a:lnTo>
                  <a:pt x="2284779" y="2704782"/>
                </a:lnTo>
                <a:lnTo>
                  <a:pt x="2278846" y="2706052"/>
                </a:lnTo>
                <a:lnTo>
                  <a:pt x="2272913" y="2707322"/>
                </a:lnTo>
                <a:lnTo>
                  <a:pt x="2267330" y="2708592"/>
                </a:lnTo>
                <a:lnTo>
                  <a:pt x="2261397" y="2710497"/>
                </a:lnTo>
                <a:lnTo>
                  <a:pt x="2255813" y="2713037"/>
                </a:lnTo>
                <a:lnTo>
                  <a:pt x="2250229" y="2715260"/>
                </a:lnTo>
                <a:lnTo>
                  <a:pt x="2244646" y="2717800"/>
                </a:lnTo>
                <a:lnTo>
                  <a:pt x="2239411" y="2720975"/>
                </a:lnTo>
                <a:lnTo>
                  <a:pt x="2234177" y="2724150"/>
                </a:lnTo>
                <a:lnTo>
                  <a:pt x="2228942" y="2727642"/>
                </a:lnTo>
                <a:lnTo>
                  <a:pt x="2224056" y="2731452"/>
                </a:lnTo>
                <a:lnTo>
                  <a:pt x="2219170" y="2735580"/>
                </a:lnTo>
                <a:lnTo>
                  <a:pt x="2214633" y="2740025"/>
                </a:lnTo>
                <a:lnTo>
                  <a:pt x="2210097" y="2744787"/>
                </a:lnTo>
                <a:lnTo>
                  <a:pt x="2206258" y="2749550"/>
                </a:lnTo>
                <a:lnTo>
                  <a:pt x="2202070" y="2754312"/>
                </a:lnTo>
                <a:lnTo>
                  <a:pt x="2198581" y="2759710"/>
                </a:lnTo>
                <a:lnTo>
                  <a:pt x="2195091" y="2764790"/>
                </a:lnTo>
                <a:lnTo>
                  <a:pt x="2191950" y="2770187"/>
                </a:lnTo>
                <a:lnTo>
                  <a:pt x="2189507" y="2775585"/>
                </a:lnTo>
                <a:lnTo>
                  <a:pt x="2187064" y="2781300"/>
                </a:lnTo>
                <a:lnTo>
                  <a:pt x="2184621" y="2787015"/>
                </a:lnTo>
                <a:lnTo>
                  <a:pt x="2182876" y="2792730"/>
                </a:lnTo>
                <a:lnTo>
                  <a:pt x="2181480" y="2798445"/>
                </a:lnTo>
                <a:lnTo>
                  <a:pt x="2180085" y="2804477"/>
                </a:lnTo>
                <a:lnTo>
                  <a:pt x="2179037" y="2810192"/>
                </a:lnTo>
                <a:cubicBezTo>
                  <a:pt x="2178804" y="2812203"/>
                  <a:pt x="2178572" y="2814214"/>
                  <a:pt x="2178339" y="2816225"/>
                </a:cubicBezTo>
                <a:lnTo>
                  <a:pt x="2177991" y="2822257"/>
                </a:lnTo>
                <a:cubicBezTo>
                  <a:pt x="2177874" y="2824162"/>
                  <a:pt x="2177758" y="2826067"/>
                  <a:pt x="2177641" y="2827972"/>
                </a:cubicBezTo>
                <a:cubicBezTo>
                  <a:pt x="2177758" y="2829983"/>
                  <a:pt x="2177874" y="2831994"/>
                  <a:pt x="2177991" y="2834005"/>
                </a:cubicBezTo>
                <a:lnTo>
                  <a:pt x="2178339" y="2840037"/>
                </a:lnTo>
                <a:cubicBezTo>
                  <a:pt x="2178572" y="2841942"/>
                  <a:pt x="2178804" y="2843847"/>
                  <a:pt x="2179037" y="2845752"/>
                </a:cubicBezTo>
                <a:lnTo>
                  <a:pt x="2180085" y="2851785"/>
                </a:lnTo>
                <a:lnTo>
                  <a:pt x="2181480" y="2857817"/>
                </a:lnTo>
                <a:lnTo>
                  <a:pt x="2182876" y="2863532"/>
                </a:lnTo>
                <a:lnTo>
                  <a:pt x="2184621" y="2869247"/>
                </a:lnTo>
                <a:lnTo>
                  <a:pt x="2187064" y="2875280"/>
                </a:lnTo>
                <a:lnTo>
                  <a:pt x="2189507" y="2880677"/>
                </a:lnTo>
                <a:lnTo>
                  <a:pt x="2191950" y="2886075"/>
                </a:lnTo>
                <a:lnTo>
                  <a:pt x="2195091" y="2891472"/>
                </a:lnTo>
                <a:lnTo>
                  <a:pt x="2198581" y="2896870"/>
                </a:lnTo>
                <a:lnTo>
                  <a:pt x="2202070" y="2901632"/>
                </a:lnTo>
                <a:lnTo>
                  <a:pt x="2206258" y="2906712"/>
                </a:lnTo>
                <a:lnTo>
                  <a:pt x="2210097" y="2911475"/>
                </a:lnTo>
                <a:lnTo>
                  <a:pt x="2214633" y="2916237"/>
                </a:lnTo>
                <a:lnTo>
                  <a:pt x="2938420" y="3639502"/>
                </a:lnTo>
                <a:lnTo>
                  <a:pt x="2942957" y="3643947"/>
                </a:lnTo>
                <a:lnTo>
                  <a:pt x="2947145" y="3648710"/>
                </a:lnTo>
                <a:lnTo>
                  <a:pt x="2950984" y="3653790"/>
                </a:lnTo>
                <a:lnTo>
                  <a:pt x="2954473" y="3658870"/>
                </a:lnTo>
                <a:lnTo>
                  <a:pt x="2957614" y="3664267"/>
                </a:lnTo>
                <a:lnTo>
                  <a:pt x="2960755" y="3669347"/>
                </a:lnTo>
                <a:lnTo>
                  <a:pt x="2963547" y="3675062"/>
                </a:lnTo>
                <a:lnTo>
                  <a:pt x="2965641" y="3680460"/>
                </a:lnTo>
                <a:lnTo>
                  <a:pt x="2968084" y="3686175"/>
                </a:lnTo>
                <a:lnTo>
                  <a:pt x="2969829" y="3691890"/>
                </a:lnTo>
                <a:lnTo>
                  <a:pt x="2971224" y="3697605"/>
                </a:lnTo>
                <a:lnTo>
                  <a:pt x="2972620" y="3703637"/>
                </a:lnTo>
                <a:lnTo>
                  <a:pt x="2973667" y="3709670"/>
                </a:lnTo>
                <a:cubicBezTo>
                  <a:pt x="2973900" y="3711575"/>
                  <a:pt x="2974132" y="3713480"/>
                  <a:pt x="2974365" y="3715385"/>
                </a:cubicBezTo>
                <a:cubicBezTo>
                  <a:pt x="2974481" y="3717396"/>
                  <a:pt x="2974598" y="3719406"/>
                  <a:pt x="2974714" y="3721417"/>
                </a:cubicBezTo>
                <a:cubicBezTo>
                  <a:pt x="2974830" y="3723428"/>
                  <a:pt x="2974947" y="3725439"/>
                  <a:pt x="2975063" y="3727450"/>
                </a:cubicBezTo>
                <a:cubicBezTo>
                  <a:pt x="2974947" y="3729355"/>
                  <a:pt x="2974830" y="3731260"/>
                  <a:pt x="2974714" y="3733165"/>
                </a:cubicBezTo>
                <a:cubicBezTo>
                  <a:pt x="2974598" y="3735176"/>
                  <a:pt x="2974481" y="3737186"/>
                  <a:pt x="2974365" y="3739197"/>
                </a:cubicBezTo>
                <a:cubicBezTo>
                  <a:pt x="2974132" y="3741208"/>
                  <a:pt x="2973900" y="3743219"/>
                  <a:pt x="2973667" y="3745230"/>
                </a:cubicBezTo>
                <a:lnTo>
                  <a:pt x="2972620" y="3750945"/>
                </a:lnTo>
                <a:lnTo>
                  <a:pt x="2971224" y="3756977"/>
                </a:lnTo>
                <a:lnTo>
                  <a:pt x="2969829" y="3763010"/>
                </a:lnTo>
                <a:lnTo>
                  <a:pt x="2968084" y="3768407"/>
                </a:lnTo>
                <a:lnTo>
                  <a:pt x="2965641" y="3774122"/>
                </a:lnTo>
                <a:lnTo>
                  <a:pt x="2963547" y="3779837"/>
                </a:lnTo>
                <a:lnTo>
                  <a:pt x="2960755" y="3785235"/>
                </a:lnTo>
                <a:lnTo>
                  <a:pt x="2957614" y="3790632"/>
                </a:lnTo>
                <a:lnTo>
                  <a:pt x="2954473" y="3795712"/>
                </a:lnTo>
                <a:lnTo>
                  <a:pt x="2950984" y="3801110"/>
                </a:lnTo>
                <a:lnTo>
                  <a:pt x="2947145" y="3805872"/>
                </a:lnTo>
                <a:lnTo>
                  <a:pt x="2942957" y="3810635"/>
                </a:lnTo>
                <a:lnTo>
                  <a:pt x="2938420" y="3815397"/>
                </a:lnTo>
                <a:lnTo>
                  <a:pt x="2933884" y="3819842"/>
                </a:lnTo>
                <a:lnTo>
                  <a:pt x="2928998" y="3823970"/>
                </a:lnTo>
                <a:lnTo>
                  <a:pt x="2924112" y="3827780"/>
                </a:lnTo>
                <a:lnTo>
                  <a:pt x="2918877" y="3831272"/>
                </a:lnTo>
                <a:lnTo>
                  <a:pt x="2913643" y="3834447"/>
                </a:lnTo>
                <a:lnTo>
                  <a:pt x="2908408" y="3837622"/>
                </a:lnTo>
                <a:lnTo>
                  <a:pt x="2902824" y="3840480"/>
                </a:lnTo>
                <a:lnTo>
                  <a:pt x="2897240" y="3843020"/>
                </a:lnTo>
                <a:lnTo>
                  <a:pt x="2891657" y="3844925"/>
                </a:lnTo>
                <a:lnTo>
                  <a:pt x="2885724" y="3846830"/>
                </a:lnTo>
                <a:lnTo>
                  <a:pt x="2880140" y="3848417"/>
                </a:lnTo>
                <a:lnTo>
                  <a:pt x="2874208" y="3849370"/>
                </a:lnTo>
                <a:lnTo>
                  <a:pt x="2868275" y="3850640"/>
                </a:lnTo>
                <a:lnTo>
                  <a:pt x="2862342" y="3851275"/>
                </a:lnTo>
                <a:lnTo>
                  <a:pt x="2856410" y="3851592"/>
                </a:lnTo>
                <a:lnTo>
                  <a:pt x="2850477" y="3851910"/>
                </a:lnTo>
                <a:lnTo>
                  <a:pt x="2844544" y="3851592"/>
                </a:lnTo>
                <a:lnTo>
                  <a:pt x="2838612" y="3851275"/>
                </a:lnTo>
                <a:lnTo>
                  <a:pt x="2832679" y="3850640"/>
                </a:lnTo>
                <a:lnTo>
                  <a:pt x="2826746" y="3849370"/>
                </a:lnTo>
                <a:lnTo>
                  <a:pt x="2820814" y="3848417"/>
                </a:lnTo>
                <a:lnTo>
                  <a:pt x="2814881" y="3846830"/>
                </a:lnTo>
                <a:lnTo>
                  <a:pt x="2809297" y="3844925"/>
                </a:lnTo>
                <a:lnTo>
                  <a:pt x="2803714" y="3843020"/>
                </a:lnTo>
                <a:lnTo>
                  <a:pt x="2798130" y="3840480"/>
                </a:lnTo>
                <a:lnTo>
                  <a:pt x="2792546" y="3837622"/>
                </a:lnTo>
                <a:lnTo>
                  <a:pt x="2787311" y="3834447"/>
                </a:lnTo>
                <a:lnTo>
                  <a:pt x="2782077" y="3831272"/>
                </a:lnTo>
                <a:lnTo>
                  <a:pt x="2776842" y="3827780"/>
                </a:lnTo>
                <a:lnTo>
                  <a:pt x="2771956" y="3823970"/>
                </a:lnTo>
                <a:lnTo>
                  <a:pt x="2767071" y="3819842"/>
                </a:lnTo>
                <a:lnTo>
                  <a:pt x="2762534" y="3815397"/>
                </a:lnTo>
                <a:lnTo>
                  <a:pt x="2666564" y="3720147"/>
                </a:lnTo>
                <a:lnTo>
                  <a:pt x="2559078" y="3612515"/>
                </a:lnTo>
                <a:lnTo>
                  <a:pt x="2554541" y="3608070"/>
                </a:lnTo>
                <a:lnTo>
                  <a:pt x="2549655" y="3604260"/>
                </a:lnTo>
                <a:lnTo>
                  <a:pt x="2544770" y="3600132"/>
                </a:lnTo>
                <a:lnTo>
                  <a:pt x="2539535" y="3596640"/>
                </a:lnTo>
                <a:lnTo>
                  <a:pt x="2534300" y="3593465"/>
                </a:lnTo>
                <a:lnTo>
                  <a:pt x="2529066" y="3590290"/>
                </a:lnTo>
                <a:lnTo>
                  <a:pt x="2523482" y="3587750"/>
                </a:lnTo>
                <a:lnTo>
                  <a:pt x="2517898" y="3585210"/>
                </a:lnTo>
                <a:lnTo>
                  <a:pt x="2512314" y="3583305"/>
                </a:lnTo>
                <a:lnTo>
                  <a:pt x="2506731" y="3581082"/>
                </a:lnTo>
                <a:lnTo>
                  <a:pt x="2500798" y="3579812"/>
                </a:lnTo>
                <a:lnTo>
                  <a:pt x="2494865" y="3578225"/>
                </a:lnTo>
                <a:lnTo>
                  <a:pt x="2488933" y="3577272"/>
                </a:lnTo>
                <a:lnTo>
                  <a:pt x="2483000" y="3576637"/>
                </a:lnTo>
                <a:lnTo>
                  <a:pt x="2476718" y="3576320"/>
                </a:lnTo>
                <a:lnTo>
                  <a:pt x="2470786" y="3576320"/>
                </a:lnTo>
                <a:lnTo>
                  <a:pt x="2464853" y="3576320"/>
                </a:lnTo>
                <a:lnTo>
                  <a:pt x="2458920" y="3576637"/>
                </a:lnTo>
                <a:lnTo>
                  <a:pt x="2452988" y="3577272"/>
                </a:lnTo>
                <a:lnTo>
                  <a:pt x="2447055" y="3578225"/>
                </a:lnTo>
                <a:lnTo>
                  <a:pt x="2441122" y="3579812"/>
                </a:lnTo>
                <a:lnTo>
                  <a:pt x="2435190" y="3581082"/>
                </a:lnTo>
                <a:lnTo>
                  <a:pt x="2429606" y="3583305"/>
                </a:lnTo>
                <a:lnTo>
                  <a:pt x="2424022" y="3585210"/>
                </a:lnTo>
                <a:lnTo>
                  <a:pt x="2418439" y="3587750"/>
                </a:lnTo>
                <a:lnTo>
                  <a:pt x="2412855" y="3590290"/>
                </a:lnTo>
                <a:lnTo>
                  <a:pt x="2407620" y="3593465"/>
                </a:lnTo>
                <a:lnTo>
                  <a:pt x="2402385" y="3596640"/>
                </a:lnTo>
                <a:lnTo>
                  <a:pt x="2397151" y="3600450"/>
                </a:lnTo>
                <a:lnTo>
                  <a:pt x="2392265" y="3604260"/>
                </a:lnTo>
                <a:lnTo>
                  <a:pt x="2387379" y="3608070"/>
                </a:lnTo>
                <a:lnTo>
                  <a:pt x="2382842" y="3612515"/>
                </a:lnTo>
                <a:lnTo>
                  <a:pt x="2379003" y="3616325"/>
                </a:lnTo>
                <a:lnTo>
                  <a:pt x="2375863" y="3620135"/>
                </a:lnTo>
                <a:lnTo>
                  <a:pt x="2369581" y="3628390"/>
                </a:lnTo>
                <a:lnTo>
                  <a:pt x="2363997" y="3636327"/>
                </a:lnTo>
                <a:lnTo>
                  <a:pt x="2359461" y="3644900"/>
                </a:lnTo>
                <a:lnTo>
                  <a:pt x="2355273" y="3654107"/>
                </a:lnTo>
                <a:lnTo>
                  <a:pt x="2352132" y="3663315"/>
                </a:lnTo>
                <a:lnTo>
                  <a:pt x="2349689" y="3672522"/>
                </a:lnTo>
                <a:lnTo>
                  <a:pt x="2347944" y="3682047"/>
                </a:lnTo>
                <a:lnTo>
                  <a:pt x="2346897" y="3691572"/>
                </a:lnTo>
                <a:cubicBezTo>
                  <a:pt x="2346781" y="3694747"/>
                  <a:pt x="2346664" y="3697922"/>
                  <a:pt x="2346548" y="3701097"/>
                </a:cubicBezTo>
                <a:cubicBezTo>
                  <a:pt x="2346781" y="3704272"/>
                  <a:pt x="2347013" y="3707447"/>
                  <a:pt x="2347246" y="3710622"/>
                </a:cubicBezTo>
                <a:lnTo>
                  <a:pt x="2348293" y="3720465"/>
                </a:lnTo>
                <a:lnTo>
                  <a:pt x="2350387" y="3729672"/>
                </a:lnTo>
                <a:lnTo>
                  <a:pt x="2352830" y="3739197"/>
                </a:lnTo>
                <a:lnTo>
                  <a:pt x="2356320" y="3748405"/>
                </a:lnTo>
                <a:lnTo>
                  <a:pt x="2360507" y="3756977"/>
                </a:lnTo>
                <a:lnTo>
                  <a:pt x="2651907" y="4048442"/>
                </a:lnTo>
                <a:lnTo>
                  <a:pt x="2656444" y="4052887"/>
                </a:lnTo>
                <a:lnTo>
                  <a:pt x="2660631" y="4057967"/>
                </a:lnTo>
                <a:lnTo>
                  <a:pt x="2664470" y="4062730"/>
                </a:lnTo>
                <a:lnTo>
                  <a:pt x="2667960" y="4067810"/>
                </a:lnTo>
                <a:lnTo>
                  <a:pt x="2671101" y="4073207"/>
                </a:lnTo>
                <a:lnTo>
                  <a:pt x="2674242" y="4078287"/>
                </a:lnTo>
                <a:lnTo>
                  <a:pt x="2677033" y="4084002"/>
                </a:lnTo>
                <a:lnTo>
                  <a:pt x="2679476" y="4089717"/>
                </a:lnTo>
                <a:lnTo>
                  <a:pt x="2681570" y="4095115"/>
                </a:lnTo>
                <a:lnTo>
                  <a:pt x="2683315" y="4100830"/>
                </a:lnTo>
                <a:lnTo>
                  <a:pt x="2684711" y="4106862"/>
                </a:lnTo>
                <a:lnTo>
                  <a:pt x="2686107" y="4112577"/>
                </a:lnTo>
                <a:lnTo>
                  <a:pt x="2687154" y="4118610"/>
                </a:lnTo>
                <a:cubicBezTo>
                  <a:pt x="2687387" y="4120621"/>
                  <a:pt x="2687619" y="4122631"/>
                  <a:pt x="2687852" y="4124642"/>
                </a:cubicBezTo>
                <a:cubicBezTo>
                  <a:pt x="2687968" y="4126547"/>
                  <a:pt x="2688085" y="4128452"/>
                  <a:pt x="2688201" y="4130357"/>
                </a:cubicBezTo>
                <a:cubicBezTo>
                  <a:pt x="2688317" y="4132368"/>
                  <a:pt x="2688434" y="4134379"/>
                  <a:pt x="2688550" y="4136390"/>
                </a:cubicBezTo>
                <a:cubicBezTo>
                  <a:pt x="2688434" y="4138401"/>
                  <a:pt x="2688317" y="4140411"/>
                  <a:pt x="2688201" y="4142422"/>
                </a:cubicBezTo>
                <a:cubicBezTo>
                  <a:pt x="2688085" y="4144327"/>
                  <a:pt x="2687968" y="4146232"/>
                  <a:pt x="2687852" y="4148137"/>
                </a:cubicBezTo>
                <a:cubicBezTo>
                  <a:pt x="2687619" y="4150148"/>
                  <a:pt x="2687387" y="4152159"/>
                  <a:pt x="2687154" y="4154170"/>
                </a:cubicBezTo>
                <a:lnTo>
                  <a:pt x="2686107" y="4160202"/>
                </a:lnTo>
                <a:lnTo>
                  <a:pt x="2684711" y="4165917"/>
                </a:lnTo>
                <a:lnTo>
                  <a:pt x="2683315" y="4171632"/>
                </a:lnTo>
                <a:lnTo>
                  <a:pt x="2681570" y="4177665"/>
                </a:lnTo>
                <a:lnTo>
                  <a:pt x="2679476" y="4183062"/>
                </a:lnTo>
                <a:lnTo>
                  <a:pt x="2677033" y="4188777"/>
                </a:lnTo>
                <a:lnTo>
                  <a:pt x="2674242" y="4194175"/>
                </a:lnTo>
                <a:lnTo>
                  <a:pt x="2671101" y="4199572"/>
                </a:lnTo>
                <a:lnTo>
                  <a:pt x="2667960" y="4204652"/>
                </a:lnTo>
                <a:lnTo>
                  <a:pt x="2664470" y="4210050"/>
                </a:lnTo>
                <a:lnTo>
                  <a:pt x="2660631" y="4214812"/>
                </a:lnTo>
                <a:lnTo>
                  <a:pt x="2656444" y="4219892"/>
                </a:lnTo>
                <a:lnTo>
                  <a:pt x="2651907" y="4224337"/>
                </a:lnTo>
                <a:lnTo>
                  <a:pt x="2647370" y="4228782"/>
                </a:lnTo>
                <a:lnTo>
                  <a:pt x="2642484" y="4232592"/>
                </a:lnTo>
                <a:lnTo>
                  <a:pt x="2637599" y="4236402"/>
                </a:lnTo>
                <a:lnTo>
                  <a:pt x="2632713" y="4239895"/>
                </a:lnTo>
                <a:lnTo>
                  <a:pt x="2627478" y="4243387"/>
                </a:lnTo>
                <a:lnTo>
                  <a:pt x="2622243" y="4246245"/>
                </a:lnTo>
                <a:lnTo>
                  <a:pt x="2616660" y="4249102"/>
                </a:lnTo>
                <a:lnTo>
                  <a:pt x="2611425" y="4251642"/>
                </a:lnTo>
                <a:lnTo>
                  <a:pt x="2605841" y="4253547"/>
                </a:lnTo>
                <a:lnTo>
                  <a:pt x="2599909" y="4255452"/>
                </a:lnTo>
                <a:lnTo>
                  <a:pt x="2594325" y="4257040"/>
                </a:lnTo>
                <a:lnTo>
                  <a:pt x="2588392" y="4258627"/>
                </a:lnTo>
                <a:lnTo>
                  <a:pt x="2582809" y="4259262"/>
                </a:lnTo>
                <a:lnTo>
                  <a:pt x="2576876" y="4260215"/>
                </a:lnTo>
                <a:lnTo>
                  <a:pt x="2570943" y="4260532"/>
                </a:lnTo>
                <a:lnTo>
                  <a:pt x="2565011" y="4260532"/>
                </a:lnTo>
                <a:lnTo>
                  <a:pt x="5169805" y="6857999"/>
                </a:lnTo>
                <a:lnTo>
                  <a:pt x="10789097" y="6857999"/>
                </a:lnTo>
                <a:lnTo>
                  <a:pt x="1078909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AE62DF86-3DD2-401D-9B16-3538AAA1256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115742" y="1"/>
            <a:ext cx="1067882" cy="892175"/>
          </a:xfrm>
          <a:custGeom>
            <a:avLst/>
            <a:gdLst>
              <a:gd name="T0" fmla="*/ 2956 w 3061"/>
              <a:gd name="T1" fmla="*/ 2697 h 2812"/>
              <a:gd name="T2" fmla="*/ 2930 w 3061"/>
              <a:gd name="T3" fmla="*/ 2724 h 2812"/>
              <a:gd name="T4" fmla="*/ 2901 w 3061"/>
              <a:gd name="T5" fmla="*/ 2747 h 2812"/>
              <a:gd name="T6" fmla="*/ 2871 w 3061"/>
              <a:gd name="T7" fmla="*/ 2766 h 2812"/>
              <a:gd name="T8" fmla="*/ 2840 w 3061"/>
              <a:gd name="T9" fmla="*/ 2783 h 2812"/>
              <a:gd name="T10" fmla="*/ 2807 w 3061"/>
              <a:gd name="T11" fmla="*/ 2795 h 2812"/>
              <a:gd name="T12" fmla="*/ 2774 w 3061"/>
              <a:gd name="T13" fmla="*/ 2804 h 2812"/>
              <a:gd name="T14" fmla="*/ 2741 w 3061"/>
              <a:gd name="T15" fmla="*/ 2809 h 2812"/>
              <a:gd name="T16" fmla="*/ 2707 w 3061"/>
              <a:gd name="T17" fmla="*/ 2812 h 2812"/>
              <a:gd name="T18" fmla="*/ 2673 w 3061"/>
              <a:gd name="T19" fmla="*/ 2809 h 2812"/>
              <a:gd name="T20" fmla="*/ 2640 w 3061"/>
              <a:gd name="T21" fmla="*/ 2804 h 2812"/>
              <a:gd name="T22" fmla="*/ 2606 w 3061"/>
              <a:gd name="T23" fmla="*/ 2795 h 2812"/>
              <a:gd name="T24" fmla="*/ 2574 w 3061"/>
              <a:gd name="T25" fmla="*/ 2783 h 2812"/>
              <a:gd name="T26" fmla="*/ 2543 w 3061"/>
              <a:gd name="T27" fmla="*/ 2766 h 2812"/>
              <a:gd name="T28" fmla="*/ 2513 w 3061"/>
              <a:gd name="T29" fmla="*/ 2747 h 2812"/>
              <a:gd name="T30" fmla="*/ 2484 w 3061"/>
              <a:gd name="T31" fmla="*/ 2724 h 2812"/>
              <a:gd name="T32" fmla="*/ 2458 w 3061"/>
              <a:gd name="T33" fmla="*/ 2697 h 2812"/>
              <a:gd name="T34" fmla="*/ 999 w 3061"/>
              <a:gd name="T35" fmla="*/ 0 h 2812"/>
              <a:gd name="T36" fmla="*/ 2956 w 3061"/>
              <a:gd name="T37" fmla="*/ 2149 h 2812"/>
              <a:gd name="T38" fmla="*/ 2981 w 3061"/>
              <a:gd name="T39" fmla="*/ 2178 h 2812"/>
              <a:gd name="T40" fmla="*/ 3002 w 3061"/>
              <a:gd name="T41" fmla="*/ 2210 h 2812"/>
              <a:gd name="T42" fmla="*/ 3019 w 3061"/>
              <a:gd name="T43" fmla="*/ 2243 h 2812"/>
              <a:gd name="T44" fmla="*/ 3035 w 3061"/>
              <a:gd name="T45" fmla="*/ 2277 h 2812"/>
              <a:gd name="T46" fmla="*/ 3046 w 3061"/>
              <a:gd name="T47" fmla="*/ 2313 h 2812"/>
              <a:gd name="T48" fmla="*/ 3054 w 3061"/>
              <a:gd name="T49" fmla="*/ 2349 h 2812"/>
              <a:gd name="T50" fmla="*/ 3059 w 3061"/>
              <a:gd name="T51" fmla="*/ 2386 h 2812"/>
              <a:gd name="T52" fmla="*/ 3061 w 3061"/>
              <a:gd name="T53" fmla="*/ 2424 h 2812"/>
              <a:gd name="T54" fmla="*/ 3059 w 3061"/>
              <a:gd name="T55" fmla="*/ 2461 h 2812"/>
              <a:gd name="T56" fmla="*/ 3054 w 3061"/>
              <a:gd name="T57" fmla="*/ 2497 h 2812"/>
              <a:gd name="T58" fmla="*/ 3046 w 3061"/>
              <a:gd name="T59" fmla="*/ 2533 h 2812"/>
              <a:gd name="T60" fmla="*/ 3035 w 3061"/>
              <a:gd name="T61" fmla="*/ 2570 h 2812"/>
              <a:gd name="T62" fmla="*/ 3019 w 3061"/>
              <a:gd name="T63" fmla="*/ 2604 h 2812"/>
              <a:gd name="T64" fmla="*/ 3002 w 3061"/>
              <a:gd name="T65" fmla="*/ 2637 h 2812"/>
              <a:gd name="T66" fmla="*/ 2981 w 3061"/>
              <a:gd name="T67" fmla="*/ 2668 h 2812"/>
              <a:gd name="T68" fmla="*/ 2956 w 3061"/>
              <a:gd name="T69" fmla="*/ 2697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1" h="2812">
                <a:moveTo>
                  <a:pt x="2956" y="2697"/>
                </a:moveTo>
                <a:lnTo>
                  <a:pt x="2956" y="2697"/>
                </a:lnTo>
                <a:lnTo>
                  <a:pt x="2943" y="2712"/>
                </a:lnTo>
                <a:lnTo>
                  <a:pt x="2930" y="2724"/>
                </a:lnTo>
                <a:lnTo>
                  <a:pt x="2915" y="2736"/>
                </a:lnTo>
                <a:lnTo>
                  <a:pt x="2901" y="2747"/>
                </a:lnTo>
                <a:lnTo>
                  <a:pt x="2886" y="2758"/>
                </a:lnTo>
                <a:lnTo>
                  <a:pt x="2871" y="2766"/>
                </a:lnTo>
                <a:lnTo>
                  <a:pt x="2855" y="2775"/>
                </a:lnTo>
                <a:lnTo>
                  <a:pt x="2840" y="2783"/>
                </a:lnTo>
                <a:lnTo>
                  <a:pt x="2824" y="2790"/>
                </a:lnTo>
                <a:lnTo>
                  <a:pt x="2807" y="2795"/>
                </a:lnTo>
                <a:lnTo>
                  <a:pt x="2791" y="2799"/>
                </a:lnTo>
                <a:lnTo>
                  <a:pt x="2774" y="2804"/>
                </a:lnTo>
                <a:lnTo>
                  <a:pt x="2758" y="2807"/>
                </a:lnTo>
                <a:lnTo>
                  <a:pt x="2741" y="2809"/>
                </a:lnTo>
                <a:lnTo>
                  <a:pt x="2724" y="2810"/>
                </a:lnTo>
                <a:lnTo>
                  <a:pt x="2707" y="2812"/>
                </a:lnTo>
                <a:lnTo>
                  <a:pt x="2690" y="2810"/>
                </a:lnTo>
                <a:lnTo>
                  <a:pt x="2673" y="2809"/>
                </a:lnTo>
                <a:lnTo>
                  <a:pt x="2656" y="2807"/>
                </a:lnTo>
                <a:lnTo>
                  <a:pt x="2640" y="2804"/>
                </a:lnTo>
                <a:lnTo>
                  <a:pt x="2623" y="2799"/>
                </a:lnTo>
                <a:lnTo>
                  <a:pt x="2606" y="2795"/>
                </a:lnTo>
                <a:lnTo>
                  <a:pt x="2590" y="2790"/>
                </a:lnTo>
                <a:lnTo>
                  <a:pt x="2574" y="2783"/>
                </a:lnTo>
                <a:lnTo>
                  <a:pt x="2558" y="2775"/>
                </a:lnTo>
                <a:lnTo>
                  <a:pt x="2543" y="2766"/>
                </a:lnTo>
                <a:lnTo>
                  <a:pt x="2528" y="2758"/>
                </a:lnTo>
                <a:lnTo>
                  <a:pt x="2513" y="2747"/>
                </a:lnTo>
                <a:lnTo>
                  <a:pt x="2498" y="2736"/>
                </a:lnTo>
                <a:lnTo>
                  <a:pt x="2484" y="2724"/>
                </a:lnTo>
                <a:lnTo>
                  <a:pt x="2471" y="2712"/>
                </a:lnTo>
                <a:lnTo>
                  <a:pt x="2458" y="2697"/>
                </a:lnTo>
                <a:lnTo>
                  <a:pt x="0" y="0"/>
                </a:lnTo>
                <a:lnTo>
                  <a:pt x="999" y="0"/>
                </a:lnTo>
                <a:lnTo>
                  <a:pt x="2956" y="2149"/>
                </a:lnTo>
                <a:lnTo>
                  <a:pt x="2956" y="2149"/>
                </a:lnTo>
                <a:lnTo>
                  <a:pt x="2969" y="2164"/>
                </a:lnTo>
                <a:lnTo>
                  <a:pt x="2981" y="2178"/>
                </a:lnTo>
                <a:lnTo>
                  <a:pt x="2991" y="2194"/>
                </a:lnTo>
                <a:lnTo>
                  <a:pt x="3002" y="2210"/>
                </a:lnTo>
                <a:lnTo>
                  <a:pt x="3011" y="2227"/>
                </a:lnTo>
                <a:lnTo>
                  <a:pt x="3019" y="2243"/>
                </a:lnTo>
                <a:lnTo>
                  <a:pt x="3028" y="2260"/>
                </a:lnTo>
                <a:lnTo>
                  <a:pt x="3035" y="2277"/>
                </a:lnTo>
                <a:lnTo>
                  <a:pt x="3041" y="2295"/>
                </a:lnTo>
                <a:lnTo>
                  <a:pt x="3046" y="2313"/>
                </a:lnTo>
                <a:lnTo>
                  <a:pt x="3051" y="2331"/>
                </a:lnTo>
                <a:lnTo>
                  <a:pt x="3054" y="2349"/>
                </a:lnTo>
                <a:lnTo>
                  <a:pt x="3057" y="2368"/>
                </a:lnTo>
                <a:lnTo>
                  <a:pt x="3059" y="2386"/>
                </a:lnTo>
                <a:lnTo>
                  <a:pt x="3060" y="2405"/>
                </a:lnTo>
                <a:lnTo>
                  <a:pt x="3061" y="2424"/>
                </a:lnTo>
                <a:lnTo>
                  <a:pt x="3060" y="2442"/>
                </a:lnTo>
                <a:lnTo>
                  <a:pt x="3059" y="2461"/>
                </a:lnTo>
                <a:lnTo>
                  <a:pt x="3057" y="2479"/>
                </a:lnTo>
                <a:lnTo>
                  <a:pt x="3054" y="2497"/>
                </a:lnTo>
                <a:lnTo>
                  <a:pt x="3051" y="2516"/>
                </a:lnTo>
                <a:lnTo>
                  <a:pt x="3046" y="2533"/>
                </a:lnTo>
                <a:lnTo>
                  <a:pt x="3041" y="2552"/>
                </a:lnTo>
                <a:lnTo>
                  <a:pt x="3035" y="2570"/>
                </a:lnTo>
                <a:lnTo>
                  <a:pt x="3028" y="2586"/>
                </a:lnTo>
                <a:lnTo>
                  <a:pt x="3019" y="2604"/>
                </a:lnTo>
                <a:lnTo>
                  <a:pt x="3011" y="2620"/>
                </a:lnTo>
                <a:lnTo>
                  <a:pt x="3002" y="2637"/>
                </a:lnTo>
                <a:lnTo>
                  <a:pt x="2991" y="2652"/>
                </a:lnTo>
                <a:lnTo>
                  <a:pt x="2981" y="2668"/>
                </a:lnTo>
                <a:lnTo>
                  <a:pt x="2969" y="2683"/>
                </a:lnTo>
                <a:lnTo>
                  <a:pt x="2956" y="2697"/>
                </a:lnTo>
                <a:lnTo>
                  <a:pt x="2956" y="26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628532B8-829C-416D-A851-C1C1FFE65E9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562598" y="1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rgbClr val="698D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">
            <a:extLst>
              <a:ext uri="{FF2B5EF4-FFF2-40B4-BE49-F238E27FC236}">
                <a16:creationId xmlns:a16="http://schemas.microsoft.com/office/drawing/2014/main" id="{BBD18221-064C-4160-B394-2D404E21A390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621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rgbClr val="698D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">
            <a:extLst>
              <a:ext uri="{FF2B5EF4-FFF2-40B4-BE49-F238E27FC236}">
                <a16:creationId xmlns:a16="http://schemas.microsoft.com/office/drawing/2014/main" id="{3E281ABA-1809-4D3E-8DCD-F1BF8EB6455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135285" y="2195514"/>
            <a:ext cx="1056715" cy="1233488"/>
          </a:xfrm>
          <a:custGeom>
            <a:avLst/>
            <a:gdLst>
              <a:gd name="T0" fmla="*/ 2925 w 3030"/>
              <a:gd name="T1" fmla="*/ 3768 h 3883"/>
              <a:gd name="T2" fmla="*/ 2912 w 3030"/>
              <a:gd name="T3" fmla="*/ 3782 h 3883"/>
              <a:gd name="T4" fmla="*/ 2884 w 3030"/>
              <a:gd name="T5" fmla="*/ 3807 h 3883"/>
              <a:gd name="T6" fmla="*/ 2854 w 3030"/>
              <a:gd name="T7" fmla="*/ 3828 h 3883"/>
              <a:gd name="T8" fmla="*/ 2823 w 3030"/>
              <a:gd name="T9" fmla="*/ 3847 h 3883"/>
              <a:gd name="T10" fmla="*/ 2791 w 3030"/>
              <a:gd name="T11" fmla="*/ 3861 h 3883"/>
              <a:gd name="T12" fmla="*/ 2757 w 3030"/>
              <a:gd name="T13" fmla="*/ 3872 h 3883"/>
              <a:gd name="T14" fmla="*/ 2723 w 3030"/>
              <a:gd name="T15" fmla="*/ 3879 h 3883"/>
              <a:gd name="T16" fmla="*/ 2689 w 3030"/>
              <a:gd name="T17" fmla="*/ 3882 h 3883"/>
              <a:gd name="T18" fmla="*/ 2655 w 3030"/>
              <a:gd name="T19" fmla="*/ 3882 h 3883"/>
              <a:gd name="T20" fmla="*/ 2621 w 3030"/>
              <a:gd name="T21" fmla="*/ 3879 h 3883"/>
              <a:gd name="T22" fmla="*/ 2587 w 3030"/>
              <a:gd name="T23" fmla="*/ 3872 h 3883"/>
              <a:gd name="T24" fmla="*/ 2554 w 3030"/>
              <a:gd name="T25" fmla="*/ 3861 h 3883"/>
              <a:gd name="T26" fmla="*/ 2521 w 3030"/>
              <a:gd name="T27" fmla="*/ 3847 h 3883"/>
              <a:gd name="T28" fmla="*/ 2490 w 3030"/>
              <a:gd name="T29" fmla="*/ 3828 h 3883"/>
              <a:gd name="T30" fmla="*/ 2461 w 3030"/>
              <a:gd name="T31" fmla="*/ 3807 h 3883"/>
              <a:gd name="T32" fmla="*/ 2432 w 3030"/>
              <a:gd name="T33" fmla="*/ 3782 h 3883"/>
              <a:gd name="T34" fmla="*/ 0 w 3030"/>
              <a:gd name="T35" fmla="*/ 1112 h 3883"/>
              <a:gd name="T36" fmla="*/ 2925 w 3030"/>
              <a:gd name="T37" fmla="*/ 3211 h 3883"/>
              <a:gd name="T38" fmla="*/ 2938 w 3030"/>
              <a:gd name="T39" fmla="*/ 3226 h 3883"/>
              <a:gd name="T40" fmla="*/ 2961 w 3030"/>
              <a:gd name="T41" fmla="*/ 3256 h 3883"/>
              <a:gd name="T42" fmla="*/ 2980 w 3030"/>
              <a:gd name="T43" fmla="*/ 3289 h 3883"/>
              <a:gd name="T44" fmla="*/ 2997 w 3030"/>
              <a:gd name="T45" fmla="*/ 3324 h 3883"/>
              <a:gd name="T46" fmla="*/ 3010 w 3030"/>
              <a:gd name="T47" fmla="*/ 3360 h 3883"/>
              <a:gd name="T48" fmla="*/ 3020 w 3030"/>
              <a:gd name="T49" fmla="*/ 3396 h 3883"/>
              <a:gd name="T50" fmla="*/ 3026 w 3030"/>
              <a:gd name="T51" fmla="*/ 3433 h 3883"/>
              <a:gd name="T52" fmla="*/ 3030 w 3030"/>
              <a:gd name="T53" fmla="*/ 3471 h 3883"/>
              <a:gd name="T54" fmla="*/ 3030 w 3030"/>
              <a:gd name="T55" fmla="*/ 3508 h 3883"/>
              <a:gd name="T56" fmla="*/ 3026 w 3030"/>
              <a:gd name="T57" fmla="*/ 3546 h 3883"/>
              <a:gd name="T58" fmla="*/ 3020 w 3030"/>
              <a:gd name="T59" fmla="*/ 3583 h 3883"/>
              <a:gd name="T60" fmla="*/ 3010 w 3030"/>
              <a:gd name="T61" fmla="*/ 3619 h 3883"/>
              <a:gd name="T62" fmla="*/ 2997 w 3030"/>
              <a:gd name="T63" fmla="*/ 3655 h 3883"/>
              <a:gd name="T64" fmla="*/ 2980 w 3030"/>
              <a:gd name="T65" fmla="*/ 3690 h 3883"/>
              <a:gd name="T66" fmla="*/ 2961 w 3030"/>
              <a:gd name="T67" fmla="*/ 3723 h 3883"/>
              <a:gd name="T68" fmla="*/ 2938 w 3030"/>
              <a:gd name="T69" fmla="*/ 3753 h 3883"/>
              <a:gd name="T70" fmla="*/ 2925 w 3030"/>
              <a:gd name="T71" fmla="*/ 3768 h 3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030" h="3883">
                <a:moveTo>
                  <a:pt x="2925" y="3768"/>
                </a:moveTo>
                <a:lnTo>
                  <a:pt x="2925" y="3768"/>
                </a:lnTo>
                <a:lnTo>
                  <a:pt x="2925" y="3768"/>
                </a:lnTo>
                <a:lnTo>
                  <a:pt x="2912" y="3782"/>
                </a:lnTo>
                <a:lnTo>
                  <a:pt x="2898" y="3795"/>
                </a:lnTo>
                <a:lnTo>
                  <a:pt x="2884" y="3807"/>
                </a:lnTo>
                <a:lnTo>
                  <a:pt x="2869" y="3818"/>
                </a:lnTo>
                <a:lnTo>
                  <a:pt x="2854" y="3828"/>
                </a:lnTo>
                <a:lnTo>
                  <a:pt x="2839" y="3838"/>
                </a:lnTo>
                <a:lnTo>
                  <a:pt x="2823" y="3847"/>
                </a:lnTo>
                <a:lnTo>
                  <a:pt x="2807" y="3854"/>
                </a:lnTo>
                <a:lnTo>
                  <a:pt x="2791" y="3861"/>
                </a:lnTo>
                <a:lnTo>
                  <a:pt x="2774" y="3867"/>
                </a:lnTo>
                <a:lnTo>
                  <a:pt x="2757" y="3872"/>
                </a:lnTo>
                <a:lnTo>
                  <a:pt x="2740" y="3875"/>
                </a:lnTo>
                <a:lnTo>
                  <a:pt x="2723" y="3879"/>
                </a:lnTo>
                <a:lnTo>
                  <a:pt x="2706" y="3881"/>
                </a:lnTo>
                <a:lnTo>
                  <a:pt x="2689" y="3882"/>
                </a:lnTo>
                <a:lnTo>
                  <a:pt x="2672" y="3883"/>
                </a:lnTo>
                <a:lnTo>
                  <a:pt x="2655" y="3882"/>
                </a:lnTo>
                <a:lnTo>
                  <a:pt x="2638" y="3881"/>
                </a:lnTo>
                <a:lnTo>
                  <a:pt x="2621" y="3879"/>
                </a:lnTo>
                <a:lnTo>
                  <a:pt x="2604" y="3875"/>
                </a:lnTo>
                <a:lnTo>
                  <a:pt x="2587" y="3872"/>
                </a:lnTo>
                <a:lnTo>
                  <a:pt x="2570" y="3867"/>
                </a:lnTo>
                <a:lnTo>
                  <a:pt x="2554" y="3861"/>
                </a:lnTo>
                <a:lnTo>
                  <a:pt x="2537" y="3854"/>
                </a:lnTo>
                <a:lnTo>
                  <a:pt x="2521" y="3847"/>
                </a:lnTo>
                <a:lnTo>
                  <a:pt x="2506" y="3838"/>
                </a:lnTo>
                <a:lnTo>
                  <a:pt x="2490" y="3828"/>
                </a:lnTo>
                <a:lnTo>
                  <a:pt x="2475" y="3818"/>
                </a:lnTo>
                <a:lnTo>
                  <a:pt x="2461" y="3807"/>
                </a:lnTo>
                <a:lnTo>
                  <a:pt x="2446" y="3795"/>
                </a:lnTo>
                <a:lnTo>
                  <a:pt x="2432" y="3782"/>
                </a:lnTo>
                <a:lnTo>
                  <a:pt x="2419" y="3768"/>
                </a:lnTo>
                <a:lnTo>
                  <a:pt x="0" y="1112"/>
                </a:lnTo>
                <a:lnTo>
                  <a:pt x="0" y="0"/>
                </a:lnTo>
                <a:lnTo>
                  <a:pt x="2925" y="3211"/>
                </a:lnTo>
                <a:lnTo>
                  <a:pt x="2925" y="3211"/>
                </a:lnTo>
                <a:lnTo>
                  <a:pt x="2938" y="3226"/>
                </a:lnTo>
                <a:lnTo>
                  <a:pt x="2950" y="3241"/>
                </a:lnTo>
                <a:lnTo>
                  <a:pt x="2961" y="3256"/>
                </a:lnTo>
                <a:lnTo>
                  <a:pt x="2971" y="3273"/>
                </a:lnTo>
                <a:lnTo>
                  <a:pt x="2980" y="3289"/>
                </a:lnTo>
                <a:lnTo>
                  <a:pt x="2989" y="3307"/>
                </a:lnTo>
                <a:lnTo>
                  <a:pt x="2997" y="3324"/>
                </a:lnTo>
                <a:lnTo>
                  <a:pt x="3004" y="3341"/>
                </a:lnTo>
                <a:lnTo>
                  <a:pt x="3010" y="3360"/>
                </a:lnTo>
                <a:lnTo>
                  <a:pt x="3015" y="3377"/>
                </a:lnTo>
                <a:lnTo>
                  <a:pt x="3020" y="3396"/>
                </a:lnTo>
                <a:lnTo>
                  <a:pt x="3023" y="3415"/>
                </a:lnTo>
                <a:lnTo>
                  <a:pt x="3026" y="3433"/>
                </a:lnTo>
                <a:lnTo>
                  <a:pt x="3028" y="3452"/>
                </a:lnTo>
                <a:lnTo>
                  <a:pt x="3030" y="3471"/>
                </a:lnTo>
                <a:lnTo>
                  <a:pt x="3030" y="3490"/>
                </a:lnTo>
                <a:lnTo>
                  <a:pt x="3030" y="3508"/>
                </a:lnTo>
                <a:lnTo>
                  <a:pt x="3028" y="3527"/>
                </a:lnTo>
                <a:lnTo>
                  <a:pt x="3026" y="3546"/>
                </a:lnTo>
                <a:lnTo>
                  <a:pt x="3023" y="3564"/>
                </a:lnTo>
                <a:lnTo>
                  <a:pt x="3020" y="3583"/>
                </a:lnTo>
                <a:lnTo>
                  <a:pt x="3015" y="3602"/>
                </a:lnTo>
                <a:lnTo>
                  <a:pt x="3010" y="3619"/>
                </a:lnTo>
                <a:lnTo>
                  <a:pt x="3004" y="3638"/>
                </a:lnTo>
                <a:lnTo>
                  <a:pt x="2997" y="3655"/>
                </a:lnTo>
                <a:lnTo>
                  <a:pt x="2989" y="3672"/>
                </a:lnTo>
                <a:lnTo>
                  <a:pt x="2980" y="3690"/>
                </a:lnTo>
                <a:lnTo>
                  <a:pt x="2971" y="3706"/>
                </a:lnTo>
                <a:lnTo>
                  <a:pt x="2961" y="3723"/>
                </a:lnTo>
                <a:lnTo>
                  <a:pt x="2950" y="3738"/>
                </a:lnTo>
                <a:lnTo>
                  <a:pt x="2938" y="3753"/>
                </a:lnTo>
                <a:lnTo>
                  <a:pt x="2925" y="3768"/>
                </a:lnTo>
                <a:lnTo>
                  <a:pt x="2925" y="37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D721C-2764-482F-80B9-D4006AAB6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65125"/>
            <a:ext cx="6912768" cy="1325563"/>
          </a:xfrm>
        </p:spPr>
        <p:txBody>
          <a:bodyPr/>
          <a:lstStyle>
            <a:lvl1pPr>
              <a:defRPr>
                <a:solidFill>
                  <a:srgbClr val="698DA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86095-26DC-48B9-BA7B-02E8DFBAC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825625"/>
            <a:ext cx="6912768" cy="4351338"/>
          </a:xfrm>
        </p:spPr>
        <p:txBody>
          <a:bodyPr/>
          <a:lstStyle>
            <a:lvl1pPr>
              <a:defRPr>
                <a:solidFill>
                  <a:srgbClr val="6D6D6D"/>
                </a:solidFill>
              </a:defRPr>
            </a:lvl1pPr>
            <a:lvl2pPr>
              <a:defRPr>
                <a:solidFill>
                  <a:srgbClr val="6D6D6D"/>
                </a:solidFill>
              </a:defRPr>
            </a:lvl2pPr>
            <a:lvl3pPr>
              <a:defRPr>
                <a:solidFill>
                  <a:srgbClr val="6D6D6D"/>
                </a:solidFill>
              </a:defRPr>
            </a:lvl3pPr>
            <a:lvl4pPr>
              <a:defRPr>
                <a:solidFill>
                  <a:srgbClr val="6D6D6D"/>
                </a:solidFill>
              </a:defRPr>
            </a:lvl4pPr>
            <a:lvl5pPr>
              <a:defRPr>
                <a:solidFill>
                  <a:srgbClr val="6D6D6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E15AE-9590-47E3-80CE-AC9507B566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56350"/>
            <a:ext cx="1207328" cy="365125"/>
          </a:xfr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FEFF5-D3AE-45CC-A046-CB5ADFA1D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76827" y="6356350"/>
            <a:ext cx="41148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68057-2C90-46BA-A286-D9B49AF1C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BF29216E-6399-C55D-E1F2-EF76669656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033" y="5158882"/>
            <a:ext cx="1447391" cy="109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6818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B9D66CB-28A2-41A1-9FAF-86A65BA728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34045"/>
          <a:stretch/>
        </p:blipFill>
        <p:spPr>
          <a:xfrm>
            <a:off x="5402924" y="0"/>
            <a:ext cx="6789076" cy="6538912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1992BF9-578B-42D9-9A30-49D45648F2C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5618594" y="1728789"/>
            <a:ext cx="6573406" cy="5129212"/>
          </a:xfrm>
          <a:custGeom>
            <a:avLst/>
            <a:gdLst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467649 h 5129212"/>
              <a:gd name="connsiteX3" fmla="*/ 0 w 6573406"/>
              <a:gd name="connsiteY3" fmla="*/ 820687 h 5129212"/>
              <a:gd name="connsiteX4" fmla="*/ 0 w 6573406"/>
              <a:gd name="connsiteY4" fmla="*/ 825553 h 5129212"/>
              <a:gd name="connsiteX5" fmla="*/ 0 w 6573406"/>
              <a:gd name="connsiteY5" fmla="*/ 5129212 h 5129212"/>
              <a:gd name="connsiteX6" fmla="*/ 6573406 w 6573406"/>
              <a:gd name="connsiteY6" fmla="*/ 5129212 h 5129212"/>
              <a:gd name="connsiteX7" fmla="*/ 3968474 w 6573406"/>
              <a:gd name="connsiteY7" fmla="*/ 2531906 h 5129212"/>
              <a:gd name="connsiteX8" fmla="*/ 3962541 w 6573406"/>
              <a:gd name="connsiteY8" fmla="*/ 2531906 h 5129212"/>
              <a:gd name="connsiteX9" fmla="*/ 3956259 w 6573406"/>
              <a:gd name="connsiteY9" fmla="*/ 2531588 h 5129212"/>
              <a:gd name="connsiteX10" fmla="*/ 3950326 w 6573406"/>
              <a:gd name="connsiteY10" fmla="*/ 2530953 h 5129212"/>
              <a:gd name="connsiteX11" fmla="*/ 3944393 w 6573406"/>
              <a:gd name="connsiteY11" fmla="*/ 2530001 h 5129212"/>
              <a:gd name="connsiteX12" fmla="*/ 3938460 w 6573406"/>
              <a:gd name="connsiteY12" fmla="*/ 2528731 h 5129212"/>
              <a:gd name="connsiteX13" fmla="*/ 3932527 w 6573406"/>
              <a:gd name="connsiteY13" fmla="*/ 2527143 h 5129212"/>
              <a:gd name="connsiteX14" fmla="*/ 3926943 w 6573406"/>
              <a:gd name="connsiteY14" fmla="*/ 2525239 h 5129212"/>
              <a:gd name="connsiteX15" fmla="*/ 3921010 w 6573406"/>
              <a:gd name="connsiteY15" fmla="*/ 2523334 h 5129212"/>
              <a:gd name="connsiteX16" fmla="*/ 3915426 w 6573406"/>
              <a:gd name="connsiteY16" fmla="*/ 2520794 h 5129212"/>
              <a:gd name="connsiteX17" fmla="*/ 3909842 w 6573406"/>
              <a:gd name="connsiteY17" fmla="*/ 2517937 h 5129212"/>
              <a:gd name="connsiteX18" fmla="*/ 3904258 w 6573406"/>
              <a:gd name="connsiteY18" fmla="*/ 2515079 h 5129212"/>
              <a:gd name="connsiteX19" fmla="*/ 3899023 w 6573406"/>
              <a:gd name="connsiteY19" fmla="*/ 2511587 h 5129212"/>
              <a:gd name="connsiteX20" fmla="*/ 3893788 w 6573406"/>
              <a:gd name="connsiteY20" fmla="*/ 2508095 h 5129212"/>
              <a:gd name="connsiteX21" fmla="*/ 3888902 w 6573406"/>
              <a:gd name="connsiteY21" fmla="*/ 2504285 h 5129212"/>
              <a:gd name="connsiteX22" fmla="*/ 3884016 w 6573406"/>
              <a:gd name="connsiteY22" fmla="*/ 2500158 h 5129212"/>
              <a:gd name="connsiteX23" fmla="*/ 3879130 w 6573406"/>
              <a:gd name="connsiteY23" fmla="*/ 2495713 h 5129212"/>
              <a:gd name="connsiteX24" fmla="*/ 3266286 w 6573406"/>
              <a:gd name="connsiteY24" fmla="*/ 1883611 h 5129212"/>
              <a:gd name="connsiteX25" fmla="*/ 3261400 w 6573406"/>
              <a:gd name="connsiteY25" fmla="*/ 1879484 h 5129212"/>
              <a:gd name="connsiteX26" fmla="*/ 3256864 w 6573406"/>
              <a:gd name="connsiteY26" fmla="*/ 1875356 h 5129212"/>
              <a:gd name="connsiteX27" fmla="*/ 3251628 w 6573406"/>
              <a:gd name="connsiteY27" fmla="*/ 1871547 h 5129212"/>
              <a:gd name="connsiteX28" fmla="*/ 3246742 w 6573406"/>
              <a:gd name="connsiteY28" fmla="*/ 1868054 h 5129212"/>
              <a:gd name="connsiteX29" fmla="*/ 3241508 w 6573406"/>
              <a:gd name="connsiteY29" fmla="*/ 1864562 h 5129212"/>
              <a:gd name="connsiteX30" fmla="*/ 3235924 w 6573406"/>
              <a:gd name="connsiteY30" fmla="*/ 1861705 h 5129212"/>
              <a:gd name="connsiteX31" fmla="*/ 3230688 w 6573406"/>
              <a:gd name="connsiteY31" fmla="*/ 1858847 h 5129212"/>
              <a:gd name="connsiteX32" fmla="*/ 3225104 w 6573406"/>
              <a:gd name="connsiteY32" fmla="*/ 1856308 h 5129212"/>
              <a:gd name="connsiteX33" fmla="*/ 3219172 w 6573406"/>
              <a:gd name="connsiteY33" fmla="*/ 1854403 h 5129212"/>
              <a:gd name="connsiteX34" fmla="*/ 3213588 w 6573406"/>
              <a:gd name="connsiteY34" fmla="*/ 1852180 h 5129212"/>
              <a:gd name="connsiteX35" fmla="*/ 3207654 w 6573406"/>
              <a:gd name="connsiteY35" fmla="*/ 1850910 h 5129212"/>
              <a:gd name="connsiteX36" fmla="*/ 3202070 w 6573406"/>
              <a:gd name="connsiteY36" fmla="*/ 1849323 h 5129212"/>
              <a:gd name="connsiteX37" fmla="*/ 3196138 w 6573406"/>
              <a:gd name="connsiteY37" fmla="*/ 1848371 h 5129212"/>
              <a:gd name="connsiteX38" fmla="*/ 3190205 w 6573406"/>
              <a:gd name="connsiteY38" fmla="*/ 1847736 h 5129212"/>
              <a:gd name="connsiteX39" fmla="*/ 3184272 w 6573406"/>
              <a:gd name="connsiteY39" fmla="*/ 1847418 h 5129212"/>
              <a:gd name="connsiteX40" fmla="*/ 3177990 w 6573406"/>
              <a:gd name="connsiteY40" fmla="*/ 1847418 h 5129212"/>
              <a:gd name="connsiteX41" fmla="*/ 3172057 w 6573406"/>
              <a:gd name="connsiteY41" fmla="*/ 1847418 h 5129212"/>
              <a:gd name="connsiteX42" fmla="*/ 3166124 w 6573406"/>
              <a:gd name="connsiteY42" fmla="*/ 1847736 h 5129212"/>
              <a:gd name="connsiteX43" fmla="*/ 3160191 w 6573406"/>
              <a:gd name="connsiteY43" fmla="*/ 1848371 h 5129212"/>
              <a:gd name="connsiteX44" fmla="*/ 3154258 w 6573406"/>
              <a:gd name="connsiteY44" fmla="*/ 1849323 h 5129212"/>
              <a:gd name="connsiteX45" fmla="*/ 3148325 w 6573406"/>
              <a:gd name="connsiteY45" fmla="*/ 1850910 h 5129212"/>
              <a:gd name="connsiteX46" fmla="*/ 3142741 w 6573406"/>
              <a:gd name="connsiteY46" fmla="*/ 1852180 h 5129212"/>
              <a:gd name="connsiteX47" fmla="*/ 3136808 w 6573406"/>
              <a:gd name="connsiteY47" fmla="*/ 1854403 h 5129212"/>
              <a:gd name="connsiteX48" fmla="*/ 3131224 w 6573406"/>
              <a:gd name="connsiteY48" fmla="*/ 1856308 h 5129212"/>
              <a:gd name="connsiteX49" fmla="*/ 3125640 w 6573406"/>
              <a:gd name="connsiteY49" fmla="*/ 1858847 h 5129212"/>
              <a:gd name="connsiteX50" fmla="*/ 3120405 w 6573406"/>
              <a:gd name="connsiteY50" fmla="*/ 1861705 h 5129212"/>
              <a:gd name="connsiteX51" fmla="*/ 3114821 w 6573406"/>
              <a:gd name="connsiteY51" fmla="*/ 1864562 h 5129212"/>
              <a:gd name="connsiteX52" fmla="*/ 3109586 w 6573406"/>
              <a:gd name="connsiteY52" fmla="*/ 1868054 h 5129212"/>
              <a:gd name="connsiteX53" fmla="*/ 3104351 w 6573406"/>
              <a:gd name="connsiteY53" fmla="*/ 1871547 h 5129212"/>
              <a:gd name="connsiteX54" fmla="*/ 3099465 w 6573406"/>
              <a:gd name="connsiteY54" fmla="*/ 1875356 h 5129212"/>
              <a:gd name="connsiteX55" fmla="*/ 3094579 w 6573406"/>
              <a:gd name="connsiteY55" fmla="*/ 1879484 h 5129212"/>
              <a:gd name="connsiteX56" fmla="*/ 3090042 w 6573406"/>
              <a:gd name="connsiteY56" fmla="*/ 1883611 h 5129212"/>
              <a:gd name="connsiteX57" fmla="*/ 3085505 w 6573406"/>
              <a:gd name="connsiteY57" fmla="*/ 1888373 h 5129212"/>
              <a:gd name="connsiteX58" fmla="*/ 3081666 w 6573406"/>
              <a:gd name="connsiteY58" fmla="*/ 1893135 h 5129212"/>
              <a:gd name="connsiteX59" fmla="*/ 3077827 w 6573406"/>
              <a:gd name="connsiteY59" fmla="*/ 1898215 h 5129212"/>
              <a:gd name="connsiteX60" fmla="*/ 3073988 w 6573406"/>
              <a:gd name="connsiteY60" fmla="*/ 1903295 h 5129212"/>
              <a:gd name="connsiteX61" fmla="*/ 3070847 w 6573406"/>
              <a:gd name="connsiteY61" fmla="*/ 1908374 h 5129212"/>
              <a:gd name="connsiteX62" fmla="*/ 3067706 w 6573406"/>
              <a:gd name="connsiteY62" fmla="*/ 1914089 h 5129212"/>
              <a:gd name="connsiteX63" fmla="*/ 3065263 w 6573406"/>
              <a:gd name="connsiteY63" fmla="*/ 1919169 h 5129212"/>
              <a:gd name="connsiteX64" fmla="*/ 3062820 w 6573406"/>
              <a:gd name="connsiteY64" fmla="*/ 1924883 h 5129212"/>
              <a:gd name="connsiteX65" fmla="*/ 3060726 w 6573406"/>
              <a:gd name="connsiteY65" fmla="*/ 1930281 h 5129212"/>
              <a:gd name="connsiteX66" fmla="*/ 3058632 w 6573406"/>
              <a:gd name="connsiteY66" fmla="*/ 1936313 h 5129212"/>
              <a:gd name="connsiteX67" fmla="*/ 3057236 w 6573406"/>
              <a:gd name="connsiteY67" fmla="*/ 1942345 h 5129212"/>
              <a:gd name="connsiteX68" fmla="*/ 3055840 w 6573406"/>
              <a:gd name="connsiteY68" fmla="*/ 1947742 h 5129212"/>
              <a:gd name="connsiteX69" fmla="*/ 3054793 w 6573406"/>
              <a:gd name="connsiteY69" fmla="*/ 1953774 h 5129212"/>
              <a:gd name="connsiteX70" fmla="*/ 3054095 w 6573406"/>
              <a:gd name="connsiteY70" fmla="*/ 1959806 h 5129212"/>
              <a:gd name="connsiteX71" fmla="*/ 3053746 w 6573406"/>
              <a:gd name="connsiteY71" fmla="*/ 1965521 h 5129212"/>
              <a:gd name="connsiteX72" fmla="*/ 3053746 w 6573406"/>
              <a:gd name="connsiteY72" fmla="*/ 1971870 h 5129212"/>
              <a:gd name="connsiteX73" fmla="*/ 3053746 w 6573406"/>
              <a:gd name="connsiteY73" fmla="*/ 1977903 h 5129212"/>
              <a:gd name="connsiteX74" fmla="*/ 3054095 w 6573406"/>
              <a:gd name="connsiteY74" fmla="*/ 1983617 h 5129212"/>
              <a:gd name="connsiteX75" fmla="*/ 3054793 w 6573406"/>
              <a:gd name="connsiteY75" fmla="*/ 1989649 h 5129212"/>
              <a:gd name="connsiteX76" fmla="*/ 3055840 w 6573406"/>
              <a:gd name="connsiteY76" fmla="*/ 1995681 h 5129212"/>
              <a:gd name="connsiteX77" fmla="*/ 3057236 w 6573406"/>
              <a:gd name="connsiteY77" fmla="*/ 2001079 h 5129212"/>
              <a:gd name="connsiteX78" fmla="*/ 3058632 w 6573406"/>
              <a:gd name="connsiteY78" fmla="*/ 2007111 h 5129212"/>
              <a:gd name="connsiteX79" fmla="*/ 3060726 w 6573406"/>
              <a:gd name="connsiteY79" fmla="*/ 2013143 h 5129212"/>
              <a:gd name="connsiteX80" fmla="*/ 3062820 w 6573406"/>
              <a:gd name="connsiteY80" fmla="*/ 2018540 h 5129212"/>
              <a:gd name="connsiteX81" fmla="*/ 3065263 w 6573406"/>
              <a:gd name="connsiteY81" fmla="*/ 2024255 h 5129212"/>
              <a:gd name="connsiteX82" fmla="*/ 3067706 w 6573406"/>
              <a:gd name="connsiteY82" fmla="*/ 2029334 h 5129212"/>
              <a:gd name="connsiteX83" fmla="*/ 3070847 w 6573406"/>
              <a:gd name="connsiteY83" fmla="*/ 2035049 h 5129212"/>
              <a:gd name="connsiteX84" fmla="*/ 3073988 w 6573406"/>
              <a:gd name="connsiteY84" fmla="*/ 2040446 h 5129212"/>
              <a:gd name="connsiteX85" fmla="*/ 3077827 w 6573406"/>
              <a:gd name="connsiteY85" fmla="*/ 2045208 h 5129212"/>
              <a:gd name="connsiteX86" fmla="*/ 3081666 w 6573406"/>
              <a:gd name="connsiteY86" fmla="*/ 2050288 h 5129212"/>
              <a:gd name="connsiteX87" fmla="*/ 3085505 w 6573406"/>
              <a:gd name="connsiteY87" fmla="*/ 2055368 h 5129212"/>
              <a:gd name="connsiteX88" fmla="*/ 3090042 w 6573406"/>
              <a:gd name="connsiteY88" fmla="*/ 2059812 h 5129212"/>
              <a:gd name="connsiteX89" fmla="*/ 3916473 w 6573406"/>
              <a:gd name="connsiteY89" fmla="*/ 2884626 h 5129212"/>
              <a:gd name="connsiteX90" fmla="*/ 3920661 w 6573406"/>
              <a:gd name="connsiteY90" fmla="*/ 2889706 h 5129212"/>
              <a:gd name="connsiteX91" fmla="*/ 3924849 w 6573406"/>
              <a:gd name="connsiteY91" fmla="*/ 2894151 h 5129212"/>
              <a:gd name="connsiteX92" fmla="*/ 3928688 w 6573406"/>
              <a:gd name="connsiteY92" fmla="*/ 2899548 h 5129212"/>
              <a:gd name="connsiteX93" fmla="*/ 3932178 w 6573406"/>
              <a:gd name="connsiteY93" fmla="*/ 2904310 h 5129212"/>
              <a:gd name="connsiteX94" fmla="*/ 3935668 w 6573406"/>
              <a:gd name="connsiteY94" fmla="*/ 2909390 h 5129212"/>
              <a:gd name="connsiteX95" fmla="*/ 3938460 w 6573406"/>
              <a:gd name="connsiteY95" fmla="*/ 2915104 h 5129212"/>
              <a:gd name="connsiteX96" fmla="*/ 3941252 w 6573406"/>
              <a:gd name="connsiteY96" fmla="*/ 2920502 h 5129212"/>
              <a:gd name="connsiteX97" fmla="*/ 3943695 w 6573406"/>
              <a:gd name="connsiteY97" fmla="*/ 2925899 h 5129212"/>
              <a:gd name="connsiteX98" fmla="*/ 3945789 w 6573406"/>
              <a:gd name="connsiteY98" fmla="*/ 2931613 h 5129212"/>
              <a:gd name="connsiteX99" fmla="*/ 3947534 w 6573406"/>
              <a:gd name="connsiteY99" fmla="*/ 2937328 h 5129212"/>
              <a:gd name="connsiteX100" fmla="*/ 3949279 w 6573406"/>
              <a:gd name="connsiteY100" fmla="*/ 2943360 h 5129212"/>
              <a:gd name="connsiteX101" fmla="*/ 3950675 w 6573406"/>
              <a:gd name="connsiteY101" fmla="*/ 2949075 h 5129212"/>
              <a:gd name="connsiteX102" fmla="*/ 3951373 w 6573406"/>
              <a:gd name="connsiteY102" fmla="*/ 2954789 h 5129212"/>
              <a:gd name="connsiteX103" fmla="*/ 3952071 w 6573406"/>
              <a:gd name="connsiteY103" fmla="*/ 2960822 h 5129212"/>
              <a:gd name="connsiteX104" fmla="*/ 3952769 w 6573406"/>
              <a:gd name="connsiteY104" fmla="*/ 2966854 h 5129212"/>
              <a:gd name="connsiteX105" fmla="*/ 3952769 w 6573406"/>
              <a:gd name="connsiteY105" fmla="*/ 2973203 h 5129212"/>
              <a:gd name="connsiteX106" fmla="*/ 3952769 w 6573406"/>
              <a:gd name="connsiteY106" fmla="*/ 2978918 h 5129212"/>
              <a:gd name="connsiteX107" fmla="*/ 3952071 w 6573406"/>
              <a:gd name="connsiteY107" fmla="*/ 2984950 h 5129212"/>
              <a:gd name="connsiteX108" fmla="*/ 3951373 w 6573406"/>
              <a:gd name="connsiteY108" fmla="*/ 2990982 h 5129212"/>
              <a:gd name="connsiteX109" fmla="*/ 3950675 w 6573406"/>
              <a:gd name="connsiteY109" fmla="*/ 2996697 h 5129212"/>
              <a:gd name="connsiteX110" fmla="*/ 3949279 w 6573406"/>
              <a:gd name="connsiteY110" fmla="*/ 3002411 h 5129212"/>
              <a:gd name="connsiteX111" fmla="*/ 3947534 w 6573406"/>
              <a:gd name="connsiteY111" fmla="*/ 3008444 h 5129212"/>
              <a:gd name="connsiteX112" fmla="*/ 3945789 w 6573406"/>
              <a:gd name="connsiteY112" fmla="*/ 3014158 h 5129212"/>
              <a:gd name="connsiteX113" fmla="*/ 3943695 w 6573406"/>
              <a:gd name="connsiteY113" fmla="*/ 3019873 h 5129212"/>
              <a:gd name="connsiteX114" fmla="*/ 3941252 w 6573406"/>
              <a:gd name="connsiteY114" fmla="*/ 3025270 h 5129212"/>
              <a:gd name="connsiteX115" fmla="*/ 3938460 w 6573406"/>
              <a:gd name="connsiteY115" fmla="*/ 3030667 h 5129212"/>
              <a:gd name="connsiteX116" fmla="*/ 3935668 w 6573406"/>
              <a:gd name="connsiteY116" fmla="*/ 3036064 h 5129212"/>
              <a:gd name="connsiteX117" fmla="*/ 3932178 w 6573406"/>
              <a:gd name="connsiteY117" fmla="*/ 3041462 h 5129212"/>
              <a:gd name="connsiteX118" fmla="*/ 3928688 w 6573406"/>
              <a:gd name="connsiteY118" fmla="*/ 3046224 h 5129212"/>
              <a:gd name="connsiteX119" fmla="*/ 3924849 w 6573406"/>
              <a:gd name="connsiteY119" fmla="*/ 3051621 h 5129212"/>
              <a:gd name="connsiteX120" fmla="*/ 3920661 w 6573406"/>
              <a:gd name="connsiteY120" fmla="*/ 3056066 h 5129212"/>
              <a:gd name="connsiteX121" fmla="*/ 3916473 w 6573406"/>
              <a:gd name="connsiteY121" fmla="*/ 3060828 h 5129212"/>
              <a:gd name="connsiteX122" fmla="*/ 3911587 w 6573406"/>
              <a:gd name="connsiteY122" fmla="*/ 3065273 h 5129212"/>
              <a:gd name="connsiteX123" fmla="*/ 3906701 w 6573406"/>
              <a:gd name="connsiteY123" fmla="*/ 3069400 h 5129212"/>
              <a:gd name="connsiteX124" fmla="*/ 3901815 w 6573406"/>
              <a:gd name="connsiteY124" fmla="*/ 3073210 h 5129212"/>
              <a:gd name="connsiteX125" fmla="*/ 3896929 w 6573406"/>
              <a:gd name="connsiteY125" fmla="*/ 3077019 h 5129212"/>
              <a:gd name="connsiteX126" fmla="*/ 3891694 w 6573406"/>
              <a:gd name="connsiteY126" fmla="*/ 3080194 h 5129212"/>
              <a:gd name="connsiteX127" fmla="*/ 3886110 w 6573406"/>
              <a:gd name="connsiteY127" fmla="*/ 3083051 h 5129212"/>
              <a:gd name="connsiteX128" fmla="*/ 3880177 w 6573406"/>
              <a:gd name="connsiteY128" fmla="*/ 3085909 h 5129212"/>
              <a:gd name="connsiteX129" fmla="*/ 3874593 w 6573406"/>
              <a:gd name="connsiteY129" fmla="*/ 3088131 h 5129212"/>
              <a:gd name="connsiteX130" fmla="*/ 3869009 w 6573406"/>
              <a:gd name="connsiteY130" fmla="*/ 3090354 h 5129212"/>
              <a:gd name="connsiteX131" fmla="*/ 3863425 w 6573406"/>
              <a:gd name="connsiteY131" fmla="*/ 3092258 h 5129212"/>
              <a:gd name="connsiteX132" fmla="*/ 3857492 w 6573406"/>
              <a:gd name="connsiteY132" fmla="*/ 3093846 h 5129212"/>
              <a:gd name="connsiteX133" fmla="*/ 3851559 w 6573406"/>
              <a:gd name="connsiteY133" fmla="*/ 3095116 h 5129212"/>
              <a:gd name="connsiteX134" fmla="*/ 3845626 w 6573406"/>
              <a:gd name="connsiteY134" fmla="*/ 3096068 h 5129212"/>
              <a:gd name="connsiteX135" fmla="*/ 3839693 w 6573406"/>
              <a:gd name="connsiteY135" fmla="*/ 3097021 h 5129212"/>
              <a:gd name="connsiteX136" fmla="*/ 3833760 w 6573406"/>
              <a:gd name="connsiteY136" fmla="*/ 3097338 h 5129212"/>
              <a:gd name="connsiteX137" fmla="*/ 3827827 w 6573406"/>
              <a:gd name="connsiteY137" fmla="*/ 3097338 h 5129212"/>
              <a:gd name="connsiteX138" fmla="*/ 3821894 w 6573406"/>
              <a:gd name="connsiteY138" fmla="*/ 3097338 h 5129212"/>
              <a:gd name="connsiteX139" fmla="*/ 3815961 w 6573406"/>
              <a:gd name="connsiteY139" fmla="*/ 3097021 h 5129212"/>
              <a:gd name="connsiteX140" fmla="*/ 3810028 w 6573406"/>
              <a:gd name="connsiteY140" fmla="*/ 3096068 h 5129212"/>
              <a:gd name="connsiteX141" fmla="*/ 3804095 w 6573406"/>
              <a:gd name="connsiteY141" fmla="*/ 3095116 h 5129212"/>
              <a:gd name="connsiteX142" fmla="*/ 3798162 w 6573406"/>
              <a:gd name="connsiteY142" fmla="*/ 3093846 h 5129212"/>
              <a:gd name="connsiteX143" fmla="*/ 3792578 w 6573406"/>
              <a:gd name="connsiteY143" fmla="*/ 3092258 h 5129212"/>
              <a:gd name="connsiteX144" fmla="*/ 3786645 w 6573406"/>
              <a:gd name="connsiteY144" fmla="*/ 3090354 h 5129212"/>
              <a:gd name="connsiteX145" fmla="*/ 3781061 w 6573406"/>
              <a:gd name="connsiteY145" fmla="*/ 3088131 h 5129212"/>
              <a:gd name="connsiteX146" fmla="*/ 3775477 w 6573406"/>
              <a:gd name="connsiteY146" fmla="*/ 3085909 h 5129212"/>
              <a:gd name="connsiteX147" fmla="*/ 3769893 w 6573406"/>
              <a:gd name="connsiteY147" fmla="*/ 3083051 h 5129212"/>
              <a:gd name="connsiteX148" fmla="*/ 3764658 w 6573406"/>
              <a:gd name="connsiteY148" fmla="*/ 3080194 h 5129212"/>
              <a:gd name="connsiteX149" fmla="*/ 3759423 w 6573406"/>
              <a:gd name="connsiteY149" fmla="*/ 3077019 h 5129212"/>
              <a:gd name="connsiteX150" fmla="*/ 3754188 w 6573406"/>
              <a:gd name="connsiteY150" fmla="*/ 3073210 h 5129212"/>
              <a:gd name="connsiteX151" fmla="*/ 3749302 w 6573406"/>
              <a:gd name="connsiteY151" fmla="*/ 3069400 h 5129212"/>
              <a:gd name="connsiteX152" fmla="*/ 3744416 w 6573406"/>
              <a:gd name="connsiteY152" fmla="*/ 3065273 h 5129212"/>
              <a:gd name="connsiteX153" fmla="*/ 3739879 w 6573406"/>
              <a:gd name="connsiteY153" fmla="*/ 3060828 h 5129212"/>
              <a:gd name="connsiteX154" fmla="*/ 3013960 w 6573406"/>
              <a:gd name="connsiteY154" fmla="*/ 2336338 h 5129212"/>
              <a:gd name="connsiteX155" fmla="*/ 3009423 w 6573406"/>
              <a:gd name="connsiteY155" fmla="*/ 2331576 h 5129212"/>
              <a:gd name="connsiteX156" fmla="*/ 3004537 w 6573406"/>
              <a:gd name="connsiteY156" fmla="*/ 2327448 h 5129212"/>
              <a:gd name="connsiteX157" fmla="*/ 2999651 w 6573406"/>
              <a:gd name="connsiteY157" fmla="*/ 2323639 h 5129212"/>
              <a:gd name="connsiteX158" fmla="*/ 2994416 w 6573406"/>
              <a:gd name="connsiteY158" fmla="*/ 2320146 h 5129212"/>
              <a:gd name="connsiteX159" fmla="*/ 2989181 w 6573406"/>
              <a:gd name="connsiteY159" fmla="*/ 2316971 h 5129212"/>
              <a:gd name="connsiteX160" fmla="*/ 2983946 w 6573406"/>
              <a:gd name="connsiteY160" fmla="*/ 2313797 h 5129212"/>
              <a:gd name="connsiteX161" fmla="*/ 2978362 w 6573406"/>
              <a:gd name="connsiteY161" fmla="*/ 2310939 h 5129212"/>
              <a:gd name="connsiteX162" fmla="*/ 2972778 w 6573406"/>
              <a:gd name="connsiteY162" fmla="*/ 2308717 h 5129212"/>
              <a:gd name="connsiteX163" fmla="*/ 2967194 w 6573406"/>
              <a:gd name="connsiteY163" fmla="*/ 2306495 h 5129212"/>
              <a:gd name="connsiteX164" fmla="*/ 2961261 w 6573406"/>
              <a:gd name="connsiteY164" fmla="*/ 2304907 h 5129212"/>
              <a:gd name="connsiteX165" fmla="*/ 2955677 w 6573406"/>
              <a:gd name="connsiteY165" fmla="*/ 2303002 h 5129212"/>
              <a:gd name="connsiteX166" fmla="*/ 2949744 w 6573406"/>
              <a:gd name="connsiteY166" fmla="*/ 2302050 h 5129212"/>
              <a:gd name="connsiteX167" fmla="*/ 2943811 w 6573406"/>
              <a:gd name="connsiteY167" fmla="*/ 2301097 h 5129212"/>
              <a:gd name="connsiteX168" fmla="*/ 2937878 w 6573406"/>
              <a:gd name="connsiteY168" fmla="*/ 2300145 h 5129212"/>
              <a:gd name="connsiteX169" fmla="*/ 2931945 w 6573406"/>
              <a:gd name="connsiteY169" fmla="*/ 2299828 h 5129212"/>
              <a:gd name="connsiteX170" fmla="*/ 2926012 w 6573406"/>
              <a:gd name="connsiteY170" fmla="*/ 2299510 h 5129212"/>
              <a:gd name="connsiteX171" fmla="*/ 2919730 w 6573406"/>
              <a:gd name="connsiteY171" fmla="*/ 2299828 h 5129212"/>
              <a:gd name="connsiteX172" fmla="*/ 2913797 w 6573406"/>
              <a:gd name="connsiteY172" fmla="*/ 2300145 h 5129212"/>
              <a:gd name="connsiteX173" fmla="*/ 2907864 w 6573406"/>
              <a:gd name="connsiteY173" fmla="*/ 2301097 h 5129212"/>
              <a:gd name="connsiteX174" fmla="*/ 2901931 w 6573406"/>
              <a:gd name="connsiteY174" fmla="*/ 2302050 h 5129212"/>
              <a:gd name="connsiteX175" fmla="*/ 2896347 w 6573406"/>
              <a:gd name="connsiteY175" fmla="*/ 2303002 h 5129212"/>
              <a:gd name="connsiteX176" fmla="*/ 2890414 w 6573406"/>
              <a:gd name="connsiteY176" fmla="*/ 2304907 h 5129212"/>
              <a:gd name="connsiteX177" fmla="*/ 2884830 w 6573406"/>
              <a:gd name="connsiteY177" fmla="*/ 2306495 h 5129212"/>
              <a:gd name="connsiteX178" fmla="*/ 2878897 w 6573406"/>
              <a:gd name="connsiteY178" fmla="*/ 2308717 h 5129212"/>
              <a:gd name="connsiteX179" fmla="*/ 2873313 w 6573406"/>
              <a:gd name="connsiteY179" fmla="*/ 2310939 h 5129212"/>
              <a:gd name="connsiteX180" fmla="*/ 2868078 w 6573406"/>
              <a:gd name="connsiteY180" fmla="*/ 2313797 h 5129212"/>
              <a:gd name="connsiteX181" fmla="*/ 2862494 w 6573406"/>
              <a:gd name="connsiteY181" fmla="*/ 2316971 h 5129212"/>
              <a:gd name="connsiteX182" fmla="*/ 2857259 w 6573406"/>
              <a:gd name="connsiteY182" fmla="*/ 2320146 h 5129212"/>
              <a:gd name="connsiteX183" fmla="*/ 2852373 w 6573406"/>
              <a:gd name="connsiteY183" fmla="*/ 2323639 h 5129212"/>
              <a:gd name="connsiteX184" fmla="*/ 2847138 w 6573406"/>
              <a:gd name="connsiteY184" fmla="*/ 2327448 h 5129212"/>
              <a:gd name="connsiteX185" fmla="*/ 2842601 w 6573406"/>
              <a:gd name="connsiteY185" fmla="*/ 2331576 h 5129212"/>
              <a:gd name="connsiteX186" fmla="*/ 2837715 w 6573406"/>
              <a:gd name="connsiteY186" fmla="*/ 2336338 h 5129212"/>
              <a:gd name="connsiteX187" fmla="*/ 2833527 w 6573406"/>
              <a:gd name="connsiteY187" fmla="*/ 2340783 h 5129212"/>
              <a:gd name="connsiteX188" fmla="*/ 2829339 w 6573406"/>
              <a:gd name="connsiteY188" fmla="*/ 2345545 h 5129212"/>
              <a:gd name="connsiteX189" fmla="*/ 2825500 w 6573406"/>
              <a:gd name="connsiteY189" fmla="*/ 2350624 h 5129212"/>
              <a:gd name="connsiteX190" fmla="*/ 2822010 w 6573406"/>
              <a:gd name="connsiteY190" fmla="*/ 2355704 h 5129212"/>
              <a:gd name="connsiteX191" fmla="*/ 2818520 w 6573406"/>
              <a:gd name="connsiteY191" fmla="*/ 2361101 h 5129212"/>
              <a:gd name="connsiteX192" fmla="*/ 2815728 w 6573406"/>
              <a:gd name="connsiteY192" fmla="*/ 2366181 h 5129212"/>
              <a:gd name="connsiteX193" fmla="*/ 2812936 w 6573406"/>
              <a:gd name="connsiteY193" fmla="*/ 2371896 h 5129212"/>
              <a:gd name="connsiteX194" fmla="*/ 2810493 w 6573406"/>
              <a:gd name="connsiteY194" fmla="*/ 2377293 h 5129212"/>
              <a:gd name="connsiteX195" fmla="*/ 2808399 w 6573406"/>
              <a:gd name="connsiteY195" fmla="*/ 2383007 h 5129212"/>
              <a:gd name="connsiteX196" fmla="*/ 2806305 w 6573406"/>
              <a:gd name="connsiteY196" fmla="*/ 2388405 h 5129212"/>
              <a:gd name="connsiteX197" fmla="*/ 2804909 w 6573406"/>
              <a:gd name="connsiteY197" fmla="*/ 2394437 h 5129212"/>
              <a:gd name="connsiteX198" fmla="*/ 2803513 w 6573406"/>
              <a:gd name="connsiteY198" fmla="*/ 2400469 h 5129212"/>
              <a:gd name="connsiteX199" fmla="*/ 2802466 w 6573406"/>
              <a:gd name="connsiteY199" fmla="*/ 2406501 h 5129212"/>
              <a:gd name="connsiteX200" fmla="*/ 2801768 w 6573406"/>
              <a:gd name="connsiteY200" fmla="*/ 2412216 h 5129212"/>
              <a:gd name="connsiteX201" fmla="*/ 2801419 w 6573406"/>
              <a:gd name="connsiteY201" fmla="*/ 2418248 h 5129212"/>
              <a:gd name="connsiteX202" fmla="*/ 2801419 w 6573406"/>
              <a:gd name="connsiteY202" fmla="*/ 2424280 h 5129212"/>
              <a:gd name="connsiteX203" fmla="*/ 2801419 w 6573406"/>
              <a:gd name="connsiteY203" fmla="*/ 2429994 h 5129212"/>
              <a:gd name="connsiteX204" fmla="*/ 2801768 w 6573406"/>
              <a:gd name="connsiteY204" fmla="*/ 2436027 h 5129212"/>
              <a:gd name="connsiteX205" fmla="*/ 2802466 w 6573406"/>
              <a:gd name="connsiteY205" fmla="*/ 2442059 h 5129212"/>
              <a:gd name="connsiteX206" fmla="*/ 2803513 w 6573406"/>
              <a:gd name="connsiteY206" fmla="*/ 2447773 h 5129212"/>
              <a:gd name="connsiteX207" fmla="*/ 2804909 w 6573406"/>
              <a:gd name="connsiteY207" fmla="*/ 2453805 h 5129212"/>
              <a:gd name="connsiteX208" fmla="*/ 2806305 w 6573406"/>
              <a:gd name="connsiteY208" fmla="*/ 2459838 h 5129212"/>
              <a:gd name="connsiteX209" fmla="*/ 2808399 w 6573406"/>
              <a:gd name="connsiteY209" fmla="*/ 2465235 h 5129212"/>
              <a:gd name="connsiteX210" fmla="*/ 2810493 w 6573406"/>
              <a:gd name="connsiteY210" fmla="*/ 2470949 h 5129212"/>
              <a:gd name="connsiteX211" fmla="*/ 2812936 w 6573406"/>
              <a:gd name="connsiteY211" fmla="*/ 2476347 h 5129212"/>
              <a:gd name="connsiteX212" fmla="*/ 2815728 w 6573406"/>
              <a:gd name="connsiteY212" fmla="*/ 2482061 h 5129212"/>
              <a:gd name="connsiteX213" fmla="*/ 2818520 w 6573406"/>
              <a:gd name="connsiteY213" fmla="*/ 2487458 h 5129212"/>
              <a:gd name="connsiteX214" fmla="*/ 2822010 w 6573406"/>
              <a:gd name="connsiteY214" fmla="*/ 2492538 h 5129212"/>
              <a:gd name="connsiteX215" fmla="*/ 2825500 w 6573406"/>
              <a:gd name="connsiteY215" fmla="*/ 2497935 h 5129212"/>
              <a:gd name="connsiteX216" fmla="*/ 2829339 w 6573406"/>
              <a:gd name="connsiteY216" fmla="*/ 2502697 h 5129212"/>
              <a:gd name="connsiteX217" fmla="*/ 2833527 w 6573406"/>
              <a:gd name="connsiteY217" fmla="*/ 2507460 h 5129212"/>
              <a:gd name="connsiteX218" fmla="*/ 2837715 w 6573406"/>
              <a:gd name="connsiteY218" fmla="*/ 2512222 h 5129212"/>
              <a:gd name="connsiteX219" fmla="*/ 4276989 w 6573406"/>
              <a:gd name="connsiteY219" fmla="*/ 3949455 h 5129212"/>
              <a:gd name="connsiteX220" fmla="*/ 4281177 w 6573406"/>
              <a:gd name="connsiteY220" fmla="*/ 3953900 h 5129212"/>
              <a:gd name="connsiteX221" fmla="*/ 4285365 w 6573406"/>
              <a:gd name="connsiteY221" fmla="*/ 3958980 h 5129212"/>
              <a:gd name="connsiteX222" fmla="*/ 4289204 w 6573406"/>
              <a:gd name="connsiteY222" fmla="*/ 3963742 h 5129212"/>
              <a:gd name="connsiteX223" fmla="*/ 4292694 w 6573406"/>
              <a:gd name="connsiteY223" fmla="*/ 3968822 h 5129212"/>
              <a:gd name="connsiteX224" fmla="*/ 4296184 w 6573406"/>
              <a:gd name="connsiteY224" fmla="*/ 3974219 h 5129212"/>
              <a:gd name="connsiteX225" fmla="*/ 4298976 w 6573406"/>
              <a:gd name="connsiteY225" fmla="*/ 3979298 h 5129212"/>
              <a:gd name="connsiteX226" fmla="*/ 4301768 w 6573406"/>
              <a:gd name="connsiteY226" fmla="*/ 3985013 h 5129212"/>
              <a:gd name="connsiteX227" fmla="*/ 4304211 w 6573406"/>
              <a:gd name="connsiteY227" fmla="*/ 3990728 h 5129212"/>
              <a:gd name="connsiteX228" fmla="*/ 4306305 w 6573406"/>
              <a:gd name="connsiteY228" fmla="*/ 3996125 h 5129212"/>
              <a:gd name="connsiteX229" fmla="*/ 4308050 w 6573406"/>
              <a:gd name="connsiteY229" fmla="*/ 4001840 h 5129212"/>
              <a:gd name="connsiteX230" fmla="*/ 4309795 w 6573406"/>
              <a:gd name="connsiteY230" fmla="*/ 4007554 h 5129212"/>
              <a:gd name="connsiteX231" fmla="*/ 4311191 w 6573406"/>
              <a:gd name="connsiteY231" fmla="*/ 4013586 h 5129212"/>
              <a:gd name="connsiteX232" fmla="*/ 4311889 w 6573406"/>
              <a:gd name="connsiteY232" fmla="*/ 4019618 h 5129212"/>
              <a:gd name="connsiteX233" fmla="*/ 4312587 w 6573406"/>
              <a:gd name="connsiteY233" fmla="*/ 4025333 h 5129212"/>
              <a:gd name="connsiteX234" fmla="*/ 4313285 w 6573406"/>
              <a:gd name="connsiteY234" fmla="*/ 4031365 h 5129212"/>
              <a:gd name="connsiteX235" fmla="*/ 4313285 w 6573406"/>
              <a:gd name="connsiteY235" fmla="*/ 4037397 h 5129212"/>
              <a:gd name="connsiteX236" fmla="*/ 4313285 w 6573406"/>
              <a:gd name="connsiteY236" fmla="*/ 4043429 h 5129212"/>
              <a:gd name="connsiteX237" fmla="*/ 4312587 w 6573406"/>
              <a:gd name="connsiteY237" fmla="*/ 4049144 h 5129212"/>
              <a:gd name="connsiteX238" fmla="*/ 4311889 w 6573406"/>
              <a:gd name="connsiteY238" fmla="*/ 4055176 h 5129212"/>
              <a:gd name="connsiteX239" fmla="*/ 4311191 w 6573406"/>
              <a:gd name="connsiteY239" fmla="*/ 4061208 h 5129212"/>
              <a:gd name="connsiteX240" fmla="*/ 4309795 w 6573406"/>
              <a:gd name="connsiteY240" fmla="*/ 4066923 h 5129212"/>
              <a:gd name="connsiteX241" fmla="*/ 4308050 w 6573406"/>
              <a:gd name="connsiteY241" fmla="*/ 4072955 h 5129212"/>
              <a:gd name="connsiteX242" fmla="*/ 4306305 w 6573406"/>
              <a:gd name="connsiteY242" fmla="*/ 4078670 h 5129212"/>
              <a:gd name="connsiteX243" fmla="*/ 4304211 w 6573406"/>
              <a:gd name="connsiteY243" fmla="*/ 4084067 h 5129212"/>
              <a:gd name="connsiteX244" fmla="*/ 4301768 w 6573406"/>
              <a:gd name="connsiteY244" fmla="*/ 4089782 h 5129212"/>
              <a:gd name="connsiteX245" fmla="*/ 4298976 w 6573406"/>
              <a:gd name="connsiteY245" fmla="*/ 4095179 h 5129212"/>
              <a:gd name="connsiteX246" fmla="*/ 4296184 w 6573406"/>
              <a:gd name="connsiteY246" fmla="*/ 4100576 h 5129212"/>
              <a:gd name="connsiteX247" fmla="*/ 4292694 w 6573406"/>
              <a:gd name="connsiteY247" fmla="*/ 4105656 h 5129212"/>
              <a:gd name="connsiteX248" fmla="*/ 4289204 w 6573406"/>
              <a:gd name="connsiteY248" fmla="*/ 4111053 h 5129212"/>
              <a:gd name="connsiteX249" fmla="*/ 4285365 w 6573406"/>
              <a:gd name="connsiteY249" fmla="*/ 4115815 h 5129212"/>
              <a:gd name="connsiteX250" fmla="*/ 4281177 w 6573406"/>
              <a:gd name="connsiteY250" fmla="*/ 4120895 h 5129212"/>
              <a:gd name="connsiteX251" fmla="*/ 4276989 w 6573406"/>
              <a:gd name="connsiteY251" fmla="*/ 4125339 h 5129212"/>
              <a:gd name="connsiteX252" fmla="*/ 4272801 w 6573406"/>
              <a:gd name="connsiteY252" fmla="*/ 4129149 h 5129212"/>
              <a:gd name="connsiteX253" fmla="*/ 4268613 w 6573406"/>
              <a:gd name="connsiteY253" fmla="*/ 4132959 h 5129212"/>
              <a:gd name="connsiteX254" fmla="*/ 4264425 w 6573406"/>
              <a:gd name="connsiteY254" fmla="*/ 4136134 h 5129212"/>
              <a:gd name="connsiteX255" fmla="*/ 4259888 w 6573406"/>
              <a:gd name="connsiteY255" fmla="*/ 4139626 h 5129212"/>
              <a:gd name="connsiteX256" fmla="*/ 4255700 w 6573406"/>
              <a:gd name="connsiteY256" fmla="*/ 4142483 h 5129212"/>
              <a:gd name="connsiteX257" fmla="*/ 4250814 w 6573406"/>
              <a:gd name="connsiteY257" fmla="*/ 4145023 h 5129212"/>
              <a:gd name="connsiteX258" fmla="*/ 4246277 w 6573406"/>
              <a:gd name="connsiteY258" fmla="*/ 4147880 h 5129212"/>
              <a:gd name="connsiteX259" fmla="*/ 4241391 w 6573406"/>
              <a:gd name="connsiteY259" fmla="*/ 4150103 h 5129212"/>
              <a:gd name="connsiteX260" fmla="*/ 4236854 w 6573406"/>
              <a:gd name="connsiteY260" fmla="*/ 4152008 h 5129212"/>
              <a:gd name="connsiteX261" fmla="*/ 4231619 w 6573406"/>
              <a:gd name="connsiteY261" fmla="*/ 4154230 h 5129212"/>
              <a:gd name="connsiteX262" fmla="*/ 4226733 w 6573406"/>
              <a:gd name="connsiteY262" fmla="*/ 4156135 h 5129212"/>
              <a:gd name="connsiteX263" fmla="*/ 4221847 w 6573406"/>
              <a:gd name="connsiteY263" fmla="*/ 4157405 h 5129212"/>
              <a:gd name="connsiteX264" fmla="*/ 4216612 w 6573406"/>
              <a:gd name="connsiteY264" fmla="*/ 4158675 h 5129212"/>
              <a:gd name="connsiteX265" fmla="*/ 4211726 w 6573406"/>
              <a:gd name="connsiteY265" fmla="*/ 4159945 h 5129212"/>
              <a:gd name="connsiteX266" fmla="*/ 4206491 w 6573406"/>
              <a:gd name="connsiteY266" fmla="*/ 4160580 h 5129212"/>
              <a:gd name="connsiteX267" fmla="*/ 4201256 w 6573406"/>
              <a:gd name="connsiteY267" fmla="*/ 4161215 h 5129212"/>
              <a:gd name="connsiteX268" fmla="*/ 4196022 w 6573406"/>
              <a:gd name="connsiteY268" fmla="*/ 4161532 h 5129212"/>
              <a:gd name="connsiteX269" fmla="*/ 4191135 w 6573406"/>
              <a:gd name="connsiteY269" fmla="*/ 4161532 h 5129212"/>
              <a:gd name="connsiteX270" fmla="*/ 4185900 w 6573406"/>
              <a:gd name="connsiteY270" fmla="*/ 4161532 h 5129212"/>
              <a:gd name="connsiteX271" fmla="*/ 4180665 w 6573406"/>
              <a:gd name="connsiteY271" fmla="*/ 4161532 h 5129212"/>
              <a:gd name="connsiteX272" fmla="*/ 4175430 w 6573406"/>
              <a:gd name="connsiteY272" fmla="*/ 4160897 h 5129212"/>
              <a:gd name="connsiteX273" fmla="*/ 4170195 w 6573406"/>
              <a:gd name="connsiteY273" fmla="*/ 4160580 h 5129212"/>
              <a:gd name="connsiteX274" fmla="*/ 4165309 w 6573406"/>
              <a:gd name="connsiteY274" fmla="*/ 4159627 h 5129212"/>
              <a:gd name="connsiteX275" fmla="*/ 4159725 w 6573406"/>
              <a:gd name="connsiteY275" fmla="*/ 4158357 h 5129212"/>
              <a:gd name="connsiteX276" fmla="*/ 4154490 w 6573406"/>
              <a:gd name="connsiteY276" fmla="*/ 4157087 h 5129212"/>
              <a:gd name="connsiteX277" fmla="*/ 4149604 w 6573406"/>
              <a:gd name="connsiteY277" fmla="*/ 4155500 h 5129212"/>
              <a:gd name="connsiteX278" fmla="*/ 4144718 w 6573406"/>
              <a:gd name="connsiteY278" fmla="*/ 4153913 h 5129212"/>
              <a:gd name="connsiteX279" fmla="*/ 4139832 w 6573406"/>
              <a:gd name="connsiteY279" fmla="*/ 4151690 h 5129212"/>
              <a:gd name="connsiteX280" fmla="*/ 4134946 w 6573406"/>
              <a:gd name="connsiteY280" fmla="*/ 4149785 h 5129212"/>
              <a:gd name="connsiteX281" fmla="*/ 4130409 w 6573406"/>
              <a:gd name="connsiteY281" fmla="*/ 4147246 h 5129212"/>
              <a:gd name="connsiteX282" fmla="*/ 4125523 w 6573406"/>
              <a:gd name="connsiteY282" fmla="*/ 4144706 h 5129212"/>
              <a:gd name="connsiteX283" fmla="*/ 4120986 w 6573406"/>
              <a:gd name="connsiteY283" fmla="*/ 4142166 h 5129212"/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467649 h 5129212"/>
              <a:gd name="connsiteX3" fmla="*/ 0 w 6573406"/>
              <a:gd name="connsiteY3" fmla="*/ 820687 h 5129212"/>
              <a:gd name="connsiteX4" fmla="*/ 0 w 6573406"/>
              <a:gd name="connsiteY4" fmla="*/ 5129212 h 5129212"/>
              <a:gd name="connsiteX5" fmla="*/ 6573406 w 6573406"/>
              <a:gd name="connsiteY5" fmla="*/ 5129212 h 5129212"/>
              <a:gd name="connsiteX6" fmla="*/ 3968474 w 6573406"/>
              <a:gd name="connsiteY6" fmla="*/ 2531906 h 5129212"/>
              <a:gd name="connsiteX7" fmla="*/ 3962541 w 6573406"/>
              <a:gd name="connsiteY7" fmla="*/ 2531906 h 5129212"/>
              <a:gd name="connsiteX8" fmla="*/ 3956259 w 6573406"/>
              <a:gd name="connsiteY8" fmla="*/ 2531588 h 5129212"/>
              <a:gd name="connsiteX9" fmla="*/ 3950326 w 6573406"/>
              <a:gd name="connsiteY9" fmla="*/ 2530953 h 5129212"/>
              <a:gd name="connsiteX10" fmla="*/ 3944393 w 6573406"/>
              <a:gd name="connsiteY10" fmla="*/ 2530001 h 5129212"/>
              <a:gd name="connsiteX11" fmla="*/ 3938460 w 6573406"/>
              <a:gd name="connsiteY11" fmla="*/ 2528731 h 5129212"/>
              <a:gd name="connsiteX12" fmla="*/ 3932527 w 6573406"/>
              <a:gd name="connsiteY12" fmla="*/ 2527143 h 5129212"/>
              <a:gd name="connsiteX13" fmla="*/ 3926943 w 6573406"/>
              <a:gd name="connsiteY13" fmla="*/ 2525239 h 5129212"/>
              <a:gd name="connsiteX14" fmla="*/ 3921010 w 6573406"/>
              <a:gd name="connsiteY14" fmla="*/ 2523334 h 5129212"/>
              <a:gd name="connsiteX15" fmla="*/ 3915426 w 6573406"/>
              <a:gd name="connsiteY15" fmla="*/ 2520794 h 5129212"/>
              <a:gd name="connsiteX16" fmla="*/ 3909842 w 6573406"/>
              <a:gd name="connsiteY16" fmla="*/ 2517937 h 5129212"/>
              <a:gd name="connsiteX17" fmla="*/ 3904258 w 6573406"/>
              <a:gd name="connsiteY17" fmla="*/ 2515079 h 5129212"/>
              <a:gd name="connsiteX18" fmla="*/ 3899023 w 6573406"/>
              <a:gd name="connsiteY18" fmla="*/ 2511587 h 5129212"/>
              <a:gd name="connsiteX19" fmla="*/ 3893788 w 6573406"/>
              <a:gd name="connsiteY19" fmla="*/ 2508095 h 5129212"/>
              <a:gd name="connsiteX20" fmla="*/ 3888902 w 6573406"/>
              <a:gd name="connsiteY20" fmla="*/ 2504285 h 5129212"/>
              <a:gd name="connsiteX21" fmla="*/ 3884016 w 6573406"/>
              <a:gd name="connsiteY21" fmla="*/ 2500158 h 5129212"/>
              <a:gd name="connsiteX22" fmla="*/ 3879130 w 6573406"/>
              <a:gd name="connsiteY22" fmla="*/ 2495713 h 5129212"/>
              <a:gd name="connsiteX23" fmla="*/ 3266286 w 6573406"/>
              <a:gd name="connsiteY23" fmla="*/ 1883611 h 5129212"/>
              <a:gd name="connsiteX24" fmla="*/ 3261400 w 6573406"/>
              <a:gd name="connsiteY24" fmla="*/ 1879484 h 5129212"/>
              <a:gd name="connsiteX25" fmla="*/ 3256864 w 6573406"/>
              <a:gd name="connsiteY25" fmla="*/ 1875356 h 5129212"/>
              <a:gd name="connsiteX26" fmla="*/ 3251628 w 6573406"/>
              <a:gd name="connsiteY26" fmla="*/ 1871547 h 5129212"/>
              <a:gd name="connsiteX27" fmla="*/ 3246742 w 6573406"/>
              <a:gd name="connsiteY27" fmla="*/ 1868054 h 5129212"/>
              <a:gd name="connsiteX28" fmla="*/ 3241508 w 6573406"/>
              <a:gd name="connsiteY28" fmla="*/ 1864562 h 5129212"/>
              <a:gd name="connsiteX29" fmla="*/ 3235924 w 6573406"/>
              <a:gd name="connsiteY29" fmla="*/ 1861705 h 5129212"/>
              <a:gd name="connsiteX30" fmla="*/ 3230688 w 6573406"/>
              <a:gd name="connsiteY30" fmla="*/ 1858847 h 5129212"/>
              <a:gd name="connsiteX31" fmla="*/ 3225104 w 6573406"/>
              <a:gd name="connsiteY31" fmla="*/ 1856308 h 5129212"/>
              <a:gd name="connsiteX32" fmla="*/ 3219172 w 6573406"/>
              <a:gd name="connsiteY32" fmla="*/ 1854403 h 5129212"/>
              <a:gd name="connsiteX33" fmla="*/ 3213588 w 6573406"/>
              <a:gd name="connsiteY33" fmla="*/ 1852180 h 5129212"/>
              <a:gd name="connsiteX34" fmla="*/ 3207654 w 6573406"/>
              <a:gd name="connsiteY34" fmla="*/ 1850910 h 5129212"/>
              <a:gd name="connsiteX35" fmla="*/ 3202070 w 6573406"/>
              <a:gd name="connsiteY35" fmla="*/ 1849323 h 5129212"/>
              <a:gd name="connsiteX36" fmla="*/ 3196138 w 6573406"/>
              <a:gd name="connsiteY36" fmla="*/ 1848371 h 5129212"/>
              <a:gd name="connsiteX37" fmla="*/ 3190205 w 6573406"/>
              <a:gd name="connsiteY37" fmla="*/ 1847736 h 5129212"/>
              <a:gd name="connsiteX38" fmla="*/ 3184272 w 6573406"/>
              <a:gd name="connsiteY38" fmla="*/ 1847418 h 5129212"/>
              <a:gd name="connsiteX39" fmla="*/ 3177990 w 6573406"/>
              <a:gd name="connsiteY39" fmla="*/ 1847418 h 5129212"/>
              <a:gd name="connsiteX40" fmla="*/ 3172057 w 6573406"/>
              <a:gd name="connsiteY40" fmla="*/ 1847418 h 5129212"/>
              <a:gd name="connsiteX41" fmla="*/ 3166124 w 6573406"/>
              <a:gd name="connsiteY41" fmla="*/ 1847736 h 5129212"/>
              <a:gd name="connsiteX42" fmla="*/ 3160191 w 6573406"/>
              <a:gd name="connsiteY42" fmla="*/ 1848371 h 5129212"/>
              <a:gd name="connsiteX43" fmla="*/ 3154258 w 6573406"/>
              <a:gd name="connsiteY43" fmla="*/ 1849323 h 5129212"/>
              <a:gd name="connsiteX44" fmla="*/ 3148325 w 6573406"/>
              <a:gd name="connsiteY44" fmla="*/ 1850910 h 5129212"/>
              <a:gd name="connsiteX45" fmla="*/ 3142741 w 6573406"/>
              <a:gd name="connsiteY45" fmla="*/ 1852180 h 5129212"/>
              <a:gd name="connsiteX46" fmla="*/ 3136808 w 6573406"/>
              <a:gd name="connsiteY46" fmla="*/ 1854403 h 5129212"/>
              <a:gd name="connsiteX47" fmla="*/ 3131224 w 6573406"/>
              <a:gd name="connsiteY47" fmla="*/ 1856308 h 5129212"/>
              <a:gd name="connsiteX48" fmla="*/ 3125640 w 6573406"/>
              <a:gd name="connsiteY48" fmla="*/ 1858847 h 5129212"/>
              <a:gd name="connsiteX49" fmla="*/ 3120405 w 6573406"/>
              <a:gd name="connsiteY49" fmla="*/ 1861705 h 5129212"/>
              <a:gd name="connsiteX50" fmla="*/ 3114821 w 6573406"/>
              <a:gd name="connsiteY50" fmla="*/ 1864562 h 5129212"/>
              <a:gd name="connsiteX51" fmla="*/ 3109586 w 6573406"/>
              <a:gd name="connsiteY51" fmla="*/ 1868054 h 5129212"/>
              <a:gd name="connsiteX52" fmla="*/ 3104351 w 6573406"/>
              <a:gd name="connsiteY52" fmla="*/ 1871547 h 5129212"/>
              <a:gd name="connsiteX53" fmla="*/ 3099465 w 6573406"/>
              <a:gd name="connsiteY53" fmla="*/ 1875356 h 5129212"/>
              <a:gd name="connsiteX54" fmla="*/ 3094579 w 6573406"/>
              <a:gd name="connsiteY54" fmla="*/ 1879484 h 5129212"/>
              <a:gd name="connsiteX55" fmla="*/ 3090042 w 6573406"/>
              <a:gd name="connsiteY55" fmla="*/ 1883611 h 5129212"/>
              <a:gd name="connsiteX56" fmla="*/ 3085505 w 6573406"/>
              <a:gd name="connsiteY56" fmla="*/ 1888373 h 5129212"/>
              <a:gd name="connsiteX57" fmla="*/ 3081666 w 6573406"/>
              <a:gd name="connsiteY57" fmla="*/ 1893135 h 5129212"/>
              <a:gd name="connsiteX58" fmla="*/ 3077827 w 6573406"/>
              <a:gd name="connsiteY58" fmla="*/ 1898215 h 5129212"/>
              <a:gd name="connsiteX59" fmla="*/ 3073988 w 6573406"/>
              <a:gd name="connsiteY59" fmla="*/ 1903295 h 5129212"/>
              <a:gd name="connsiteX60" fmla="*/ 3070847 w 6573406"/>
              <a:gd name="connsiteY60" fmla="*/ 1908374 h 5129212"/>
              <a:gd name="connsiteX61" fmla="*/ 3067706 w 6573406"/>
              <a:gd name="connsiteY61" fmla="*/ 1914089 h 5129212"/>
              <a:gd name="connsiteX62" fmla="*/ 3065263 w 6573406"/>
              <a:gd name="connsiteY62" fmla="*/ 1919169 h 5129212"/>
              <a:gd name="connsiteX63" fmla="*/ 3062820 w 6573406"/>
              <a:gd name="connsiteY63" fmla="*/ 1924883 h 5129212"/>
              <a:gd name="connsiteX64" fmla="*/ 3060726 w 6573406"/>
              <a:gd name="connsiteY64" fmla="*/ 1930281 h 5129212"/>
              <a:gd name="connsiteX65" fmla="*/ 3058632 w 6573406"/>
              <a:gd name="connsiteY65" fmla="*/ 1936313 h 5129212"/>
              <a:gd name="connsiteX66" fmla="*/ 3057236 w 6573406"/>
              <a:gd name="connsiteY66" fmla="*/ 1942345 h 5129212"/>
              <a:gd name="connsiteX67" fmla="*/ 3055840 w 6573406"/>
              <a:gd name="connsiteY67" fmla="*/ 1947742 h 5129212"/>
              <a:gd name="connsiteX68" fmla="*/ 3054793 w 6573406"/>
              <a:gd name="connsiteY68" fmla="*/ 1953774 h 5129212"/>
              <a:gd name="connsiteX69" fmla="*/ 3054095 w 6573406"/>
              <a:gd name="connsiteY69" fmla="*/ 1959806 h 5129212"/>
              <a:gd name="connsiteX70" fmla="*/ 3053746 w 6573406"/>
              <a:gd name="connsiteY70" fmla="*/ 1965521 h 5129212"/>
              <a:gd name="connsiteX71" fmla="*/ 3053746 w 6573406"/>
              <a:gd name="connsiteY71" fmla="*/ 1971870 h 5129212"/>
              <a:gd name="connsiteX72" fmla="*/ 3053746 w 6573406"/>
              <a:gd name="connsiteY72" fmla="*/ 1977903 h 5129212"/>
              <a:gd name="connsiteX73" fmla="*/ 3054095 w 6573406"/>
              <a:gd name="connsiteY73" fmla="*/ 1983617 h 5129212"/>
              <a:gd name="connsiteX74" fmla="*/ 3054793 w 6573406"/>
              <a:gd name="connsiteY74" fmla="*/ 1989649 h 5129212"/>
              <a:gd name="connsiteX75" fmla="*/ 3055840 w 6573406"/>
              <a:gd name="connsiteY75" fmla="*/ 1995681 h 5129212"/>
              <a:gd name="connsiteX76" fmla="*/ 3057236 w 6573406"/>
              <a:gd name="connsiteY76" fmla="*/ 2001079 h 5129212"/>
              <a:gd name="connsiteX77" fmla="*/ 3058632 w 6573406"/>
              <a:gd name="connsiteY77" fmla="*/ 2007111 h 5129212"/>
              <a:gd name="connsiteX78" fmla="*/ 3060726 w 6573406"/>
              <a:gd name="connsiteY78" fmla="*/ 2013143 h 5129212"/>
              <a:gd name="connsiteX79" fmla="*/ 3062820 w 6573406"/>
              <a:gd name="connsiteY79" fmla="*/ 2018540 h 5129212"/>
              <a:gd name="connsiteX80" fmla="*/ 3065263 w 6573406"/>
              <a:gd name="connsiteY80" fmla="*/ 2024255 h 5129212"/>
              <a:gd name="connsiteX81" fmla="*/ 3067706 w 6573406"/>
              <a:gd name="connsiteY81" fmla="*/ 2029334 h 5129212"/>
              <a:gd name="connsiteX82" fmla="*/ 3070847 w 6573406"/>
              <a:gd name="connsiteY82" fmla="*/ 2035049 h 5129212"/>
              <a:gd name="connsiteX83" fmla="*/ 3073988 w 6573406"/>
              <a:gd name="connsiteY83" fmla="*/ 2040446 h 5129212"/>
              <a:gd name="connsiteX84" fmla="*/ 3077827 w 6573406"/>
              <a:gd name="connsiteY84" fmla="*/ 2045208 h 5129212"/>
              <a:gd name="connsiteX85" fmla="*/ 3081666 w 6573406"/>
              <a:gd name="connsiteY85" fmla="*/ 2050288 h 5129212"/>
              <a:gd name="connsiteX86" fmla="*/ 3085505 w 6573406"/>
              <a:gd name="connsiteY86" fmla="*/ 2055368 h 5129212"/>
              <a:gd name="connsiteX87" fmla="*/ 3090042 w 6573406"/>
              <a:gd name="connsiteY87" fmla="*/ 2059812 h 5129212"/>
              <a:gd name="connsiteX88" fmla="*/ 3916473 w 6573406"/>
              <a:gd name="connsiteY88" fmla="*/ 2884626 h 5129212"/>
              <a:gd name="connsiteX89" fmla="*/ 3920661 w 6573406"/>
              <a:gd name="connsiteY89" fmla="*/ 2889706 h 5129212"/>
              <a:gd name="connsiteX90" fmla="*/ 3924849 w 6573406"/>
              <a:gd name="connsiteY90" fmla="*/ 2894151 h 5129212"/>
              <a:gd name="connsiteX91" fmla="*/ 3928688 w 6573406"/>
              <a:gd name="connsiteY91" fmla="*/ 2899548 h 5129212"/>
              <a:gd name="connsiteX92" fmla="*/ 3932178 w 6573406"/>
              <a:gd name="connsiteY92" fmla="*/ 2904310 h 5129212"/>
              <a:gd name="connsiteX93" fmla="*/ 3935668 w 6573406"/>
              <a:gd name="connsiteY93" fmla="*/ 2909390 h 5129212"/>
              <a:gd name="connsiteX94" fmla="*/ 3938460 w 6573406"/>
              <a:gd name="connsiteY94" fmla="*/ 2915104 h 5129212"/>
              <a:gd name="connsiteX95" fmla="*/ 3941252 w 6573406"/>
              <a:gd name="connsiteY95" fmla="*/ 2920502 h 5129212"/>
              <a:gd name="connsiteX96" fmla="*/ 3943695 w 6573406"/>
              <a:gd name="connsiteY96" fmla="*/ 2925899 h 5129212"/>
              <a:gd name="connsiteX97" fmla="*/ 3945789 w 6573406"/>
              <a:gd name="connsiteY97" fmla="*/ 2931613 h 5129212"/>
              <a:gd name="connsiteX98" fmla="*/ 3947534 w 6573406"/>
              <a:gd name="connsiteY98" fmla="*/ 2937328 h 5129212"/>
              <a:gd name="connsiteX99" fmla="*/ 3949279 w 6573406"/>
              <a:gd name="connsiteY99" fmla="*/ 2943360 h 5129212"/>
              <a:gd name="connsiteX100" fmla="*/ 3950675 w 6573406"/>
              <a:gd name="connsiteY100" fmla="*/ 2949075 h 5129212"/>
              <a:gd name="connsiteX101" fmla="*/ 3951373 w 6573406"/>
              <a:gd name="connsiteY101" fmla="*/ 2954789 h 5129212"/>
              <a:gd name="connsiteX102" fmla="*/ 3952071 w 6573406"/>
              <a:gd name="connsiteY102" fmla="*/ 2960822 h 5129212"/>
              <a:gd name="connsiteX103" fmla="*/ 3952769 w 6573406"/>
              <a:gd name="connsiteY103" fmla="*/ 2966854 h 5129212"/>
              <a:gd name="connsiteX104" fmla="*/ 3952769 w 6573406"/>
              <a:gd name="connsiteY104" fmla="*/ 2973203 h 5129212"/>
              <a:gd name="connsiteX105" fmla="*/ 3952769 w 6573406"/>
              <a:gd name="connsiteY105" fmla="*/ 2978918 h 5129212"/>
              <a:gd name="connsiteX106" fmla="*/ 3952071 w 6573406"/>
              <a:gd name="connsiteY106" fmla="*/ 2984950 h 5129212"/>
              <a:gd name="connsiteX107" fmla="*/ 3951373 w 6573406"/>
              <a:gd name="connsiteY107" fmla="*/ 2990982 h 5129212"/>
              <a:gd name="connsiteX108" fmla="*/ 3950675 w 6573406"/>
              <a:gd name="connsiteY108" fmla="*/ 2996697 h 5129212"/>
              <a:gd name="connsiteX109" fmla="*/ 3949279 w 6573406"/>
              <a:gd name="connsiteY109" fmla="*/ 3002411 h 5129212"/>
              <a:gd name="connsiteX110" fmla="*/ 3947534 w 6573406"/>
              <a:gd name="connsiteY110" fmla="*/ 3008444 h 5129212"/>
              <a:gd name="connsiteX111" fmla="*/ 3945789 w 6573406"/>
              <a:gd name="connsiteY111" fmla="*/ 3014158 h 5129212"/>
              <a:gd name="connsiteX112" fmla="*/ 3943695 w 6573406"/>
              <a:gd name="connsiteY112" fmla="*/ 3019873 h 5129212"/>
              <a:gd name="connsiteX113" fmla="*/ 3941252 w 6573406"/>
              <a:gd name="connsiteY113" fmla="*/ 3025270 h 5129212"/>
              <a:gd name="connsiteX114" fmla="*/ 3938460 w 6573406"/>
              <a:gd name="connsiteY114" fmla="*/ 3030667 h 5129212"/>
              <a:gd name="connsiteX115" fmla="*/ 3935668 w 6573406"/>
              <a:gd name="connsiteY115" fmla="*/ 3036064 h 5129212"/>
              <a:gd name="connsiteX116" fmla="*/ 3932178 w 6573406"/>
              <a:gd name="connsiteY116" fmla="*/ 3041462 h 5129212"/>
              <a:gd name="connsiteX117" fmla="*/ 3928688 w 6573406"/>
              <a:gd name="connsiteY117" fmla="*/ 3046224 h 5129212"/>
              <a:gd name="connsiteX118" fmla="*/ 3924849 w 6573406"/>
              <a:gd name="connsiteY118" fmla="*/ 3051621 h 5129212"/>
              <a:gd name="connsiteX119" fmla="*/ 3920661 w 6573406"/>
              <a:gd name="connsiteY119" fmla="*/ 3056066 h 5129212"/>
              <a:gd name="connsiteX120" fmla="*/ 3916473 w 6573406"/>
              <a:gd name="connsiteY120" fmla="*/ 3060828 h 5129212"/>
              <a:gd name="connsiteX121" fmla="*/ 3911587 w 6573406"/>
              <a:gd name="connsiteY121" fmla="*/ 3065273 h 5129212"/>
              <a:gd name="connsiteX122" fmla="*/ 3906701 w 6573406"/>
              <a:gd name="connsiteY122" fmla="*/ 3069400 h 5129212"/>
              <a:gd name="connsiteX123" fmla="*/ 3901815 w 6573406"/>
              <a:gd name="connsiteY123" fmla="*/ 3073210 h 5129212"/>
              <a:gd name="connsiteX124" fmla="*/ 3896929 w 6573406"/>
              <a:gd name="connsiteY124" fmla="*/ 3077019 h 5129212"/>
              <a:gd name="connsiteX125" fmla="*/ 3891694 w 6573406"/>
              <a:gd name="connsiteY125" fmla="*/ 3080194 h 5129212"/>
              <a:gd name="connsiteX126" fmla="*/ 3886110 w 6573406"/>
              <a:gd name="connsiteY126" fmla="*/ 3083051 h 5129212"/>
              <a:gd name="connsiteX127" fmla="*/ 3880177 w 6573406"/>
              <a:gd name="connsiteY127" fmla="*/ 3085909 h 5129212"/>
              <a:gd name="connsiteX128" fmla="*/ 3874593 w 6573406"/>
              <a:gd name="connsiteY128" fmla="*/ 3088131 h 5129212"/>
              <a:gd name="connsiteX129" fmla="*/ 3869009 w 6573406"/>
              <a:gd name="connsiteY129" fmla="*/ 3090354 h 5129212"/>
              <a:gd name="connsiteX130" fmla="*/ 3863425 w 6573406"/>
              <a:gd name="connsiteY130" fmla="*/ 3092258 h 5129212"/>
              <a:gd name="connsiteX131" fmla="*/ 3857492 w 6573406"/>
              <a:gd name="connsiteY131" fmla="*/ 3093846 h 5129212"/>
              <a:gd name="connsiteX132" fmla="*/ 3851559 w 6573406"/>
              <a:gd name="connsiteY132" fmla="*/ 3095116 h 5129212"/>
              <a:gd name="connsiteX133" fmla="*/ 3845626 w 6573406"/>
              <a:gd name="connsiteY133" fmla="*/ 3096068 h 5129212"/>
              <a:gd name="connsiteX134" fmla="*/ 3839693 w 6573406"/>
              <a:gd name="connsiteY134" fmla="*/ 3097021 h 5129212"/>
              <a:gd name="connsiteX135" fmla="*/ 3833760 w 6573406"/>
              <a:gd name="connsiteY135" fmla="*/ 3097338 h 5129212"/>
              <a:gd name="connsiteX136" fmla="*/ 3827827 w 6573406"/>
              <a:gd name="connsiteY136" fmla="*/ 3097338 h 5129212"/>
              <a:gd name="connsiteX137" fmla="*/ 3821894 w 6573406"/>
              <a:gd name="connsiteY137" fmla="*/ 3097338 h 5129212"/>
              <a:gd name="connsiteX138" fmla="*/ 3815961 w 6573406"/>
              <a:gd name="connsiteY138" fmla="*/ 3097021 h 5129212"/>
              <a:gd name="connsiteX139" fmla="*/ 3810028 w 6573406"/>
              <a:gd name="connsiteY139" fmla="*/ 3096068 h 5129212"/>
              <a:gd name="connsiteX140" fmla="*/ 3804095 w 6573406"/>
              <a:gd name="connsiteY140" fmla="*/ 3095116 h 5129212"/>
              <a:gd name="connsiteX141" fmla="*/ 3798162 w 6573406"/>
              <a:gd name="connsiteY141" fmla="*/ 3093846 h 5129212"/>
              <a:gd name="connsiteX142" fmla="*/ 3792578 w 6573406"/>
              <a:gd name="connsiteY142" fmla="*/ 3092258 h 5129212"/>
              <a:gd name="connsiteX143" fmla="*/ 3786645 w 6573406"/>
              <a:gd name="connsiteY143" fmla="*/ 3090354 h 5129212"/>
              <a:gd name="connsiteX144" fmla="*/ 3781061 w 6573406"/>
              <a:gd name="connsiteY144" fmla="*/ 3088131 h 5129212"/>
              <a:gd name="connsiteX145" fmla="*/ 3775477 w 6573406"/>
              <a:gd name="connsiteY145" fmla="*/ 3085909 h 5129212"/>
              <a:gd name="connsiteX146" fmla="*/ 3769893 w 6573406"/>
              <a:gd name="connsiteY146" fmla="*/ 3083051 h 5129212"/>
              <a:gd name="connsiteX147" fmla="*/ 3764658 w 6573406"/>
              <a:gd name="connsiteY147" fmla="*/ 3080194 h 5129212"/>
              <a:gd name="connsiteX148" fmla="*/ 3759423 w 6573406"/>
              <a:gd name="connsiteY148" fmla="*/ 3077019 h 5129212"/>
              <a:gd name="connsiteX149" fmla="*/ 3754188 w 6573406"/>
              <a:gd name="connsiteY149" fmla="*/ 3073210 h 5129212"/>
              <a:gd name="connsiteX150" fmla="*/ 3749302 w 6573406"/>
              <a:gd name="connsiteY150" fmla="*/ 3069400 h 5129212"/>
              <a:gd name="connsiteX151" fmla="*/ 3744416 w 6573406"/>
              <a:gd name="connsiteY151" fmla="*/ 3065273 h 5129212"/>
              <a:gd name="connsiteX152" fmla="*/ 3739879 w 6573406"/>
              <a:gd name="connsiteY152" fmla="*/ 3060828 h 5129212"/>
              <a:gd name="connsiteX153" fmla="*/ 3013960 w 6573406"/>
              <a:gd name="connsiteY153" fmla="*/ 2336338 h 5129212"/>
              <a:gd name="connsiteX154" fmla="*/ 3009423 w 6573406"/>
              <a:gd name="connsiteY154" fmla="*/ 2331576 h 5129212"/>
              <a:gd name="connsiteX155" fmla="*/ 3004537 w 6573406"/>
              <a:gd name="connsiteY155" fmla="*/ 2327448 h 5129212"/>
              <a:gd name="connsiteX156" fmla="*/ 2999651 w 6573406"/>
              <a:gd name="connsiteY156" fmla="*/ 2323639 h 5129212"/>
              <a:gd name="connsiteX157" fmla="*/ 2994416 w 6573406"/>
              <a:gd name="connsiteY157" fmla="*/ 2320146 h 5129212"/>
              <a:gd name="connsiteX158" fmla="*/ 2989181 w 6573406"/>
              <a:gd name="connsiteY158" fmla="*/ 2316971 h 5129212"/>
              <a:gd name="connsiteX159" fmla="*/ 2983946 w 6573406"/>
              <a:gd name="connsiteY159" fmla="*/ 2313797 h 5129212"/>
              <a:gd name="connsiteX160" fmla="*/ 2978362 w 6573406"/>
              <a:gd name="connsiteY160" fmla="*/ 2310939 h 5129212"/>
              <a:gd name="connsiteX161" fmla="*/ 2972778 w 6573406"/>
              <a:gd name="connsiteY161" fmla="*/ 2308717 h 5129212"/>
              <a:gd name="connsiteX162" fmla="*/ 2967194 w 6573406"/>
              <a:gd name="connsiteY162" fmla="*/ 2306495 h 5129212"/>
              <a:gd name="connsiteX163" fmla="*/ 2961261 w 6573406"/>
              <a:gd name="connsiteY163" fmla="*/ 2304907 h 5129212"/>
              <a:gd name="connsiteX164" fmla="*/ 2955677 w 6573406"/>
              <a:gd name="connsiteY164" fmla="*/ 2303002 h 5129212"/>
              <a:gd name="connsiteX165" fmla="*/ 2949744 w 6573406"/>
              <a:gd name="connsiteY165" fmla="*/ 2302050 h 5129212"/>
              <a:gd name="connsiteX166" fmla="*/ 2943811 w 6573406"/>
              <a:gd name="connsiteY166" fmla="*/ 2301097 h 5129212"/>
              <a:gd name="connsiteX167" fmla="*/ 2937878 w 6573406"/>
              <a:gd name="connsiteY167" fmla="*/ 2300145 h 5129212"/>
              <a:gd name="connsiteX168" fmla="*/ 2931945 w 6573406"/>
              <a:gd name="connsiteY168" fmla="*/ 2299828 h 5129212"/>
              <a:gd name="connsiteX169" fmla="*/ 2926012 w 6573406"/>
              <a:gd name="connsiteY169" fmla="*/ 2299510 h 5129212"/>
              <a:gd name="connsiteX170" fmla="*/ 2919730 w 6573406"/>
              <a:gd name="connsiteY170" fmla="*/ 2299828 h 5129212"/>
              <a:gd name="connsiteX171" fmla="*/ 2913797 w 6573406"/>
              <a:gd name="connsiteY171" fmla="*/ 2300145 h 5129212"/>
              <a:gd name="connsiteX172" fmla="*/ 2907864 w 6573406"/>
              <a:gd name="connsiteY172" fmla="*/ 2301097 h 5129212"/>
              <a:gd name="connsiteX173" fmla="*/ 2901931 w 6573406"/>
              <a:gd name="connsiteY173" fmla="*/ 2302050 h 5129212"/>
              <a:gd name="connsiteX174" fmla="*/ 2896347 w 6573406"/>
              <a:gd name="connsiteY174" fmla="*/ 2303002 h 5129212"/>
              <a:gd name="connsiteX175" fmla="*/ 2890414 w 6573406"/>
              <a:gd name="connsiteY175" fmla="*/ 2304907 h 5129212"/>
              <a:gd name="connsiteX176" fmla="*/ 2884830 w 6573406"/>
              <a:gd name="connsiteY176" fmla="*/ 2306495 h 5129212"/>
              <a:gd name="connsiteX177" fmla="*/ 2878897 w 6573406"/>
              <a:gd name="connsiteY177" fmla="*/ 2308717 h 5129212"/>
              <a:gd name="connsiteX178" fmla="*/ 2873313 w 6573406"/>
              <a:gd name="connsiteY178" fmla="*/ 2310939 h 5129212"/>
              <a:gd name="connsiteX179" fmla="*/ 2868078 w 6573406"/>
              <a:gd name="connsiteY179" fmla="*/ 2313797 h 5129212"/>
              <a:gd name="connsiteX180" fmla="*/ 2862494 w 6573406"/>
              <a:gd name="connsiteY180" fmla="*/ 2316971 h 5129212"/>
              <a:gd name="connsiteX181" fmla="*/ 2857259 w 6573406"/>
              <a:gd name="connsiteY181" fmla="*/ 2320146 h 5129212"/>
              <a:gd name="connsiteX182" fmla="*/ 2852373 w 6573406"/>
              <a:gd name="connsiteY182" fmla="*/ 2323639 h 5129212"/>
              <a:gd name="connsiteX183" fmla="*/ 2847138 w 6573406"/>
              <a:gd name="connsiteY183" fmla="*/ 2327448 h 5129212"/>
              <a:gd name="connsiteX184" fmla="*/ 2842601 w 6573406"/>
              <a:gd name="connsiteY184" fmla="*/ 2331576 h 5129212"/>
              <a:gd name="connsiteX185" fmla="*/ 2837715 w 6573406"/>
              <a:gd name="connsiteY185" fmla="*/ 2336338 h 5129212"/>
              <a:gd name="connsiteX186" fmla="*/ 2833527 w 6573406"/>
              <a:gd name="connsiteY186" fmla="*/ 2340783 h 5129212"/>
              <a:gd name="connsiteX187" fmla="*/ 2829339 w 6573406"/>
              <a:gd name="connsiteY187" fmla="*/ 2345545 h 5129212"/>
              <a:gd name="connsiteX188" fmla="*/ 2825500 w 6573406"/>
              <a:gd name="connsiteY188" fmla="*/ 2350624 h 5129212"/>
              <a:gd name="connsiteX189" fmla="*/ 2822010 w 6573406"/>
              <a:gd name="connsiteY189" fmla="*/ 2355704 h 5129212"/>
              <a:gd name="connsiteX190" fmla="*/ 2818520 w 6573406"/>
              <a:gd name="connsiteY190" fmla="*/ 2361101 h 5129212"/>
              <a:gd name="connsiteX191" fmla="*/ 2815728 w 6573406"/>
              <a:gd name="connsiteY191" fmla="*/ 2366181 h 5129212"/>
              <a:gd name="connsiteX192" fmla="*/ 2812936 w 6573406"/>
              <a:gd name="connsiteY192" fmla="*/ 2371896 h 5129212"/>
              <a:gd name="connsiteX193" fmla="*/ 2810493 w 6573406"/>
              <a:gd name="connsiteY193" fmla="*/ 2377293 h 5129212"/>
              <a:gd name="connsiteX194" fmla="*/ 2808399 w 6573406"/>
              <a:gd name="connsiteY194" fmla="*/ 2383007 h 5129212"/>
              <a:gd name="connsiteX195" fmla="*/ 2806305 w 6573406"/>
              <a:gd name="connsiteY195" fmla="*/ 2388405 h 5129212"/>
              <a:gd name="connsiteX196" fmla="*/ 2804909 w 6573406"/>
              <a:gd name="connsiteY196" fmla="*/ 2394437 h 5129212"/>
              <a:gd name="connsiteX197" fmla="*/ 2803513 w 6573406"/>
              <a:gd name="connsiteY197" fmla="*/ 2400469 h 5129212"/>
              <a:gd name="connsiteX198" fmla="*/ 2802466 w 6573406"/>
              <a:gd name="connsiteY198" fmla="*/ 2406501 h 5129212"/>
              <a:gd name="connsiteX199" fmla="*/ 2801768 w 6573406"/>
              <a:gd name="connsiteY199" fmla="*/ 2412216 h 5129212"/>
              <a:gd name="connsiteX200" fmla="*/ 2801419 w 6573406"/>
              <a:gd name="connsiteY200" fmla="*/ 2418248 h 5129212"/>
              <a:gd name="connsiteX201" fmla="*/ 2801419 w 6573406"/>
              <a:gd name="connsiteY201" fmla="*/ 2424280 h 5129212"/>
              <a:gd name="connsiteX202" fmla="*/ 2801419 w 6573406"/>
              <a:gd name="connsiteY202" fmla="*/ 2429994 h 5129212"/>
              <a:gd name="connsiteX203" fmla="*/ 2801768 w 6573406"/>
              <a:gd name="connsiteY203" fmla="*/ 2436027 h 5129212"/>
              <a:gd name="connsiteX204" fmla="*/ 2802466 w 6573406"/>
              <a:gd name="connsiteY204" fmla="*/ 2442059 h 5129212"/>
              <a:gd name="connsiteX205" fmla="*/ 2803513 w 6573406"/>
              <a:gd name="connsiteY205" fmla="*/ 2447773 h 5129212"/>
              <a:gd name="connsiteX206" fmla="*/ 2804909 w 6573406"/>
              <a:gd name="connsiteY206" fmla="*/ 2453805 h 5129212"/>
              <a:gd name="connsiteX207" fmla="*/ 2806305 w 6573406"/>
              <a:gd name="connsiteY207" fmla="*/ 2459838 h 5129212"/>
              <a:gd name="connsiteX208" fmla="*/ 2808399 w 6573406"/>
              <a:gd name="connsiteY208" fmla="*/ 2465235 h 5129212"/>
              <a:gd name="connsiteX209" fmla="*/ 2810493 w 6573406"/>
              <a:gd name="connsiteY209" fmla="*/ 2470949 h 5129212"/>
              <a:gd name="connsiteX210" fmla="*/ 2812936 w 6573406"/>
              <a:gd name="connsiteY210" fmla="*/ 2476347 h 5129212"/>
              <a:gd name="connsiteX211" fmla="*/ 2815728 w 6573406"/>
              <a:gd name="connsiteY211" fmla="*/ 2482061 h 5129212"/>
              <a:gd name="connsiteX212" fmla="*/ 2818520 w 6573406"/>
              <a:gd name="connsiteY212" fmla="*/ 2487458 h 5129212"/>
              <a:gd name="connsiteX213" fmla="*/ 2822010 w 6573406"/>
              <a:gd name="connsiteY213" fmla="*/ 2492538 h 5129212"/>
              <a:gd name="connsiteX214" fmla="*/ 2825500 w 6573406"/>
              <a:gd name="connsiteY214" fmla="*/ 2497935 h 5129212"/>
              <a:gd name="connsiteX215" fmla="*/ 2829339 w 6573406"/>
              <a:gd name="connsiteY215" fmla="*/ 2502697 h 5129212"/>
              <a:gd name="connsiteX216" fmla="*/ 2833527 w 6573406"/>
              <a:gd name="connsiteY216" fmla="*/ 2507460 h 5129212"/>
              <a:gd name="connsiteX217" fmla="*/ 2837715 w 6573406"/>
              <a:gd name="connsiteY217" fmla="*/ 2512222 h 5129212"/>
              <a:gd name="connsiteX218" fmla="*/ 4276989 w 6573406"/>
              <a:gd name="connsiteY218" fmla="*/ 3949455 h 5129212"/>
              <a:gd name="connsiteX219" fmla="*/ 4281177 w 6573406"/>
              <a:gd name="connsiteY219" fmla="*/ 3953900 h 5129212"/>
              <a:gd name="connsiteX220" fmla="*/ 4285365 w 6573406"/>
              <a:gd name="connsiteY220" fmla="*/ 3958980 h 5129212"/>
              <a:gd name="connsiteX221" fmla="*/ 4289204 w 6573406"/>
              <a:gd name="connsiteY221" fmla="*/ 3963742 h 5129212"/>
              <a:gd name="connsiteX222" fmla="*/ 4292694 w 6573406"/>
              <a:gd name="connsiteY222" fmla="*/ 3968822 h 5129212"/>
              <a:gd name="connsiteX223" fmla="*/ 4296184 w 6573406"/>
              <a:gd name="connsiteY223" fmla="*/ 3974219 h 5129212"/>
              <a:gd name="connsiteX224" fmla="*/ 4298976 w 6573406"/>
              <a:gd name="connsiteY224" fmla="*/ 3979298 h 5129212"/>
              <a:gd name="connsiteX225" fmla="*/ 4301768 w 6573406"/>
              <a:gd name="connsiteY225" fmla="*/ 3985013 h 5129212"/>
              <a:gd name="connsiteX226" fmla="*/ 4304211 w 6573406"/>
              <a:gd name="connsiteY226" fmla="*/ 3990728 h 5129212"/>
              <a:gd name="connsiteX227" fmla="*/ 4306305 w 6573406"/>
              <a:gd name="connsiteY227" fmla="*/ 3996125 h 5129212"/>
              <a:gd name="connsiteX228" fmla="*/ 4308050 w 6573406"/>
              <a:gd name="connsiteY228" fmla="*/ 4001840 h 5129212"/>
              <a:gd name="connsiteX229" fmla="*/ 4309795 w 6573406"/>
              <a:gd name="connsiteY229" fmla="*/ 4007554 h 5129212"/>
              <a:gd name="connsiteX230" fmla="*/ 4311191 w 6573406"/>
              <a:gd name="connsiteY230" fmla="*/ 4013586 h 5129212"/>
              <a:gd name="connsiteX231" fmla="*/ 4311889 w 6573406"/>
              <a:gd name="connsiteY231" fmla="*/ 4019618 h 5129212"/>
              <a:gd name="connsiteX232" fmla="*/ 4312587 w 6573406"/>
              <a:gd name="connsiteY232" fmla="*/ 4025333 h 5129212"/>
              <a:gd name="connsiteX233" fmla="*/ 4313285 w 6573406"/>
              <a:gd name="connsiteY233" fmla="*/ 4031365 h 5129212"/>
              <a:gd name="connsiteX234" fmla="*/ 4313285 w 6573406"/>
              <a:gd name="connsiteY234" fmla="*/ 4037397 h 5129212"/>
              <a:gd name="connsiteX235" fmla="*/ 4313285 w 6573406"/>
              <a:gd name="connsiteY235" fmla="*/ 4043429 h 5129212"/>
              <a:gd name="connsiteX236" fmla="*/ 4312587 w 6573406"/>
              <a:gd name="connsiteY236" fmla="*/ 4049144 h 5129212"/>
              <a:gd name="connsiteX237" fmla="*/ 4311889 w 6573406"/>
              <a:gd name="connsiteY237" fmla="*/ 4055176 h 5129212"/>
              <a:gd name="connsiteX238" fmla="*/ 4311191 w 6573406"/>
              <a:gd name="connsiteY238" fmla="*/ 4061208 h 5129212"/>
              <a:gd name="connsiteX239" fmla="*/ 4309795 w 6573406"/>
              <a:gd name="connsiteY239" fmla="*/ 4066923 h 5129212"/>
              <a:gd name="connsiteX240" fmla="*/ 4308050 w 6573406"/>
              <a:gd name="connsiteY240" fmla="*/ 4072955 h 5129212"/>
              <a:gd name="connsiteX241" fmla="*/ 4306305 w 6573406"/>
              <a:gd name="connsiteY241" fmla="*/ 4078670 h 5129212"/>
              <a:gd name="connsiteX242" fmla="*/ 4304211 w 6573406"/>
              <a:gd name="connsiteY242" fmla="*/ 4084067 h 5129212"/>
              <a:gd name="connsiteX243" fmla="*/ 4301768 w 6573406"/>
              <a:gd name="connsiteY243" fmla="*/ 4089782 h 5129212"/>
              <a:gd name="connsiteX244" fmla="*/ 4298976 w 6573406"/>
              <a:gd name="connsiteY244" fmla="*/ 4095179 h 5129212"/>
              <a:gd name="connsiteX245" fmla="*/ 4296184 w 6573406"/>
              <a:gd name="connsiteY245" fmla="*/ 4100576 h 5129212"/>
              <a:gd name="connsiteX246" fmla="*/ 4292694 w 6573406"/>
              <a:gd name="connsiteY246" fmla="*/ 4105656 h 5129212"/>
              <a:gd name="connsiteX247" fmla="*/ 4289204 w 6573406"/>
              <a:gd name="connsiteY247" fmla="*/ 4111053 h 5129212"/>
              <a:gd name="connsiteX248" fmla="*/ 4285365 w 6573406"/>
              <a:gd name="connsiteY248" fmla="*/ 4115815 h 5129212"/>
              <a:gd name="connsiteX249" fmla="*/ 4281177 w 6573406"/>
              <a:gd name="connsiteY249" fmla="*/ 4120895 h 5129212"/>
              <a:gd name="connsiteX250" fmla="*/ 4276989 w 6573406"/>
              <a:gd name="connsiteY250" fmla="*/ 4125339 h 5129212"/>
              <a:gd name="connsiteX251" fmla="*/ 4272801 w 6573406"/>
              <a:gd name="connsiteY251" fmla="*/ 4129149 h 5129212"/>
              <a:gd name="connsiteX252" fmla="*/ 4268613 w 6573406"/>
              <a:gd name="connsiteY252" fmla="*/ 4132959 h 5129212"/>
              <a:gd name="connsiteX253" fmla="*/ 4264425 w 6573406"/>
              <a:gd name="connsiteY253" fmla="*/ 4136134 h 5129212"/>
              <a:gd name="connsiteX254" fmla="*/ 4259888 w 6573406"/>
              <a:gd name="connsiteY254" fmla="*/ 4139626 h 5129212"/>
              <a:gd name="connsiteX255" fmla="*/ 4255700 w 6573406"/>
              <a:gd name="connsiteY255" fmla="*/ 4142483 h 5129212"/>
              <a:gd name="connsiteX256" fmla="*/ 4250814 w 6573406"/>
              <a:gd name="connsiteY256" fmla="*/ 4145023 h 5129212"/>
              <a:gd name="connsiteX257" fmla="*/ 4246277 w 6573406"/>
              <a:gd name="connsiteY257" fmla="*/ 4147880 h 5129212"/>
              <a:gd name="connsiteX258" fmla="*/ 4241391 w 6573406"/>
              <a:gd name="connsiteY258" fmla="*/ 4150103 h 5129212"/>
              <a:gd name="connsiteX259" fmla="*/ 4236854 w 6573406"/>
              <a:gd name="connsiteY259" fmla="*/ 4152008 h 5129212"/>
              <a:gd name="connsiteX260" fmla="*/ 4231619 w 6573406"/>
              <a:gd name="connsiteY260" fmla="*/ 4154230 h 5129212"/>
              <a:gd name="connsiteX261" fmla="*/ 4226733 w 6573406"/>
              <a:gd name="connsiteY261" fmla="*/ 4156135 h 5129212"/>
              <a:gd name="connsiteX262" fmla="*/ 4221847 w 6573406"/>
              <a:gd name="connsiteY262" fmla="*/ 4157405 h 5129212"/>
              <a:gd name="connsiteX263" fmla="*/ 4216612 w 6573406"/>
              <a:gd name="connsiteY263" fmla="*/ 4158675 h 5129212"/>
              <a:gd name="connsiteX264" fmla="*/ 4211726 w 6573406"/>
              <a:gd name="connsiteY264" fmla="*/ 4159945 h 5129212"/>
              <a:gd name="connsiteX265" fmla="*/ 4206491 w 6573406"/>
              <a:gd name="connsiteY265" fmla="*/ 4160580 h 5129212"/>
              <a:gd name="connsiteX266" fmla="*/ 4201256 w 6573406"/>
              <a:gd name="connsiteY266" fmla="*/ 4161215 h 5129212"/>
              <a:gd name="connsiteX267" fmla="*/ 4196022 w 6573406"/>
              <a:gd name="connsiteY267" fmla="*/ 4161532 h 5129212"/>
              <a:gd name="connsiteX268" fmla="*/ 4191135 w 6573406"/>
              <a:gd name="connsiteY268" fmla="*/ 4161532 h 5129212"/>
              <a:gd name="connsiteX269" fmla="*/ 4185900 w 6573406"/>
              <a:gd name="connsiteY269" fmla="*/ 4161532 h 5129212"/>
              <a:gd name="connsiteX270" fmla="*/ 4180665 w 6573406"/>
              <a:gd name="connsiteY270" fmla="*/ 4161532 h 5129212"/>
              <a:gd name="connsiteX271" fmla="*/ 4175430 w 6573406"/>
              <a:gd name="connsiteY271" fmla="*/ 4160897 h 5129212"/>
              <a:gd name="connsiteX272" fmla="*/ 4170195 w 6573406"/>
              <a:gd name="connsiteY272" fmla="*/ 4160580 h 5129212"/>
              <a:gd name="connsiteX273" fmla="*/ 4165309 w 6573406"/>
              <a:gd name="connsiteY273" fmla="*/ 4159627 h 5129212"/>
              <a:gd name="connsiteX274" fmla="*/ 4159725 w 6573406"/>
              <a:gd name="connsiteY274" fmla="*/ 4158357 h 5129212"/>
              <a:gd name="connsiteX275" fmla="*/ 4154490 w 6573406"/>
              <a:gd name="connsiteY275" fmla="*/ 4157087 h 5129212"/>
              <a:gd name="connsiteX276" fmla="*/ 4149604 w 6573406"/>
              <a:gd name="connsiteY276" fmla="*/ 4155500 h 5129212"/>
              <a:gd name="connsiteX277" fmla="*/ 4144718 w 6573406"/>
              <a:gd name="connsiteY277" fmla="*/ 4153913 h 5129212"/>
              <a:gd name="connsiteX278" fmla="*/ 4139832 w 6573406"/>
              <a:gd name="connsiteY278" fmla="*/ 4151690 h 5129212"/>
              <a:gd name="connsiteX279" fmla="*/ 4134946 w 6573406"/>
              <a:gd name="connsiteY279" fmla="*/ 4149785 h 5129212"/>
              <a:gd name="connsiteX280" fmla="*/ 4130409 w 6573406"/>
              <a:gd name="connsiteY280" fmla="*/ 4147246 h 5129212"/>
              <a:gd name="connsiteX281" fmla="*/ 4125523 w 6573406"/>
              <a:gd name="connsiteY281" fmla="*/ 4144706 h 5129212"/>
              <a:gd name="connsiteX282" fmla="*/ 4120986 w 6573406"/>
              <a:gd name="connsiteY282" fmla="*/ 4142166 h 5129212"/>
              <a:gd name="connsiteX283" fmla="*/ 0 w 6573406"/>
              <a:gd name="connsiteY283" fmla="*/ 0 h 5129212"/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467649 h 5129212"/>
              <a:gd name="connsiteX3" fmla="*/ 0 w 6573406"/>
              <a:gd name="connsiteY3" fmla="*/ 5129212 h 5129212"/>
              <a:gd name="connsiteX4" fmla="*/ 6573406 w 6573406"/>
              <a:gd name="connsiteY4" fmla="*/ 5129212 h 5129212"/>
              <a:gd name="connsiteX5" fmla="*/ 3968474 w 6573406"/>
              <a:gd name="connsiteY5" fmla="*/ 2531906 h 5129212"/>
              <a:gd name="connsiteX6" fmla="*/ 3962541 w 6573406"/>
              <a:gd name="connsiteY6" fmla="*/ 2531906 h 5129212"/>
              <a:gd name="connsiteX7" fmla="*/ 3956259 w 6573406"/>
              <a:gd name="connsiteY7" fmla="*/ 2531588 h 5129212"/>
              <a:gd name="connsiteX8" fmla="*/ 3950326 w 6573406"/>
              <a:gd name="connsiteY8" fmla="*/ 2530953 h 5129212"/>
              <a:gd name="connsiteX9" fmla="*/ 3944393 w 6573406"/>
              <a:gd name="connsiteY9" fmla="*/ 2530001 h 5129212"/>
              <a:gd name="connsiteX10" fmla="*/ 3938460 w 6573406"/>
              <a:gd name="connsiteY10" fmla="*/ 2528731 h 5129212"/>
              <a:gd name="connsiteX11" fmla="*/ 3932527 w 6573406"/>
              <a:gd name="connsiteY11" fmla="*/ 2527143 h 5129212"/>
              <a:gd name="connsiteX12" fmla="*/ 3926943 w 6573406"/>
              <a:gd name="connsiteY12" fmla="*/ 2525239 h 5129212"/>
              <a:gd name="connsiteX13" fmla="*/ 3921010 w 6573406"/>
              <a:gd name="connsiteY13" fmla="*/ 2523334 h 5129212"/>
              <a:gd name="connsiteX14" fmla="*/ 3915426 w 6573406"/>
              <a:gd name="connsiteY14" fmla="*/ 2520794 h 5129212"/>
              <a:gd name="connsiteX15" fmla="*/ 3909842 w 6573406"/>
              <a:gd name="connsiteY15" fmla="*/ 2517937 h 5129212"/>
              <a:gd name="connsiteX16" fmla="*/ 3904258 w 6573406"/>
              <a:gd name="connsiteY16" fmla="*/ 2515079 h 5129212"/>
              <a:gd name="connsiteX17" fmla="*/ 3899023 w 6573406"/>
              <a:gd name="connsiteY17" fmla="*/ 2511587 h 5129212"/>
              <a:gd name="connsiteX18" fmla="*/ 3893788 w 6573406"/>
              <a:gd name="connsiteY18" fmla="*/ 2508095 h 5129212"/>
              <a:gd name="connsiteX19" fmla="*/ 3888902 w 6573406"/>
              <a:gd name="connsiteY19" fmla="*/ 2504285 h 5129212"/>
              <a:gd name="connsiteX20" fmla="*/ 3884016 w 6573406"/>
              <a:gd name="connsiteY20" fmla="*/ 2500158 h 5129212"/>
              <a:gd name="connsiteX21" fmla="*/ 3879130 w 6573406"/>
              <a:gd name="connsiteY21" fmla="*/ 2495713 h 5129212"/>
              <a:gd name="connsiteX22" fmla="*/ 3266286 w 6573406"/>
              <a:gd name="connsiteY22" fmla="*/ 1883611 h 5129212"/>
              <a:gd name="connsiteX23" fmla="*/ 3261400 w 6573406"/>
              <a:gd name="connsiteY23" fmla="*/ 1879484 h 5129212"/>
              <a:gd name="connsiteX24" fmla="*/ 3256864 w 6573406"/>
              <a:gd name="connsiteY24" fmla="*/ 1875356 h 5129212"/>
              <a:gd name="connsiteX25" fmla="*/ 3251628 w 6573406"/>
              <a:gd name="connsiteY25" fmla="*/ 1871547 h 5129212"/>
              <a:gd name="connsiteX26" fmla="*/ 3246742 w 6573406"/>
              <a:gd name="connsiteY26" fmla="*/ 1868054 h 5129212"/>
              <a:gd name="connsiteX27" fmla="*/ 3241508 w 6573406"/>
              <a:gd name="connsiteY27" fmla="*/ 1864562 h 5129212"/>
              <a:gd name="connsiteX28" fmla="*/ 3235924 w 6573406"/>
              <a:gd name="connsiteY28" fmla="*/ 1861705 h 5129212"/>
              <a:gd name="connsiteX29" fmla="*/ 3230688 w 6573406"/>
              <a:gd name="connsiteY29" fmla="*/ 1858847 h 5129212"/>
              <a:gd name="connsiteX30" fmla="*/ 3225104 w 6573406"/>
              <a:gd name="connsiteY30" fmla="*/ 1856308 h 5129212"/>
              <a:gd name="connsiteX31" fmla="*/ 3219172 w 6573406"/>
              <a:gd name="connsiteY31" fmla="*/ 1854403 h 5129212"/>
              <a:gd name="connsiteX32" fmla="*/ 3213588 w 6573406"/>
              <a:gd name="connsiteY32" fmla="*/ 1852180 h 5129212"/>
              <a:gd name="connsiteX33" fmla="*/ 3207654 w 6573406"/>
              <a:gd name="connsiteY33" fmla="*/ 1850910 h 5129212"/>
              <a:gd name="connsiteX34" fmla="*/ 3202070 w 6573406"/>
              <a:gd name="connsiteY34" fmla="*/ 1849323 h 5129212"/>
              <a:gd name="connsiteX35" fmla="*/ 3196138 w 6573406"/>
              <a:gd name="connsiteY35" fmla="*/ 1848371 h 5129212"/>
              <a:gd name="connsiteX36" fmla="*/ 3190205 w 6573406"/>
              <a:gd name="connsiteY36" fmla="*/ 1847736 h 5129212"/>
              <a:gd name="connsiteX37" fmla="*/ 3184272 w 6573406"/>
              <a:gd name="connsiteY37" fmla="*/ 1847418 h 5129212"/>
              <a:gd name="connsiteX38" fmla="*/ 3177990 w 6573406"/>
              <a:gd name="connsiteY38" fmla="*/ 1847418 h 5129212"/>
              <a:gd name="connsiteX39" fmla="*/ 3172057 w 6573406"/>
              <a:gd name="connsiteY39" fmla="*/ 1847418 h 5129212"/>
              <a:gd name="connsiteX40" fmla="*/ 3166124 w 6573406"/>
              <a:gd name="connsiteY40" fmla="*/ 1847736 h 5129212"/>
              <a:gd name="connsiteX41" fmla="*/ 3160191 w 6573406"/>
              <a:gd name="connsiteY41" fmla="*/ 1848371 h 5129212"/>
              <a:gd name="connsiteX42" fmla="*/ 3154258 w 6573406"/>
              <a:gd name="connsiteY42" fmla="*/ 1849323 h 5129212"/>
              <a:gd name="connsiteX43" fmla="*/ 3148325 w 6573406"/>
              <a:gd name="connsiteY43" fmla="*/ 1850910 h 5129212"/>
              <a:gd name="connsiteX44" fmla="*/ 3142741 w 6573406"/>
              <a:gd name="connsiteY44" fmla="*/ 1852180 h 5129212"/>
              <a:gd name="connsiteX45" fmla="*/ 3136808 w 6573406"/>
              <a:gd name="connsiteY45" fmla="*/ 1854403 h 5129212"/>
              <a:gd name="connsiteX46" fmla="*/ 3131224 w 6573406"/>
              <a:gd name="connsiteY46" fmla="*/ 1856308 h 5129212"/>
              <a:gd name="connsiteX47" fmla="*/ 3125640 w 6573406"/>
              <a:gd name="connsiteY47" fmla="*/ 1858847 h 5129212"/>
              <a:gd name="connsiteX48" fmla="*/ 3120405 w 6573406"/>
              <a:gd name="connsiteY48" fmla="*/ 1861705 h 5129212"/>
              <a:gd name="connsiteX49" fmla="*/ 3114821 w 6573406"/>
              <a:gd name="connsiteY49" fmla="*/ 1864562 h 5129212"/>
              <a:gd name="connsiteX50" fmla="*/ 3109586 w 6573406"/>
              <a:gd name="connsiteY50" fmla="*/ 1868054 h 5129212"/>
              <a:gd name="connsiteX51" fmla="*/ 3104351 w 6573406"/>
              <a:gd name="connsiteY51" fmla="*/ 1871547 h 5129212"/>
              <a:gd name="connsiteX52" fmla="*/ 3099465 w 6573406"/>
              <a:gd name="connsiteY52" fmla="*/ 1875356 h 5129212"/>
              <a:gd name="connsiteX53" fmla="*/ 3094579 w 6573406"/>
              <a:gd name="connsiteY53" fmla="*/ 1879484 h 5129212"/>
              <a:gd name="connsiteX54" fmla="*/ 3090042 w 6573406"/>
              <a:gd name="connsiteY54" fmla="*/ 1883611 h 5129212"/>
              <a:gd name="connsiteX55" fmla="*/ 3085505 w 6573406"/>
              <a:gd name="connsiteY55" fmla="*/ 1888373 h 5129212"/>
              <a:gd name="connsiteX56" fmla="*/ 3081666 w 6573406"/>
              <a:gd name="connsiteY56" fmla="*/ 1893135 h 5129212"/>
              <a:gd name="connsiteX57" fmla="*/ 3077827 w 6573406"/>
              <a:gd name="connsiteY57" fmla="*/ 1898215 h 5129212"/>
              <a:gd name="connsiteX58" fmla="*/ 3073988 w 6573406"/>
              <a:gd name="connsiteY58" fmla="*/ 1903295 h 5129212"/>
              <a:gd name="connsiteX59" fmla="*/ 3070847 w 6573406"/>
              <a:gd name="connsiteY59" fmla="*/ 1908374 h 5129212"/>
              <a:gd name="connsiteX60" fmla="*/ 3067706 w 6573406"/>
              <a:gd name="connsiteY60" fmla="*/ 1914089 h 5129212"/>
              <a:gd name="connsiteX61" fmla="*/ 3065263 w 6573406"/>
              <a:gd name="connsiteY61" fmla="*/ 1919169 h 5129212"/>
              <a:gd name="connsiteX62" fmla="*/ 3062820 w 6573406"/>
              <a:gd name="connsiteY62" fmla="*/ 1924883 h 5129212"/>
              <a:gd name="connsiteX63" fmla="*/ 3060726 w 6573406"/>
              <a:gd name="connsiteY63" fmla="*/ 1930281 h 5129212"/>
              <a:gd name="connsiteX64" fmla="*/ 3058632 w 6573406"/>
              <a:gd name="connsiteY64" fmla="*/ 1936313 h 5129212"/>
              <a:gd name="connsiteX65" fmla="*/ 3057236 w 6573406"/>
              <a:gd name="connsiteY65" fmla="*/ 1942345 h 5129212"/>
              <a:gd name="connsiteX66" fmla="*/ 3055840 w 6573406"/>
              <a:gd name="connsiteY66" fmla="*/ 1947742 h 5129212"/>
              <a:gd name="connsiteX67" fmla="*/ 3054793 w 6573406"/>
              <a:gd name="connsiteY67" fmla="*/ 1953774 h 5129212"/>
              <a:gd name="connsiteX68" fmla="*/ 3054095 w 6573406"/>
              <a:gd name="connsiteY68" fmla="*/ 1959806 h 5129212"/>
              <a:gd name="connsiteX69" fmla="*/ 3053746 w 6573406"/>
              <a:gd name="connsiteY69" fmla="*/ 1965521 h 5129212"/>
              <a:gd name="connsiteX70" fmla="*/ 3053746 w 6573406"/>
              <a:gd name="connsiteY70" fmla="*/ 1971870 h 5129212"/>
              <a:gd name="connsiteX71" fmla="*/ 3053746 w 6573406"/>
              <a:gd name="connsiteY71" fmla="*/ 1977903 h 5129212"/>
              <a:gd name="connsiteX72" fmla="*/ 3054095 w 6573406"/>
              <a:gd name="connsiteY72" fmla="*/ 1983617 h 5129212"/>
              <a:gd name="connsiteX73" fmla="*/ 3054793 w 6573406"/>
              <a:gd name="connsiteY73" fmla="*/ 1989649 h 5129212"/>
              <a:gd name="connsiteX74" fmla="*/ 3055840 w 6573406"/>
              <a:gd name="connsiteY74" fmla="*/ 1995681 h 5129212"/>
              <a:gd name="connsiteX75" fmla="*/ 3057236 w 6573406"/>
              <a:gd name="connsiteY75" fmla="*/ 2001079 h 5129212"/>
              <a:gd name="connsiteX76" fmla="*/ 3058632 w 6573406"/>
              <a:gd name="connsiteY76" fmla="*/ 2007111 h 5129212"/>
              <a:gd name="connsiteX77" fmla="*/ 3060726 w 6573406"/>
              <a:gd name="connsiteY77" fmla="*/ 2013143 h 5129212"/>
              <a:gd name="connsiteX78" fmla="*/ 3062820 w 6573406"/>
              <a:gd name="connsiteY78" fmla="*/ 2018540 h 5129212"/>
              <a:gd name="connsiteX79" fmla="*/ 3065263 w 6573406"/>
              <a:gd name="connsiteY79" fmla="*/ 2024255 h 5129212"/>
              <a:gd name="connsiteX80" fmla="*/ 3067706 w 6573406"/>
              <a:gd name="connsiteY80" fmla="*/ 2029334 h 5129212"/>
              <a:gd name="connsiteX81" fmla="*/ 3070847 w 6573406"/>
              <a:gd name="connsiteY81" fmla="*/ 2035049 h 5129212"/>
              <a:gd name="connsiteX82" fmla="*/ 3073988 w 6573406"/>
              <a:gd name="connsiteY82" fmla="*/ 2040446 h 5129212"/>
              <a:gd name="connsiteX83" fmla="*/ 3077827 w 6573406"/>
              <a:gd name="connsiteY83" fmla="*/ 2045208 h 5129212"/>
              <a:gd name="connsiteX84" fmla="*/ 3081666 w 6573406"/>
              <a:gd name="connsiteY84" fmla="*/ 2050288 h 5129212"/>
              <a:gd name="connsiteX85" fmla="*/ 3085505 w 6573406"/>
              <a:gd name="connsiteY85" fmla="*/ 2055368 h 5129212"/>
              <a:gd name="connsiteX86" fmla="*/ 3090042 w 6573406"/>
              <a:gd name="connsiteY86" fmla="*/ 2059812 h 5129212"/>
              <a:gd name="connsiteX87" fmla="*/ 3916473 w 6573406"/>
              <a:gd name="connsiteY87" fmla="*/ 2884626 h 5129212"/>
              <a:gd name="connsiteX88" fmla="*/ 3920661 w 6573406"/>
              <a:gd name="connsiteY88" fmla="*/ 2889706 h 5129212"/>
              <a:gd name="connsiteX89" fmla="*/ 3924849 w 6573406"/>
              <a:gd name="connsiteY89" fmla="*/ 2894151 h 5129212"/>
              <a:gd name="connsiteX90" fmla="*/ 3928688 w 6573406"/>
              <a:gd name="connsiteY90" fmla="*/ 2899548 h 5129212"/>
              <a:gd name="connsiteX91" fmla="*/ 3932178 w 6573406"/>
              <a:gd name="connsiteY91" fmla="*/ 2904310 h 5129212"/>
              <a:gd name="connsiteX92" fmla="*/ 3935668 w 6573406"/>
              <a:gd name="connsiteY92" fmla="*/ 2909390 h 5129212"/>
              <a:gd name="connsiteX93" fmla="*/ 3938460 w 6573406"/>
              <a:gd name="connsiteY93" fmla="*/ 2915104 h 5129212"/>
              <a:gd name="connsiteX94" fmla="*/ 3941252 w 6573406"/>
              <a:gd name="connsiteY94" fmla="*/ 2920502 h 5129212"/>
              <a:gd name="connsiteX95" fmla="*/ 3943695 w 6573406"/>
              <a:gd name="connsiteY95" fmla="*/ 2925899 h 5129212"/>
              <a:gd name="connsiteX96" fmla="*/ 3945789 w 6573406"/>
              <a:gd name="connsiteY96" fmla="*/ 2931613 h 5129212"/>
              <a:gd name="connsiteX97" fmla="*/ 3947534 w 6573406"/>
              <a:gd name="connsiteY97" fmla="*/ 2937328 h 5129212"/>
              <a:gd name="connsiteX98" fmla="*/ 3949279 w 6573406"/>
              <a:gd name="connsiteY98" fmla="*/ 2943360 h 5129212"/>
              <a:gd name="connsiteX99" fmla="*/ 3950675 w 6573406"/>
              <a:gd name="connsiteY99" fmla="*/ 2949075 h 5129212"/>
              <a:gd name="connsiteX100" fmla="*/ 3951373 w 6573406"/>
              <a:gd name="connsiteY100" fmla="*/ 2954789 h 5129212"/>
              <a:gd name="connsiteX101" fmla="*/ 3952071 w 6573406"/>
              <a:gd name="connsiteY101" fmla="*/ 2960822 h 5129212"/>
              <a:gd name="connsiteX102" fmla="*/ 3952769 w 6573406"/>
              <a:gd name="connsiteY102" fmla="*/ 2966854 h 5129212"/>
              <a:gd name="connsiteX103" fmla="*/ 3952769 w 6573406"/>
              <a:gd name="connsiteY103" fmla="*/ 2973203 h 5129212"/>
              <a:gd name="connsiteX104" fmla="*/ 3952769 w 6573406"/>
              <a:gd name="connsiteY104" fmla="*/ 2978918 h 5129212"/>
              <a:gd name="connsiteX105" fmla="*/ 3952071 w 6573406"/>
              <a:gd name="connsiteY105" fmla="*/ 2984950 h 5129212"/>
              <a:gd name="connsiteX106" fmla="*/ 3951373 w 6573406"/>
              <a:gd name="connsiteY106" fmla="*/ 2990982 h 5129212"/>
              <a:gd name="connsiteX107" fmla="*/ 3950675 w 6573406"/>
              <a:gd name="connsiteY107" fmla="*/ 2996697 h 5129212"/>
              <a:gd name="connsiteX108" fmla="*/ 3949279 w 6573406"/>
              <a:gd name="connsiteY108" fmla="*/ 3002411 h 5129212"/>
              <a:gd name="connsiteX109" fmla="*/ 3947534 w 6573406"/>
              <a:gd name="connsiteY109" fmla="*/ 3008444 h 5129212"/>
              <a:gd name="connsiteX110" fmla="*/ 3945789 w 6573406"/>
              <a:gd name="connsiteY110" fmla="*/ 3014158 h 5129212"/>
              <a:gd name="connsiteX111" fmla="*/ 3943695 w 6573406"/>
              <a:gd name="connsiteY111" fmla="*/ 3019873 h 5129212"/>
              <a:gd name="connsiteX112" fmla="*/ 3941252 w 6573406"/>
              <a:gd name="connsiteY112" fmla="*/ 3025270 h 5129212"/>
              <a:gd name="connsiteX113" fmla="*/ 3938460 w 6573406"/>
              <a:gd name="connsiteY113" fmla="*/ 3030667 h 5129212"/>
              <a:gd name="connsiteX114" fmla="*/ 3935668 w 6573406"/>
              <a:gd name="connsiteY114" fmla="*/ 3036064 h 5129212"/>
              <a:gd name="connsiteX115" fmla="*/ 3932178 w 6573406"/>
              <a:gd name="connsiteY115" fmla="*/ 3041462 h 5129212"/>
              <a:gd name="connsiteX116" fmla="*/ 3928688 w 6573406"/>
              <a:gd name="connsiteY116" fmla="*/ 3046224 h 5129212"/>
              <a:gd name="connsiteX117" fmla="*/ 3924849 w 6573406"/>
              <a:gd name="connsiteY117" fmla="*/ 3051621 h 5129212"/>
              <a:gd name="connsiteX118" fmla="*/ 3920661 w 6573406"/>
              <a:gd name="connsiteY118" fmla="*/ 3056066 h 5129212"/>
              <a:gd name="connsiteX119" fmla="*/ 3916473 w 6573406"/>
              <a:gd name="connsiteY119" fmla="*/ 3060828 h 5129212"/>
              <a:gd name="connsiteX120" fmla="*/ 3911587 w 6573406"/>
              <a:gd name="connsiteY120" fmla="*/ 3065273 h 5129212"/>
              <a:gd name="connsiteX121" fmla="*/ 3906701 w 6573406"/>
              <a:gd name="connsiteY121" fmla="*/ 3069400 h 5129212"/>
              <a:gd name="connsiteX122" fmla="*/ 3901815 w 6573406"/>
              <a:gd name="connsiteY122" fmla="*/ 3073210 h 5129212"/>
              <a:gd name="connsiteX123" fmla="*/ 3896929 w 6573406"/>
              <a:gd name="connsiteY123" fmla="*/ 3077019 h 5129212"/>
              <a:gd name="connsiteX124" fmla="*/ 3891694 w 6573406"/>
              <a:gd name="connsiteY124" fmla="*/ 3080194 h 5129212"/>
              <a:gd name="connsiteX125" fmla="*/ 3886110 w 6573406"/>
              <a:gd name="connsiteY125" fmla="*/ 3083051 h 5129212"/>
              <a:gd name="connsiteX126" fmla="*/ 3880177 w 6573406"/>
              <a:gd name="connsiteY126" fmla="*/ 3085909 h 5129212"/>
              <a:gd name="connsiteX127" fmla="*/ 3874593 w 6573406"/>
              <a:gd name="connsiteY127" fmla="*/ 3088131 h 5129212"/>
              <a:gd name="connsiteX128" fmla="*/ 3869009 w 6573406"/>
              <a:gd name="connsiteY128" fmla="*/ 3090354 h 5129212"/>
              <a:gd name="connsiteX129" fmla="*/ 3863425 w 6573406"/>
              <a:gd name="connsiteY129" fmla="*/ 3092258 h 5129212"/>
              <a:gd name="connsiteX130" fmla="*/ 3857492 w 6573406"/>
              <a:gd name="connsiteY130" fmla="*/ 3093846 h 5129212"/>
              <a:gd name="connsiteX131" fmla="*/ 3851559 w 6573406"/>
              <a:gd name="connsiteY131" fmla="*/ 3095116 h 5129212"/>
              <a:gd name="connsiteX132" fmla="*/ 3845626 w 6573406"/>
              <a:gd name="connsiteY132" fmla="*/ 3096068 h 5129212"/>
              <a:gd name="connsiteX133" fmla="*/ 3839693 w 6573406"/>
              <a:gd name="connsiteY133" fmla="*/ 3097021 h 5129212"/>
              <a:gd name="connsiteX134" fmla="*/ 3833760 w 6573406"/>
              <a:gd name="connsiteY134" fmla="*/ 3097338 h 5129212"/>
              <a:gd name="connsiteX135" fmla="*/ 3827827 w 6573406"/>
              <a:gd name="connsiteY135" fmla="*/ 3097338 h 5129212"/>
              <a:gd name="connsiteX136" fmla="*/ 3821894 w 6573406"/>
              <a:gd name="connsiteY136" fmla="*/ 3097338 h 5129212"/>
              <a:gd name="connsiteX137" fmla="*/ 3815961 w 6573406"/>
              <a:gd name="connsiteY137" fmla="*/ 3097021 h 5129212"/>
              <a:gd name="connsiteX138" fmla="*/ 3810028 w 6573406"/>
              <a:gd name="connsiteY138" fmla="*/ 3096068 h 5129212"/>
              <a:gd name="connsiteX139" fmla="*/ 3804095 w 6573406"/>
              <a:gd name="connsiteY139" fmla="*/ 3095116 h 5129212"/>
              <a:gd name="connsiteX140" fmla="*/ 3798162 w 6573406"/>
              <a:gd name="connsiteY140" fmla="*/ 3093846 h 5129212"/>
              <a:gd name="connsiteX141" fmla="*/ 3792578 w 6573406"/>
              <a:gd name="connsiteY141" fmla="*/ 3092258 h 5129212"/>
              <a:gd name="connsiteX142" fmla="*/ 3786645 w 6573406"/>
              <a:gd name="connsiteY142" fmla="*/ 3090354 h 5129212"/>
              <a:gd name="connsiteX143" fmla="*/ 3781061 w 6573406"/>
              <a:gd name="connsiteY143" fmla="*/ 3088131 h 5129212"/>
              <a:gd name="connsiteX144" fmla="*/ 3775477 w 6573406"/>
              <a:gd name="connsiteY144" fmla="*/ 3085909 h 5129212"/>
              <a:gd name="connsiteX145" fmla="*/ 3769893 w 6573406"/>
              <a:gd name="connsiteY145" fmla="*/ 3083051 h 5129212"/>
              <a:gd name="connsiteX146" fmla="*/ 3764658 w 6573406"/>
              <a:gd name="connsiteY146" fmla="*/ 3080194 h 5129212"/>
              <a:gd name="connsiteX147" fmla="*/ 3759423 w 6573406"/>
              <a:gd name="connsiteY147" fmla="*/ 3077019 h 5129212"/>
              <a:gd name="connsiteX148" fmla="*/ 3754188 w 6573406"/>
              <a:gd name="connsiteY148" fmla="*/ 3073210 h 5129212"/>
              <a:gd name="connsiteX149" fmla="*/ 3749302 w 6573406"/>
              <a:gd name="connsiteY149" fmla="*/ 3069400 h 5129212"/>
              <a:gd name="connsiteX150" fmla="*/ 3744416 w 6573406"/>
              <a:gd name="connsiteY150" fmla="*/ 3065273 h 5129212"/>
              <a:gd name="connsiteX151" fmla="*/ 3739879 w 6573406"/>
              <a:gd name="connsiteY151" fmla="*/ 3060828 h 5129212"/>
              <a:gd name="connsiteX152" fmla="*/ 3013960 w 6573406"/>
              <a:gd name="connsiteY152" fmla="*/ 2336338 h 5129212"/>
              <a:gd name="connsiteX153" fmla="*/ 3009423 w 6573406"/>
              <a:gd name="connsiteY153" fmla="*/ 2331576 h 5129212"/>
              <a:gd name="connsiteX154" fmla="*/ 3004537 w 6573406"/>
              <a:gd name="connsiteY154" fmla="*/ 2327448 h 5129212"/>
              <a:gd name="connsiteX155" fmla="*/ 2999651 w 6573406"/>
              <a:gd name="connsiteY155" fmla="*/ 2323639 h 5129212"/>
              <a:gd name="connsiteX156" fmla="*/ 2994416 w 6573406"/>
              <a:gd name="connsiteY156" fmla="*/ 2320146 h 5129212"/>
              <a:gd name="connsiteX157" fmla="*/ 2989181 w 6573406"/>
              <a:gd name="connsiteY157" fmla="*/ 2316971 h 5129212"/>
              <a:gd name="connsiteX158" fmla="*/ 2983946 w 6573406"/>
              <a:gd name="connsiteY158" fmla="*/ 2313797 h 5129212"/>
              <a:gd name="connsiteX159" fmla="*/ 2978362 w 6573406"/>
              <a:gd name="connsiteY159" fmla="*/ 2310939 h 5129212"/>
              <a:gd name="connsiteX160" fmla="*/ 2972778 w 6573406"/>
              <a:gd name="connsiteY160" fmla="*/ 2308717 h 5129212"/>
              <a:gd name="connsiteX161" fmla="*/ 2967194 w 6573406"/>
              <a:gd name="connsiteY161" fmla="*/ 2306495 h 5129212"/>
              <a:gd name="connsiteX162" fmla="*/ 2961261 w 6573406"/>
              <a:gd name="connsiteY162" fmla="*/ 2304907 h 5129212"/>
              <a:gd name="connsiteX163" fmla="*/ 2955677 w 6573406"/>
              <a:gd name="connsiteY163" fmla="*/ 2303002 h 5129212"/>
              <a:gd name="connsiteX164" fmla="*/ 2949744 w 6573406"/>
              <a:gd name="connsiteY164" fmla="*/ 2302050 h 5129212"/>
              <a:gd name="connsiteX165" fmla="*/ 2943811 w 6573406"/>
              <a:gd name="connsiteY165" fmla="*/ 2301097 h 5129212"/>
              <a:gd name="connsiteX166" fmla="*/ 2937878 w 6573406"/>
              <a:gd name="connsiteY166" fmla="*/ 2300145 h 5129212"/>
              <a:gd name="connsiteX167" fmla="*/ 2931945 w 6573406"/>
              <a:gd name="connsiteY167" fmla="*/ 2299828 h 5129212"/>
              <a:gd name="connsiteX168" fmla="*/ 2926012 w 6573406"/>
              <a:gd name="connsiteY168" fmla="*/ 2299510 h 5129212"/>
              <a:gd name="connsiteX169" fmla="*/ 2919730 w 6573406"/>
              <a:gd name="connsiteY169" fmla="*/ 2299828 h 5129212"/>
              <a:gd name="connsiteX170" fmla="*/ 2913797 w 6573406"/>
              <a:gd name="connsiteY170" fmla="*/ 2300145 h 5129212"/>
              <a:gd name="connsiteX171" fmla="*/ 2907864 w 6573406"/>
              <a:gd name="connsiteY171" fmla="*/ 2301097 h 5129212"/>
              <a:gd name="connsiteX172" fmla="*/ 2901931 w 6573406"/>
              <a:gd name="connsiteY172" fmla="*/ 2302050 h 5129212"/>
              <a:gd name="connsiteX173" fmla="*/ 2896347 w 6573406"/>
              <a:gd name="connsiteY173" fmla="*/ 2303002 h 5129212"/>
              <a:gd name="connsiteX174" fmla="*/ 2890414 w 6573406"/>
              <a:gd name="connsiteY174" fmla="*/ 2304907 h 5129212"/>
              <a:gd name="connsiteX175" fmla="*/ 2884830 w 6573406"/>
              <a:gd name="connsiteY175" fmla="*/ 2306495 h 5129212"/>
              <a:gd name="connsiteX176" fmla="*/ 2878897 w 6573406"/>
              <a:gd name="connsiteY176" fmla="*/ 2308717 h 5129212"/>
              <a:gd name="connsiteX177" fmla="*/ 2873313 w 6573406"/>
              <a:gd name="connsiteY177" fmla="*/ 2310939 h 5129212"/>
              <a:gd name="connsiteX178" fmla="*/ 2868078 w 6573406"/>
              <a:gd name="connsiteY178" fmla="*/ 2313797 h 5129212"/>
              <a:gd name="connsiteX179" fmla="*/ 2862494 w 6573406"/>
              <a:gd name="connsiteY179" fmla="*/ 2316971 h 5129212"/>
              <a:gd name="connsiteX180" fmla="*/ 2857259 w 6573406"/>
              <a:gd name="connsiteY180" fmla="*/ 2320146 h 5129212"/>
              <a:gd name="connsiteX181" fmla="*/ 2852373 w 6573406"/>
              <a:gd name="connsiteY181" fmla="*/ 2323639 h 5129212"/>
              <a:gd name="connsiteX182" fmla="*/ 2847138 w 6573406"/>
              <a:gd name="connsiteY182" fmla="*/ 2327448 h 5129212"/>
              <a:gd name="connsiteX183" fmla="*/ 2842601 w 6573406"/>
              <a:gd name="connsiteY183" fmla="*/ 2331576 h 5129212"/>
              <a:gd name="connsiteX184" fmla="*/ 2837715 w 6573406"/>
              <a:gd name="connsiteY184" fmla="*/ 2336338 h 5129212"/>
              <a:gd name="connsiteX185" fmla="*/ 2833527 w 6573406"/>
              <a:gd name="connsiteY185" fmla="*/ 2340783 h 5129212"/>
              <a:gd name="connsiteX186" fmla="*/ 2829339 w 6573406"/>
              <a:gd name="connsiteY186" fmla="*/ 2345545 h 5129212"/>
              <a:gd name="connsiteX187" fmla="*/ 2825500 w 6573406"/>
              <a:gd name="connsiteY187" fmla="*/ 2350624 h 5129212"/>
              <a:gd name="connsiteX188" fmla="*/ 2822010 w 6573406"/>
              <a:gd name="connsiteY188" fmla="*/ 2355704 h 5129212"/>
              <a:gd name="connsiteX189" fmla="*/ 2818520 w 6573406"/>
              <a:gd name="connsiteY189" fmla="*/ 2361101 h 5129212"/>
              <a:gd name="connsiteX190" fmla="*/ 2815728 w 6573406"/>
              <a:gd name="connsiteY190" fmla="*/ 2366181 h 5129212"/>
              <a:gd name="connsiteX191" fmla="*/ 2812936 w 6573406"/>
              <a:gd name="connsiteY191" fmla="*/ 2371896 h 5129212"/>
              <a:gd name="connsiteX192" fmla="*/ 2810493 w 6573406"/>
              <a:gd name="connsiteY192" fmla="*/ 2377293 h 5129212"/>
              <a:gd name="connsiteX193" fmla="*/ 2808399 w 6573406"/>
              <a:gd name="connsiteY193" fmla="*/ 2383007 h 5129212"/>
              <a:gd name="connsiteX194" fmla="*/ 2806305 w 6573406"/>
              <a:gd name="connsiteY194" fmla="*/ 2388405 h 5129212"/>
              <a:gd name="connsiteX195" fmla="*/ 2804909 w 6573406"/>
              <a:gd name="connsiteY195" fmla="*/ 2394437 h 5129212"/>
              <a:gd name="connsiteX196" fmla="*/ 2803513 w 6573406"/>
              <a:gd name="connsiteY196" fmla="*/ 2400469 h 5129212"/>
              <a:gd name="connsiteX197" fmla="*/ 2802466 w 6573406"/>
              <a:gd name="connsiteY197" fmla="*/ 2406501 h 5129212"/>
              <a:gd name="connsiteX198" fmla="*/ 2801768 w 6573406"/>
              <a:gd name="connsiteY198" fmla="*/ 2412216 h 5129212"/>
              <a:gd name="connsiteX199" fmla="*/ 2801419 w 6573406"/>
              <a:gd name="connsiteY199" fmla="*/ 2418248 h 5129212"/>
              <a:gd name="connsiteX200" fmla="*/ 2801419 w 6573406"/>
              <a:gd name="connsiteY200" fmla="*/ 2424280 h 5129212"/>
              <a:gd name="connsiteX201" fmla="*/ 2801419 w 6573406"/>
              <a:gd name="connsiteY201" fmla="*/ 2429994 h 5129212"/>
              <a:gd name="connsiteX202" fmla="*/ 2801768 w 6573406"/>
              <a:gd name="connsiteY202" fmla="*/ 2436027 h 5129212"/>
              <a:gd name="connsiteX203" fmla="*/ 2802466 w 6573406"/>
              <a:gd name="connsiteY203" fmla="*/ 2442059 h 5129212"/>
              <a:gd name="connsiteX204" fmla="*/ 2803513 w 6573406"/>
              <a:gd name="connsiteY204" fmla="*/ 2447773 h 5129212"/>
              <a:gd name="connsiteX205" fmla="*/ 2804909 w 6573406"/>
              <a:gd name="connsiteY205" fmla="*/ 2453805 h 5129212"/>
              <a:gd name="connsiteX206" fmla="*/ 2806305 w 6573406"/>
              <a:gd name="connsiteY206" fmla="*/ 2459838 h 5129212"/>
              <a:gd name="connsiteX207" fmla="*/ 2808399 w 6573406"/>
              <a:gd name="connsiteY207" fmla="*/ 2465235 h 5129212"/>
              <a:gd name="connsiteX208" fmla="*/ 2810493 w 6573406"/>
              <a:gd name="connsiteY208" fmla="*/ 2470949 h 5129212"/>
              <a:gd name="connsiteX209" fmla="*/ 2812936 w 6573406"/>
              <a:gd name="connsiteY209" fmla="*/ 2476347 h 5129212"/>
              <a:gd name="connsiteX210" fmla="*/ 2815728 w 6573406"/>
              <a:gd name="connsiteY210" fmla="*/ 2482061 h 5129212"/>
              <a:gd name="connsiteX211" fmla="*/ 2818520 w 6573406"/>
              <a:gd name="connsiteY211" fmla="*/ 2487458 h 5129212"/>
              <a:gd name="connsiteX212" fmla="*/ 2822010 w 6573406"/>
              <a:gd name="connsiteY212" fmla="*/ 2492538 h 5129212"/>
              <a:gd name="connsiteX213" fmla="*/ 2825500 w 6573406"/>
              <a:gd name="connsiteY213" fmla="*/ 2497935 h 5129212"/>
              <a:gd name="connsiteX214" fmla="*/ 2829339 w 6573406"/>
              <a:gd name="connsiteY214" fmla="*/ 2502697 h 5129212"/>
              <a:gd name="connsiteX215" fmla="*/ 2833527 w 6573406"/>
              <a:gd name="connsiteY215" fmla="*/ 2507460 h 5129212"/>
              <a:gd name="connsiteX216" fmla="*/ 2837715 w 6573406"/>
              <a:gd name="connsiteY216" fmla="*/ 2512222 h 5129212"/>
              <a:gd name="connsiteX217" fmla="*/ 4276989 w 6573406"/>
              <a:gd name="connsiteY217" fmla="*/ 3949455 h 5129212"/>
              <a:gd name="connsiteX218" fmla="*/ 4281177 w 6573406"/>
              <a:gd name="connsiteY218" fmla="*/ 3953900 h 5129212"/>
              <a:gd name="connsiteX219" fmla="*/ 4285365 w 6573406"/>
              <a:gd name="connsiteY219" fmla="*/ 3958980 h 5129212"/>
              <a:gd name="connsiteX220" fmla="*/ 4289204 w 6573406"/>
              <a:gd name="connsiteY220" fmla="*/ 3963742 h 5129212"/>
              <a:gd name="connsiteX221" fmla="*/ 4292694 w 6573406"/>
              <a:gd name="connsiteY221" fmla="*/ 3968822 h 5129212"/>
              <a:gd name="connsiteX222" fmla="*/ 4296184 w 6573406"/>
              <a:gd name="connsiteY222" fmla="*/ 3974219 h 5129212"/>
              <a:gd name="connsiteX223" fmla="*/ 4298976 w 6573406"/>
              <a:gd name="connsiteY223" fmla="*/ 3979298 h 5129212"/>
              <a:gd name="connsiteX224" fmla="*/ 4301768 w 6573406"/>
              <a:gd name="connsiteY224" fmla="*/ 3985013 h 5129212"/>
              <a:gd name="connsiteX225" fmla="*/ 4304211 w 6573406"/>
              <a:gd name="connsiteY225" fmla="*/ 3990728 h 5129212"/>
              <a:gd name="connsiteX226" fmla="*/ 4306305 w 6573406"/>
              <a:gd name="connsiteY226" fmla="*/ 3996125 h 5129212"/>
              <a:gd name="connsiteX227" fmla="*/ 4308050 w 6573406"/>
              <a:gd name="connsiteY227" fmla="*/ 4001840 h 5129212"/>
              <a:gd name="connsiteX228" fmla="*/ 4309795 w 6573406"/>
              <a:gd name="connsiteY228" fmla="*/ 4007554 h 5129212"/>
              <a:gd name="connsiteX229" fmla="*/ 4311191 w 6573406"/>
              <a:gd name="connsiteY229" fmla="*/ 4013586 h 5129212"/>
              <a:gd name="connsiteX230" fmla="*/ 4311889 w 6573406"/>
              <a:gd name="connsiteY230" fmla="*/ 4019618 h 5129212"/>
              <a:gd name="connsiteX231" fmla="*/ 4312587 w 6573406"/>
              <a:gd name="connsiteY231" fmla="*/ 4025333 h 5129212"/>
              <a:gd name="connsiteX232" fmla="*/ 4313285 w 6573406"/>
              <a:gd name="connsiteY232" fmla="*/ 4031365 h 5129212"/>
              <a:gd name="connsiteX233" fmla="*/ 4313285 w 6573406"/>
              <a:gd name="connsiteY233" fmla="*/ 4037397 h 5129212"/>
              <a:gd name="connsiteX234" fmla="*/ 4313285 w 6573406"/>
              <a:gd name="connsiteY234" fmla="*/ 4043429 h 5129212"/>
              <a:gd name="connsiteX235" fmla="*/ 4312587 w 6573406"/>
              <a:gd name="connsiteY235" fmla="*/ 4049144 h 5129212"/>
              <a:gd name="connsiteX236" fmla="*/ 4311889 w 6573406"/>
              <a:gd name="connsiteY236" fmla="*/ 4055176 h 5129212"/>
              <a:gd name="connsiteX237" fmla="*/ 4311191 w 6573406"/>
              <a:gd name="connsiteY237" fmla="*/ 4061208 h 5129212"/>
              <a:gd name="connsiteX238" fmla="*/ 4309795 w 6573406"/>
              <a:gd name="connsiteY238" fmla="*/ 4066923 h 5129212"/>
              <a:gd name="connsiteX239" fmla="*/ 4308050 w 6573406"/>
              <a:gd name="connsiteY239" fmla="*/ 4072955 h 5129212"/>
              <a:gd name="connsiteX240" fmla="*/ 4306305 w 6573406"/>
              <a:gd name="connsiteY240" fmla="*/ 4078670 h 5129212"/>
              <a:gd name="connsiteX241" fmla="*/ 4304211 w 6573406"/>
              <a:gd name="connsiteY241" fmla="*/ 4084067 h 5129212"/>
              <a:gd name="connsiteX242" fmla="*/ 4301768 w 6573406"/>
              <a:gd name="connsiteY242" fmla="*/ 4089782 h 5129212"/>
              <a:gd name="connsiteX243" fmla="*/ 4298976 w 6573406"/>
              <a:gd name="connsiteY243" fmla="*/ 4095179 h 5129212"/>
              <a:gd name="connsiteX244" fmla="*/ 4296184 w 6573406"/>
              <a:gd name="connsiteY244" fmla="*/ 4100576 h 5129212"/>
              <a:gd name="connsiteX245" fmla="*/ 4292694 w 6573406"/>
              <a:gd name="connsiteY245" fmla="*/ 4105656 h 5129212"/>
              <a:gd name="connsiteX246" fmla="*/ 4289204 w 6573406"/>
              <a:gd name="connsiteY246" fmla="*/ 4111053 h 5129212"/>
              <a:gd name="connsiteX247" fmla="*/ 4285365 w 6573406"/>
              <a:gd name="connsiteY247" fmla="*/ 4115815 h 5129212"/>
              <a:gd name="connsiteX248" fmla="*/ 4281177 w 6573406"/>
              <a:gd name="connsiteY248" fmla="*/ 4120895 h 5129212"/>
              <a:gd name="connsiteX249" fmla="*/ 4276989 w 6573406"/>
              <a:gd name="connsiteY249" fmla="*/ 4125339 h 5129212"/>
              <a:gd name="connsiteX250" fmla="*/ 4272801 w 6573406"/>
              <a:gd name="connsiteY250" fmla="*/ 4129149 h 5129212"/>
              <a:gd name="connsiteX251" fmla="*/ 4268613 w 6573406"/>
              <a:gd name="connsiteY251" fmla="*/ 4132959 h 5129212"/>
              <a:gd name="connsiteX252" fmla="*/ 4264425 w 6573406"/>
              <a:gd name="connsiteY252" fmla="*/ 4136134 h 5129212"/>
              <a:gd name="connsiteX253" fmla="*/ 4259888 w 6573406"/>
              <a:gd name="connsiteY253" fmla="*/ 4139626 h 5129212"/>
              <a:gd name="connsiteX254" fmla="*/ 4255700 w 6573406"/>
              <a:gd name="connsiteY254" fmla="*/ 4142483 h 5129212"/>
              <a:gd name="connsiteX255" fmla="*/ 4250814 w 6573406"/>
              <a:gd name="connsiteY255" fmla="*/ 4145023 h 5129212"/>
              <a:gd name="connsiteX256" fmla="*/ 4246277 w 6573406"/>
              <a:gd name="connsiteY256" fmla="*/ 4147880 h 5129212"/>
              <a:gd name="connsiteX257" fmla="*/ 4241391 w 6573406"/>
              <a:gd name="connsiteY257" fmla="*/ 4150103 h 5129212"/>
              <a:gd name="connsiteX258" fmla="*/ 4236854 w 6573406"/>
              <a:gd name="connsiteY258" fmla="*/ 4152008 h 5129212"/>
              <a:gd name="connsiteX259" fmla="*/ 4231619 w 6573406"/>
              <a:gd name="connsiteY259" fmla="*/ 4154230 h 5129212"/>
              <a:gd name="connsiteX260" fmla="*/ 4226733 w 6573406"/>
              <a:gd name="connsiteY260" fmla="*/ 4156135 h 5129212"/>
              <a:gd name="connsiteX261" fmla="*/ 4221847 w 6573406"/>
              <a:gd name="connsiteY261" fmla="*/ 4157405 h 5129212"/>
              <a:gd name="connsiteX262" fmla="*/ 4216612 w 6573406"/>
              <a:gd name="connsiteY262" fmla="*/ 4158675 h 5129212"/>
              <a:gd name="connsiteX263" fmla="*/ 4211726 w 6573406"/>
              <a:gd name="connsiteY263" fmla="*/ 4159945 h 5129212"/>
              <a:gd name="connsiteX264" fmla="*/ 4206491 w 6573406"/>
              <a:gd name="connsiteY264" fmla="*/ 4160580 h 5129212"/>
              <a:gd name="connsiteX265" fmla="*/ 4201256 w 6573406"/>
              <a:gd name="connsiteY265" fmla="*/ 4161215 h 5129212"/>
              <a:gd name="connsiteX266" fmla="*/ 4196022 w 6573406"/>
              <a:gd name="connsiteY266" fmla="*/ 4161532 h 5129212"/>
              <a:gd name="connsiteX267" fmla="*/ 4191135 w 6573406"/>
              <a:gd name="connsiteY267" fmla="*/ 4161532 h 5129212"/>
              <a:gd name="connsiteX268" fmla="*/ 4185900 w 6573406"/>
              <a:gd name="connsiteY268" fmla="*/ 4161532 h 5129212"/>
              <a:gd name="connsiteX269" fmla="*/ 4180665 w 6573406"/>
              <a:gd name="connsiteY269" fmla="*/ 4161532 h 5129212"/>
              <a:gd name="connsiteX270" fmla="*/ 4175430 w 6573406"/>
              <a:gd name="connsiteY270" fmla="*/ 4160897 h 5129212"/>
              <a:gd name="connsiteX271" fmla="*/ 4170195 w 6573406"/>
              <a:gd name="connsiteY271" fmla="*/ 4160580 h 5129212"/>
              <a:gd name="connsiteX272" fmla="*/ 4165309 w 6573406"/>
              <a:gd name="connsiteY272" fmla="*/ 4159627 h 5129212"/>
              <a:gd name="connsiteX273" fmla="*/ 4159725 w 6573406"/>
              <a:gd name="connsiteY273" fmla="*/ 4158357 h 5129212"/>
              <a:gd name="connsiteX274" fmla="*/ 4154490 w 6573406"/>
              <a:gd name="connsiteY274" fmla="*/ 4157087 h 5129212"/>
              <a:gd name="connsiteX275" fmla="*/ 4149604 w 6573406"/>
              <a:gd name="connsiteY275" fmla="*/ 4155500 h 5129212"/>
              <a:gd name="connsiteX276" fmla="*/ 4144718 w 6573406"/>
              <a:gd name="connsiteY276" fmla="*/ 4153913 h 5129212"/>
              <a:gd name="connsiteX277" fmla="*/ 4139832 w 6573406"/>
              <a:gd name="connsiteY277" fmla="*/ 4151690 h 5129212"/>
              <a:gd name="connsiteX278" fmla="*/ 4134946 w 6573406"/>
              <a:gd name="connsiteY278" fmla="*/ 4149785 h 5129212"/>
              <a:gd name="connsiteX279" fmla="*/ 4130409 w 6573406"/>
              <a:gd name="connsiteY279" fmla="*/ 4147246 h 5129212"/>
              <a:gd name="connsiteX280" fmla="*/ 4125523 w 6573406"/>
              <a:gd name="connsiteY280" fmla="*/ 4144706 h 5129212"/>
              <a:gd name="connsiteX281" fmla="*/ 4120986 w 6573406"/>
              <a:gd name="connsiteY281" fmla="*/ 4142166 h 5129212"/>
              <a:gd name="connsiteX282" fmla="*/ 0 w 6573406"/>
              <a:gd name="connsiteY282" fmla="*/ 0 h 5129212"/>
              <a:gd name="connsiteX0" fmla="*/ 0 w 6573406"/>
              <a:gd name="connsiteY0" fmla="*/ 0 h 5129212"/>
              <a:gd name="connsiteX1" fmla="*/ 0 w 6573406"/>
              <a:gd name="connsiteY1" fmla="*/ 409574 h 5129212"/>
              <a:gd name="connsiteX2" fmla="*/ 0 w 6573406"/>
              <a:gd name="connsiteY2" fmla="*/ 5129212 h 5129212"/>
              <a:gd name="connsiteX3" fmla="*/ 6573406 w 6573406"/>
              <a:gd name="connsiteY3" fmla="*/ 5129212 h 5129212"/>
              <a:gd name="connsiteX4" fmla="*/ 3968474 w 6573406"/>
              <a:gd name="connsiteY4" fmla="*/ 2531906 h 5129212"/>
              <a:gd name="connsiteX5" fmla="*/ 3962541 w 6573406"/>
              <a:gd name="connsiteY5" fmla="*/ 2531906 h 5129212"/>
              <a:gd name="connsiteX6" fmla="*/ 3956259 w 6573406"/>
              <a:gd name="connsiteY6" fmla="*/ 2531588 h 5129212"/>
              <a:gd name="connsiteX7" fmla="*/ 3950326 w 6573406"/>
              <a:gd name="connsiteY7" fmla="*/ 2530953 h 5129212"/>
              <a:gd name="connsiteX8" fmla="*/ 3944393 w 6573406"/>
              <a:gd name="connsiteY8" fmla="*/ 2530001 h 5129212"/>
              <a:gd name="connsiteX9" fmla="*/ 3938460 w 6573406"/>
              <a:gd name="connsiteY9" fmla="*/ 2528731 h 5129212"/>
              <a:gd name="connsiteX10" fmla="*/ 3932527 w 6573406"/>
              <a:gd name="connsiteY10" fmla="*/ 2527143 h 5129212"/>
              <a:gd name="connsiteX11" fmla="*/ 3926943 w 6573406"/>
              <a:gd name="connsiteY11" fmla="*/ 2525239 h 5129212"/>
              <a:gd name="connsiteX12" fmla="*/ 3921010 w 6573406"/>
              <a:gd name="connsiteY12" fmla="*/ 2523334 h 5129212"/>
              <a:gd name="connsiteX13" fmla="*/ 3915426 w 6573406"/>
              <a:gd name="connsiteY13" fmla="*/ 2520794 h 5129212"/>
              <a:gd name="connsiteX14" fmla="*/ 3909842 w 6573406"/>
              <a:gd name="connsiteY14" fmla="*/ 2517937 h 5129212"/>
              <a:gd name="connsiteX15" fmla="*/ 3904258 w 6573406"/>
              <a:gd name="connsiteY15" fmla="*/ 2515079 h 5129212"/>
              <a:gd name="connsiteX16" fmla="*/ 3899023 w 6573406"/>
              <a:gd name="connsiteY16" fmla="*/ 2511587 h 5129212"/>
              <a:gd name="connsiteX17" fmla="*/ 3893788 w 6573406"/>
              <a:gd name="connsiteY17" fmla="*/ 2508095 h 5129212"/>
              <a:gd name="connsiteX18" fmla="*/ 3888902 w 6573406"/>
              <a:gd name="connsiteY18" fmla="*/ 2504285 h 5129212"/>
              <a:gd name="connsiteX19" fmla="*/ 3884016 w 6573406"/>
              <a:gd name="connsiteY19" fmla="*/ 2500158 h 5129212"/>
              <a:gd name="connsiteX20" fmla="*/ 3879130 w 6573406"/>
              <a:gd name="connsiteY20" fmla="*/ 2495713 h 5129212"/>
              <a:gd name="connsiteX21" fmla="*/ 3266286 w 6573406"/>
              <a:gd name="connsiteY21" fmla="*/ 1883611 h 5129212"/>
              <a:gd name="connsiteX22" fmla="*/ 3261400 w 6573406"/>
              <a:gd name="connsiteY22" fmla="*/ 1879484 h 5129212"/>
              <a:gd name="connsiteX23" fmla="*/ 3256864 w 6573406"/>
              <a:gd name="connsiteY23" fmla="*/ 1875356 h 5129212"/>
              <a:gd name="connsiteX24" fmla="*/ 3251628 w 6573406"/>
              <a:gd name="connsiteY24" fmla="*/ 1871547 h 5129212"/>
              <a:gd name="connsiteX25" fmla="*/ 3246742 w 6573406"/>
              <a:gd name="connsiteY25" fmla="*/ 1868054 h 5129212"/>
              <a:gd name="connsiteX26" fmla="*/ 3241508 w 6573406"/>
              <a:gd name="connsiteY26" fmla="*/ 1864562 h 5129212"/>
              <a:gd name="connsiteX27" fmla="*/ 3235924 w 6573406"/>
              <a:gd name="connsiteY27" fmla="*/ 1861705 h 5129212"/>
              <a:gd name="connsiteX28" fmla="*/ 3230688 w 6573406"/>
              <a:gd name="connsiteY28" fmla="*/ 1858847 h 5129212"/>
              <a:gd name="connsiteX29" fmla="*/ 3225104 w 6573406"/>
              <a:gd name="connsiteY29" fmla="*/ 1856308 h 5129212"/>
              <a:gd name="connsiteX30" fmla="*/ 3219172 w 6573406"/>
              <a:gd name="connsiteY30" fmla="*/ 1854403 h 5129212"/>
              <a:gd name="connsiteX31" fmla="*/ 3213588 w 6573406"/>
              <a:gd name="connsiteY31" fmla="*/ 1852180 h 5129212"/>
              <a:gd name="connsiteX32" fmla="*/ 3207654 w 6573406"/>
              <a:gd name="connsiteY32" fmla="*/ 1850910 h 5129212"/>
              <a:gd name="connsiteX33" fmla="*/ 3202070 w 6573406"/>
              <a:gd name="connsiteY33" fmla="*/ 1849323 h 5129212"/>
              <a:gd name="connsiteX34" fmla="*/ 3196138 w 6573406"/>
              <a:gd name="connsiteY34" fmla="*/ 1848371 h 5129212"/>
              <a:gd name="connsiteX35" fmla="*/ 3190205 w 6573406"/>
              <a:gd name="connsiteY35" fmla="*/ 1847736 h 5129212"/>
              <a:gd name="connsiteX36" fmla="*/ 3184272 w 6573406"/>
              <a:gd name="connsiteY36" fmla="*/ 1847418 h 5129212"/>
              <a:gd name="connsiteX37" fmla="*/ 3177990 w 6573406"/>
              <a:gd name="connsiteY37" fmla="*/ 1847418 h 5129212"/>
              <a:gd name="connsiteX38" fmla="*/ 3172057 w 6573406"/>
              <a:gd name="connsiteY38" fmla="*/ 1847418 h 5129212"/>
              <a:gd name="connsiteX39" fmla="*/ 3166124 w 6573406"/>
              <a:gd name="connsiteY39" fmla="*/ 1847736 h 5129212"/>
              <a:gd name="connsiteX40" fmla="*/ 3160191 w 6573406"/>
              <a:gd name="connsiteY40" fmla="*/ 1848371 h 5129212"/>
              <a:gd name="connsiteX41" fmla="*/ 3154258 w 6573406"/>
              <a:gd name="connsiteY41" fmla="*/ 1849323 h 5129212"/>
              <a:gd name="connsiteX42" fmla="*/ 3148325 w 6573406"/>
              <a:gd name="connsiteY42" fmla="*/ 1850910 h 5129212"/>
              <a:gd name="connsiteX43" fmla="*/ 3142741 w 6573406"/>
              <a:gd name="connsiteY43" fmla="*/ 1852180 h 5129212"/>
              <a:gd name="connsiteX44" fmla="*/ 3136808 w 6573406"/>
              <a:gd name="connsiteY44" fmla="*/ 1854403 h 5129212"/>
              <a:gd name="connsiteX45" fmla="*/ 3131224 w 6573406"/>
              <a:gd name="connsiteY45" fmla="*/ 1856308 h 5129212"/>
              <a:gd name="connsiteX46" fmla="*/ 3125640 w 6573406"/>
              <a:gd name="connsiteY46" fmla="*/ 1858847 h 5129212"/>
              <a:gd name="connsiteX47" fmla="*/ 3120405 w 6573406"/>
              <a:gd name="connsiteY47" fmla="*/ 1861705 h 5129212"/>
              <a:gd name="connsiteX48" fmla="*/ 3114821 w 6573406"/>
              <a:gd name="connsiteY48" fmla="*/ 1864562 h 5129212"/>
              <a:gd name="connsiteX49" fmla="*/ 3109586 w 6573406"/>
              <a:gd name="connsiteY49" fmla="*/ 1868054 h 5129212"/>
              <a:gd name="connsiteX50" fmla="*/ 3104351 w 6573406"/>
              <a:gd name="connsiteY50" fmla="*/ 1871547 h 5129212"/>
              <a:gd name="connsiteX51" fmla="*/ 3099465 w 6573406"/>
              <a:gd name="connsiteY51" fmla="*/ 1875356 h 5129212"/>
              <a:gd name="connsiteX52" fmla="*/ 3094579 w 6573406"/>
              <a:gd name="connsiteY52" fmla="*/ 1879484 h 5129212"/>
              <a:gd name="connsiteX53" fmla="*/ 3090042 w 6573406"/>
              <a:gd name="connsiteY53" fmla="*/ 1883611 h 5129212"/>
              <a:gd name="connsiteX54" fmla="*/ 3085505 w 6573406"/>
              <a:gd name="connsiteY54" fmla="*/ 1888373 h 5129212"/>
              <a:gd name="connsiteX55" fmla="*/ 3081666 w 6573406"/>
              <a:gd name="connsiteY55" fmla="*/ 1893135 h 5129212"/>
              <a:gd name="connsiteX56" fmla="*/ 3077827 w 6573406"/>
              <a:gd name="connsiteY56" fmla="*/ 1898215 h 5129212"/>
              <a:gd name="connsiteX57" fmla="*/ 3073988 w 6573406"/>
              <a:gd name="connsiteY57" fmla="*/ 1903295 h 5129212"/>
              <a:gd name="connsiteX58" fmla="*/ 3070847 w 6573406"/>
              <a:gd name="connsiteY58" fmla="*/ 1908374 h 5129212"/>
              <a:gd name="connsiteX59" fmla="*/ 3067706 w 6573406"/>
              <a:gd name="connsiteY59" fmla="*/ 1914089 h 5129212"/>
              <a:gd name="connsiteX60" fmla="*/ 3065263 w 6573406"/>
              <a:gd name="connsiteY60" fmla="*/ 1919169 h 5129212"/>
              <a:gd name="connsiteX61" fmla="*/ 3062820 w 6573406"/>
              <a:gd name="connsiteY61" fmla="*/ 1924883 h 5129212"/>
              <a:gd name="connsiteX62" fmla="*/ 3060726 w 6573406"/>
              <a:gd name="connsiteY62" fmla="*/ 1930281 h 5129212"/>
              <a:gd name="connsiteX63" fmla="*/ 3058632 w 6573406"/>
              <a:gd name="connsiteY63" fmla="*/ 1936313 h 5129212"/>
              <a:gd name="connsiteX64" fmla="*/ 3057236 w 6573406"/>
              <a:gd name="connsiteY64" fmla="*/ 1942345 h 5129212"/>
              <a:gd name="connsiteX65" fmla="*/ 3055840 w 6573406"/>
              <a:gd name="connsiteY65" fmla="*/ 1947742 h 5129212"/>
              <a:gd name="connsiteX66" fmla="*/ 3054793 w 6573406"/>
              <a:gd name="connsiteY66" fmla="*/ 1953774 h 5129212"/>
              <a:gd name="connsiteX67" fmla="*/ 3054095 w 6573406"/>
              <a:gd name="connsiteY67" fmla="*/ 1959806 h 5129212"/>
              <a:gd name="connsiteX68" fmla="*/ 3053746 w 6573406"/>
              <a:gd name="connsiteY68" fmla="*/ 1965521 h 5129212"/>
              <a:gd name="connsiteX69" fmla="*/ 3053746 w 6573406"/>
              <a:gd name="connsiteY69" fmla="*/ 1971870 h 5129212"/>
              <a:gd name="connsiteX70" fmla="*/ 3053746 w 6573406"/>
              <a:gd name="connsiteY70" fmla="*/ 1977903 h 5129212"/>
              <a:gd name="connsiteX71" fmla="*/ 3054095 w 6573406"/>
              <a:gd name="connsiteY71" fmla="*/ 1983617 h 5129212"/>
              <a:gd name="connsiteX72" fmla="*/ 3054793 w 6573406"/>
              <a:gd name="connsiteY72" fmla="*/ 1989649 h 5129212"/>
              <a:gd name="connsiteX73" fmla="*/ 3055840 w 6573406"/>
              <a:gd name="connsiteY73" fmla="*/ 1995681 h 5129212"/>
              <a:gd name="connsiteX74" fmla="*/ 3057236 w 6573406"/>
              <a:gd name="connsiteY74" fmla="*/ 2001079 h 5129212"/>
              <a:gd name="connsiteX75" fmla="*/ 3058632 w 6573406"/>
              <a:gd name="connsiteY75" fmla="*/ 2007111 h 5129212"/>
              <a:gd name="connsiteX76" fmla="*/ 3060726 w 6573406"/>
              <a:gd name="connsiteY76" fmla="*/ 2013143 h 5129212"/>
              <a:gd name="connsiteX77" fmla="*/ 3062820 w 6573406"/>
              <a:gd name="connsiteY77" fmla="*/ 2018540 h 5129212"/>
              <a:gd name="connsiteX78" fmla="*/ 3065263 w 6573406"/>
              <a:gd name="connsiteY78" fmla="*/ 2024255 h 5129212"/>
              <a:gd name="connsiteX79" fmla="*/ 3067706 w 6573406"/>
              <a:gd name="connsiteY79" fmla="*/ 2029334 h 5129212"/>
              <a:gd name="connsiteX80" fmla="*/ 3070847 w 6573406"/>
              <a:gd name="connsiteY80" fmla="*/ 2035049 h 5129212"/>
              <a:gd name="connsiteX81" fmla="*/ 3073988 w 6573406"/>
              <a:gd name="connsiteY81" fmla="*/ 2040446 h 5129212"/>
              <a:gd name="connsiteX82" fmla="*/ 3077827 w 6573406"/>
              <a:gd name="connsiteY82" fmla="*/ 2045208 h 5129212"/>
              <a:gd name="connsiteX83" fmla="*/ 3081666 w 6573406"/>
              <a:gd name="connsiteY83" fmla="*/ 2050288 h 5129212"/>
              <a:gd name="connsiteX84" fmla="*/ 3085505 w 6573406"/>
              <a:gd name="connsiteY84" fmla="*/ 2055368 h 5129212"/>
              <a:gd name="connsiteX85" fmla="*/ 3090042 w 6573406"/>
              <a:gd name="connsiteY85" fmla="*/ 2059812 h 5129212"/>
              <a:gd name="connsiteX86" fmla="*/ 3916473 w 6573406"/>
              <a:gd name="connsiteY86" fmla="*/ 2884626 h 5129212"/>
              <a:gd name="connsiteX87" fmla="*/ 3920661 w 6573406"/>
              <a:gd name="connsiteY87" fmla="*/ 2889706 h 5129212"/>
              <a:gd name="connsiteX88" fmla="*/ 3924849 w 6573406"/>
              <a:gd name="connsiteY88" fmla="*/ 2894151 h 5129212"/>
              <a:gd name="connsiteX89" fmla="*/ 3928688 w 6573406"/>
              <a:gd name="connsiteY89" fmla="*/ 2899548 h 5129212"/>
              <a:gd name="connsiteX90" fmla="*/ 3932178 w 6573406"/>
              <a:gd name="connsiteY90" fmla="*/ 2904310 h 5129212"/>
              <a:gd name="connsiteX91" fmla="*/ 3935668 w 6573406"/>
              <a:gd name="connsiteY91" fmla="*/ 2909390 h 5129212"/>
              <a:gd name="connsiteX92" fmla="*/ 3938460 w 6573406"/>
              <a:gd name="connsiteY92" fmla="*/ 2915104 h 5129212"/>
              <a:gd name="connsiteX93" fmla="*/ 3941252 w 6573406"/>
              <a:gd name="connsiteY93" fmla="*/ 2920502 h 5129212"/>
              <a:gd name="connsiteX94" fmla="*/ 3943695 w 6573406"/>
              <a:gd name="connsiteY94" fmla="*/ 2925899 h 5129212"/>
              <a:gd name="connsiteX95" fmla="*/ 3945789 w 6573406"/>
              <a:gd name="connsiteY95" fmla="*/ 2931613 h 5129212"/>
              <a:gd name="connsiteX96" fmla="*/ 3947534 w 6573406"/>
              <a:gd name="connsiteY96" fmla="*/ 2937328 h 5129212"/>
              <a:gd name="connsiteX97" fmla="*/ 3949279 w 6573406"/>
              <a:gd name="connsiteY97" fmla="*/ 2943360 h 5129212"/>
              <a:gd name="connsiteX98" fmla="*/ 3950675 w 6573406"/>
              <a:gd name="connsiteY98" fmla="*/ 2949075 h 5129212"/>
              <a:gd name="connsiteX99" fmla="*/ 3951373 w 6573406"/>
              <a:gd name="connsiteY99" fmla="*/ 2954789 h 5129212"/>
              <a:gd name="connsiteX100" fmla="*/ 3952071 w 6573406"/>
              <a:gd name="connsiteY100" fmla="*/ 2960822 h 5129212"/>
              <a:gd name="connsiteX101" fmla="*/ 3952769 w 6573406"/>
              <a:gd name="connsiteY101" fmla="*/ 2966854 h 5129212"/>
              <a:gd name="connsiteX102" fmla="*/ 3952769 w 6573406"/>
              <a:gd name="connsiteY102" fmla="*/ 2973203 h 5129212"/>
              <a:gd name="connsiteX103" fmla="*/ 3952769 w 6573406"/>
              <a:gd name="connsiteY103" fmla="*/ 2978918 h 5129212"/>
              <a:gd name="connsiteX104" fmla="*/ 3952071 w 6573406"/>
              <a:gd name="connsiteY104" fmla="*/ 2984950 h 5129212"/>
              <a:gd name="connsiteX105" fmla="*/ 3951373 w 6573406"/>
              <a:gd name="connsiteY105" fmla="*/ 2990982 h 5129212"/>
              <a:gd name="connsiteX106" fmla="*/ 3950675 w 6573406"/>
              <a:gd name="connsiteY106" fmla="*/ 2996697 h 5129212"/>
              <a:gd name="connsiteX107" fmla="*/ 3949279 w 6573406"/>
              <a:gd name="connsiteY107" fmla="*/ 3002411 h 5129212"/>
              <a:gd name="connsiteX108" fmla="*/ 3947534 w 6573406"/>
              <a:gd name="connsiteY108" fmla="*/ 3008444 h 5129212"/>
              <a:gd name="connsiteX109" fmla="*/ 3945789 w 6573406"/>
              <a:gd name="connsiteY109" fmla="*/ 3014158 h 5129212"/>
              <a:gd name="connsiteX110" fmla="*/ 3943695 w 6573406"/>
              <a:gd name="connsiteY110" fmla="*/ 3019873 h 5129212"/>
              <a:gd name="connsiteX111" fmla="*/ 3941252 w 6573406"/>
              <a:gd name="connsiteY111" fmla="*/ 3025270 h 5129212"/>
              <a:gd name="connsiteX112" fmla="*/ 3938460 w 6573406"/>
              <a:gd name="connsiteY112" fmla="*/ 3030667 h 5129212"/>
              <a:gd name="connsiteX113" fmla="*/ 3935668 w 6573406"/>
              <a:gd name="connsiteY113" fmla="*/ 3036064 h 5129212"/>
              <a:gd name="connsiteX114" fmla="*/ 3932178 w 6573406"/>
              <a:gd name="connsiteY114" fmla="*/ 3041462 h 5129212"/>
              <a:gd name="connsiteX115" fmla="*/ 3928688 w 6573406"/>
              <a:gd name="connsiteY115" fmla="*/ 3046224 h 5129212"/>
              <a:gd name="connsiteX116" fmla="*/ 3924849 w 6573406"/>
              <a:gd name="connsiteY116" fmla="*/ 3051621 h 5129212"/>
              <a:gd name="connsiteX117" fmla="*/ 3920661 w 6573406"/>
              <a:gd name="connsiteY117" fmla="*/ 3056066 h 5129212"/>
              <a:gd name="connsiteX118" fmla="*/ 3916473 w 6573406"/>
              <a:gd name="connsiteY118" fmla="*/ 3060828 h 5129212"/>
              <a:gd name="connsiteX119" fmla="*/ 3911587 w 6573406"/>
              <a:gd name="connsiteY119" fmla="*/ 3065273 h 5129212"/>
              <a:gd name="connsiteX120" fmla="*/ 3906701 w 6573406"/>
              <a:gd name="connsiteY120" fmla="*/ 3069400 h 5129212"/>
              <a:gd name="connsiteX121" fmla="*/ 3901815 w 6573406"/>
              <a:gd name="connsiteY121" fmla="*/ 3073210 h 5129212"/>
              <a:gd name="connsiteX122" fmla="*/ 3896929 w 6573406"/>
              <a:gd name="connsiteY122" fmla="*/ 3077019 h 5129212"/>
              <a:gd name="connsiteX123" fmla="*/ 3891694 w 6573406"/>
              <a:gd name="connsiteY123" fmla="*/ 3080194 h 5129212"/>
              <a:gd name="connsiteX124" fmla="*/ 3886110 w 6573406"/>
              <a:gd name="connsiteY124" fmla="*/ 3083051 h 5129212"/>
              <a:gd name="connsiteX125" fmla="*/ 3880177 w 6573406"/>
              <a:gd name="connsiteY125" fmla="*/ 3085909 h 5129212"/>
              <a:gd name="connsiteX126" fmla="*/ 3874593 w 6573406"/>
              <a:gd name="connsiteY126" fmla="*/ 3088131 h 5129212"/>
              <a:gd name="connsiteX127" fmla="*/ 3869009 w 6573406"/>
              <a:gd name="connsiteY127" fmla="*/ 3090354 h 5129212"/>
              <a:gd name="connsiteX128" fmla="*/ 3863425 w 6573406"/>
              <a:gd name="connsiteY128" fmla="*/ 3092258 h 5129212"/>
              <a:gd name="connsiteX129" fmla="*/ 3857492 w 6573406"/>
              <a:gd name="connsiteY129" fmla="*/ 3093846 h 5129212"/>
              <a:gd name="connsiteX130" fmla="*/ 3851559 w 6573406"/>
              <a:gd name="connsiteY130" fmla="*/ 3095116 h 5129212"/>
              <a:gd name="connsiteX131" fmla="*/ 3845626 w 6573406"/>
              <a:gd name="connsiteY131" fmla="*/ 3096068 h 5129212"/>
              <a:gd name="connsiteX132" fmla="*/ 3839693 w 6573406"/>
              <a:gd name="connsiteY132" fmla="*/ 3097021 h 5129212"/>
              <a:gd name="connsiteX133" fmla="*/ 3833760 w 6573406"/>
              <a:gd name="connsiteY133" fmla="*/ 3097338 h 5129212"/>
              <a:gd name="connsiteX134" fmla="*/ 3827827 w 6573406"/>
              <a:gd name="connsiteY134" fmla="*/ 3097338 h 5129212"/>
              <a:gd name="connsiteX135" fmla="*/ 3821894 w 6573406"/>
              <a:gd name="connsiteY135" fmla="*/ 3097338 h 5129212"/>
              <a:gd name="connsiteX136" fmla="*/ 3815961 w 6573406"/>
              <a:gd name="connsiteY136" fmla="*/ 3097021 h 5129212"/>
              <a:gd name="connsiteX137" fmla="*/ 3810028 w 6573406"/>
              <a:gd name="connsiteY137" fmla="*/ 3096068 h 5129212"/>
              <a:gd name="connsiteX138" fmla="*/ 3804095 w 6573406"/>
              <a:gd name="connsiteY138" fmla="*/ 3095116 h 5129212"/>
              <a:gd name="connsiteX139" fmla="*/ 3798162 w 6573406"/>
              <a:gd name="connsiteY139" fmla="*/ 3093846 h 5129212"/>
              <a:gd name="connsiteX140" fmla="*/ 3792578 w 6573406"/>
              <a:gd name="connsiteY140" fmla="*/ 3092258 h 5129212"/>
              <a:gd name="connsiteX141" fmla="*/ 3786645 w 6573406"/>
              <a:gd name="connsiteY141" fmla="*/ 3090354 h 5129212"/>
              <a:gd name="connsiteX142" fmla="*/ 3781061 w 6573406"/>
              <a:gd name="connsiteY142" fmla="*/ 3088131 h 5129212"/>
              <a:gd name="connsiteX143" fmla="*/ 3775477 w 6573406"/>
              <a:gd name="connsiteY143" fmla="*/ 3085909 h 5129212"/>
              <a:gd name="connsiteX144" fmla="*/ 3769893 w 6573406"/>
              <a:gd name="connsiteY144" fmla="*/ 3083051 h 5129212"/>
              <a:gd name="connsiteX145" fmla="*/ 3764658 w 6573406"/>
              <a:gd name="connsiteY145" fmla="*/ 3080194 h 5129212"/>
              <a:gd name="connsiteX146" fmla="*/ 3759423 w 6573406"/>
              <a:gd name="connsiteY146" fmla="*/ 3077019 h 5129212"/>
              <a:gd name="connsiteX147" fmla="*/ 3754188 w 6573406"/>
              <a:gd name="connsiteY147" fmla="*/ 3073210 h 5129212"/>
              <a:gd name="connsiteX148" fmla="*/ 3749302 w 6573406"/>
              <a:gd name="connsiteY148" fmla="*/ 3069400 h 5129212"/>
              <a:gd name="connsiteX149" fmla="*/ 3744416 w 6573406"/>
              <a:gd name="connsiteY149" fmla="*/ 3065273 h 5129212"/>
              <a:gd name="connsiteX150" fmla="*/ 3739879 w 6573406"/>
              <a:gd name="connsiteY150" fmla="*/ 3060828 h 5129212"/>
              <a:gd name="connsiteX151" fmla="*/ 3013960 w 6573406"/>
              <a:gd name="connsiteY151" fmla="*/ 2336338 h 5129212"/>
              <a:gd name="connsiteX152" fmla="*/ 3009423 w 6573406"/>
              <a:gd name="connsiteY152" fmla="*/ 2331576 h 5129212"/>
              <a:gd name="connsiteX153" fmla="*/ 3004537 w 6573406"/>
              <a:gd name="connsiteY153" fmla="*/ 2327448 h 5129212"/>
              <a:gd name="connsiteX154" fmla="*/ 2999651 w 6573406"/>
              <a:gd name="connsiteY154" fmla="*/ 2323639 h 5129212"/>
              <a:gd name="connsiteX155" fmla="*/ 2994416 w 6573406"/>
              <a:gd name="connsiteY155" fmla="*/ 2320146 h 5129212"/>
              <a:gd name="connsiteX156" fmla="*/ 2989181 w 6573406"/>
              <a:gd name="connsiteY156" fmla="*/ 2316971 h 5129212"/>
              <a:gd name="connsiteX157" fmla="*/ 2983946 w 6573406"/>
              <a:gd name="connsiteY157" fmla="*/ 2313797 h 5129212"/>
              <a:gd name="connsiteX158" fmla="*/ 2978362 w 6573406"/>
              <a:gd name="connsiteY158" fmla="*/ 2310939 h 5129212"/>
              <a:gd name="connsiteX159" fmla="*/ 2972778 w 6573406"/>
              <a:gd name="connsiteY159" fmla="*/ 2308717 h 5129212"/>
              <a:gd name="connsiteX160" fmla="*/ 2967194 w 6573406"/>
              <a:gd name="connsiteY160" fmla="*/ 2306495 h 5129212"/>
              <a:gd name="connsiteX161" fmla="*/ 2961261 w 6573406"/>
              <a:gd name="connsiteY161" fmla="*/ 2304907 h 5129212"/>
              <a:gd name="connsiteX162" fmla="*/ 2955677 w 6573406"/>
              <a:gd name="connsiteY162" fmla="*/ 2303002 h 5129212"/>
              <a:gd name="connsiteX163" fmla="*/ 2949744 w 6573406"/>
              <a:gd name="connsiteY163" fmla="*/ 2302050 h 5129212"/>
              <a:gd name="connsiteX164" fmla="*/ 2943811 w 6573406"/>
              <a:gd name="connsiteY164" fmla="*/ 2301097 h 5129212"/>
              <a:gd name="connsiteX165" fmla="*/ 2937878 w 6573406"/>
              <a:gd name="connsiteY165" fmla="*/ 2300145 h 5129212"/>
              <a:gd name="connsiteX166" fmla="*/ 2931945 w 6573406"/>
              <a:gd name="connsiteY166" fmla="*/ 2299828 h 5129212"/>
              <a:gd name="connsiteX167" fmla="*/ 2926012 w 6573406"/>
              <a:gd name="connsiteY167" fmla="*/ 2299510 h 5129212"/>
              <a:gd name="connsiteX168" fmla="*/ 2919730 w 6573406"/>
              <a:gd name="connsiteY168" fmla="*/ 2299828 h 5129212"/>
              <a:gd name="connsiteX169" fmla="*/ 2913797 w 6573406"/>
              <a:gd name="connsiteY169" fmla="*/ 2300145 h 5129212"/>
              <a:gd name="connsiteX170" fmla="*/ 2907864 w 6573406"/>
              <a:gd name="connsiteY170" fmla="*/ 2301097 h 5129212"/>
              <a:gd name="connsiteX171" fmla="*/ 2901931 w 6573406"/>
              <a:gd name="connsiteY171" fmla="*/ 2302050 h 5129212"/>
              <a:gd name="connsiteX172" fmla="*/ 2896347 w 6573406"/>
              <a:gd name="connsiteY172" fmla="*/ 2303002 h 5129212"/>
              <a:gd name="connsiteX173" fmla="*/ 2890414 w 6573406"/>
              <a:gd name="connsiteY173" fmla="*/ 2304907 h 5129212"/>
              <a:gd name="connsiteX174" fmla="*/ 2884830 w 6573406"/>
              <a:gd name="connsiteY174" fmla="*/ 2306495 h 5129212"/>
              <a:gd name="connsiteX175" fmla="*/ 2878897 w 6573406"/>
              <a:gd name="connsiteY175" fmla="*/ 2308717 h 5129212"/>
              <a:gd name="connsiteX176" fmla="*/ 2873313 w 6573406"/>
              <a:gd name="connsiteY176" fmla="*/ 2310939 h 5129212"/>
              <a:gd name="connsiteX177" fmla="*/ 2868078 w 6573406"/>
              <a:gd name="connsiteY177" fmla="*/ 2313797 h 5129212"/>
              <a:gd name="connsiteX178" fmla="*/ 2862494 w 6573406"/>
              <a:gd name="connsiteY178" fmla="*/ 2316971 h 5129212"/>
              <a:gd name="connsiteX179" fmla="*/ 2857259 w 6573406"/>
              <a:gd name="connsiteY179" fmla="*/ 2320146 h 5129212"/>
              <a:gd name="connsiteX180" fmla="*/ 2852373 w 6573406"/>
              <a:gd name="connsiteY180" fmla="*/ 2323639 h 5129212"/>
              <a:gd name="connsiteX181" fmla="*/ 2847138 w 6573406"/>
              <a:gd name="connsiteY181" fmla="*/ 2327448 h 5129212"/>
              <a:gd name="connsiteX182" fmla="*/ 2842601 w 6573406"/>
              <a:gd name="connsiteY182" fmla="*/ 2331576 h 5129212"/>
              <a:gd name="connsiteX183" fmla="*/ 2837715 w 6573406"/>
              <a:gd name="connsiteY183" fmla="*/ 2336338 h 5129212"/>
              <a:gd name="connsiteX184" fmla="*/ 2833527 w 6573406"/>
              <a:gd name="connsiteY184" fmla="*/ 2340783 h 5129212"/>
              <a:gd name="connsiteX185" fmla="*/ 2829339 w 6573406"/>
              <a:gd name="connsiteY185" fmla="*/ 2345545 h 5129212"/>
              <a:gd name="connsiteX186" fmla="*/ 2825500 w 6573406"/>
              <a:gd name="connsiteY186" fmla="*/ 2350624 h 5129212"/>
              <a:gd name="connsiteX187" fmla="*/ 2822010 w 6573406"/>
              <a:gd name="connsiteY187" fmla="*/ 2355704 h 5129212"/>
              <a:gd name="connsiteX188" fmla="*/ 2818520 w 6573406"/>
              <a:gd name="connsiteY188" fmla="*/ 2361101 h 5129212"/>
              <a:gd name="connsiteX189" fmla="*/ 2815728 w 6573406"/>
              <a:gd name="connsiteY189" fmla="*/ 2366181 h 5129212"/>
              <a:gd name="connsiteX190" fmla="*/ 2812936 w 6573406"/>
              <a:gd name="connsiteY190" fmla="*/ 2371896 h 5129212"/>
              <a:gd name="connsiteX191" fmla="*/ 2810493 w 6573406"/>
              <a:gd name="connsiteY191" fmla="*/ 2377293 h 5129212"/>
              <a:gd name="connsiteX192" fmla="*/ 2808399 w 6573406"/>
              <a:gd name="connsiteY192" fmla="*/ 2383007 h 5129212"/>
              <a:gd name="connsiteX193" fmla="*/ 2806305 w 6573406"/>
              <a:gd name="connsiteY193" fmla="*/ 2388405 h 5129212"/>
              <a:gd name="connsiteX194" fmla="*/ 2804909 w 6573406"/>
              <a:gd name="connsiteY194" fmla="*/ 2394437 h 5129212"/>
              <a:gd name="connsiteX195" fmla="*/ 2803513 w 6573406"/>
              <a:gd name="connsiteY195" fmla="*/ 2400469 h 5129212"/>
              <a:gd name="connsiteX196" fmla="*/ 2802466 w 6573406"/>
              <a:gd name="connsiteY196" fmla="*/ 2406501 h 5129212"/>
              <a:gd name="connsiteX197" fmla="*/ 2801768 w 6573406"/>
              <a:gd name="connsiteY197" fmla="*/ 2412216 h 5129212"/>
              <a:gd name="connsiteX198" fmla="*/ 2801419 w 6573406"/>
              <a:gd name="connsiteY198" fmla="*/ 2418248 h 5129212"/>
              <a:gd name="connsiteX199" fmla="*/ 2801419 w 6573406"/>
              <a:gd name="connsiteY199" fmla="*/ 2424280 h 5129212"/>
              <a:gd name="connsiteX200" fmla="*/ 2801419 w 6573406"/>
              <a:gd name="connsiteY200" fmla="*/ 2429994 h 5129212"/>
              <a:gd name="connsiteX201" fmla="*/ 2801768 w 6573406"/>
              <a:gd name="connsiteY201" fmla="*/ 2436027 h 5129212"/>
              <a:gd name="connsiteX202" fmla="*/ 2802466 w 6573406"/>
              <a:gd name="connsiteY202" fmla="*/ 2442059 h 5129212"/>
              <a:gd name="connsiteX203" fmla="*/ 2803513 w 6573406"/>
              <a:gd name="connsiteY203" fmla="*/ 2447773 h 5129212"/>
              <a:gd name="connsiteX204" fmla="*/ 2804909 w 6573406"/>
              <a:gd name="connsiteY204" fmla="*/ 2453805 h 5129212"/>
              <a:gd name="connsiteX205" fmla="*/ 2806305 w 6573406"/>
              <a:gd name="connsiteY205" fmla="*/ 2459838 h 5129212"/>
              <a:gd name="connsiteX206" fmla="*/ 2808399 w 6573406"/>
              <a:gd name="connsiteY206" fmla="*/ 2465235 h 5129212"/>
              <a:gd name="connsiteX207" fmla="*/ 2810493 w 6573406"/>
              <a:gd name="connsiteY207" fmla="*/ 2470949 h 5129212"/>
              <a:gd name="connsiteX208" fmla="*/ 2812936 w 6573406"/>
              <a:gd name="connsiteY208" fmla="*/ 2476347 h 5129212"/>
              <a:gd name="connsiteX209" fmla="*/ 2815728 w 6573406"/>
              <a:gd name="connsiteY209" fmla="*/ 2482061 h 5129212"/>
              <a:gd name="connsiteX210" fmla="*/ 2818520 w 6573406"/>
              <a:gd name="connsiteY210" fmla="*/ 2487458 h 5129212"/>
              <a:gd name="connsiteX211" fmla="*/ 2822010 w 6573406"/>
              <a:gd name="connsiteY211" fmla="*/ 2492538 h 5129212"/>
              <a:gd name="connsiteX212" fmla="*/ 2825500 w 6573406"/>
              <a:gd name="connsiteY212" fmla="*/ 2497935 h 5129212"/>
              <a:gd name="connsiteX213" fmla="*/ 2829339 w 6573406"/>
              <a:gd name="connsiteY213" fmla="*/ 2502697 h 5129212"/>
              <a:gd name="connsiteX214" fmla="*/ 2833527 w 6573406"/>
              <a:gd name="connsiteY214" fmla="*/ 2507460 h 5129212"/>
              <a:gd name="connsiteX215" fmla="*/ 2837715 w 6573406"/>
              <a:gd name="connsiteY215" fmla="*/ 2512222 h 5129212"/>
              <a:gd name="connsiteX216" fmla="*/ 4276989 w 6573406"/>
              <a:gd name="connsiteY216" fmla="*/ 3949455 h 5129212"/>
              <a:gd name="connsiteX217" fmla="*/ 4281177 w 6573406"/>
              <a:gd name="connsiteY217" fmla="*/ 3953900 h 5129212"/>
              <a:gd name="connsiteX218" fmla="*/ 4285365 w 6573406"/>
              <a:gd name="connsiteY218" fmla="*/ 3958980 h 5129212"/>
              <a:gd name="connsiteX219" fmla="*/ 4289204 w 6573406"/>
              <a:gd name="connsiteY219" fmla="*/ 3963742 h 5129212"/>
              <a:gd name="connsiteX220" fmla="*/ 4292694 w 6573406"/>
              <a:gd name="connsiteY220" fmla="*/ 3968822 h 5129212"/>
              <a:gd name="connsiteX221" fmla="*/ 4296184 w 6573406"/>
              <a:gd name="connsiteY221" fmla="*/ 3974219 h 5129212"/>
              <a:gd name="connsiteX222" fmla="*/ 4298976 w 6573406"/>
              <a:gd name="connsiteY222" fmla="*/ 3979298 h 5129212"/>
              <a:gd name="connsiteX223" fmla="*/ 4301768 w 6573406"/>
              <a:gd name="connsiteY223" fmla="*/ 3985013 h 5129212"/>
              <a:gd name="connsiteX224" fmla="*/ 4304211 w 6573406"/>
              <a:gd name="connsiteY224" fmla="*/ 3990728 h 5129212"/>
              <a:gd name="connsiteX225" fmla="*/ 4306305 w 6573406"/>
              <a:gd name="connsiteY225" fmla="*/ 3996125 h 5129212"/>
              <a:gd name="connsiteX226" fmla="*/ 4308050 w 6573406"/>
              <a:gd name="connsiteY226" fmla="*/ 4001840 h 5129212"/>
              <a:gd name="connsiteX227" fmla="*/ 4309795 w 6573406"/>
              <a:gd name="connsiteY227" fmla="*/ 4007554 h 5129212"/>
              <a:gd name="connsiteX228" fmla="*/ 4311191 w 6573406"/>
              <a:gd name="connsiteY228" fmla="*/ 4013586 h 5129212"/>
              <a:gd name="connsiteX229" fmla="*/ 4311889 w 6573406"/>
              <a:gd name="connsiteY229" fmla="*/ 4019618 h 5129212"/>
              <a:gd name="connsiteX230" fmla="*/ 4312587 w 6573406"/>
              <a:gd name="connsiteY230" fmla="*/ 4025333 h 5129212"/>
              <a:gd name="connsiteX231" fmla="*/ 4313285 w 6573406"/>
              <a:gd name="connsiteY231" fmla="*/ 4031365 h 5129212"/>
              <a:gd name="connsiteX232" fmla="*/ 4313285 w 6573406"/>
              <a:gd name="connsiteY232" fmla="*/ 4037397 h 5129212"/>
              <a:gd name="connsiteX233" fmla="*/ 4313285 w 6573406"/>
              <a:gd name="connsiteY233" fmla="*/ 4043429 h 5129212"/>
              <a:gd name="connsiteX234" fmla="*/ 4312587 w 6573406"/>
              <a:gd name="connsiteY234" fmla="*/ 4049144 h 5129212"/>
              <a:gd name="connsiteX235" fmla="*/ 4311889 w 6573406"/>
              <a:gd name="connsiteY235" fmla="*/ 4055176 h 5129212"/>
              <a:gd name="connsiteX236" fmla="*/ 4311191 w 6573406"/>
              <a:gd name="connsiteY236" fmla="*/ 4061208 h 5129212"/>
              <a:gd name="connsiteX237" fmla="*/ 4309795 w 6573406"/>
              <a:gd name="connsiteY237" fmla="*/ 4066923 h 5129212"/>
              <a:gd name="connsiteX238" fmla="*/ 4308050 w 6573406"/>
              <a:gd name="connsiteY238" fmla="*/ 4072955 h 5129212"/>
              <a:gd name="connsiteX239" fmla="*/ 4306305 w 6573406"/>
              <a:gd name="connsiteY239" fmla="*/ 4078670 h 5129212"/>
              <a:gd name="connsiteX240" fmla="*/ 4304211 w 6573406"/>
              <a:gd name="connsiteY240" fmla="*/ 4084067 h 5129212"/>
              <a:gd name="connsiteX241" fmla="*/ 4301768 w 6573406"/>
              <a:gd name="connsiteY241" fmla="*/ 4089782 h 5129212"/>
              <a:gd name="connsiteX242" fmla="*/ 4298976 w 6573406"/>
              <a:gd name="connsiteY242" fmla="*/ 4095179 h 5129212"/>
              <a:gd name="connsiteX243" fmla="*/ 4296184 w 6573406"/>
              <a:gd name="connsiteY243" fmla="*/ 4100576 h 5129212"/>
              <a:gd name="connsiteX244" fmla="*/ 4292694 w 6573406"/>
              <a:gd name="connsiteY244" fmla="*/ 4105656 h 5129212"/>
              <a:gd name="connsiteX245" fmla="*/ 4289204 w 6573406"/>
              <a:gd name="connsiteY245" fmla="*/ 4111053 h 5129212"/>
              <a:gd name="connsiteX246" fmla="*/ 4285365 w 6573406"/>
              <a:gd name="connsiteY246" fmla="*/ 4115815 h 5129212"/>
              <a:gd name="connsiteX247" fmla="*/ 4281177 w 6573406"/>
              <a:gd name="connsiteY247" fmla="*/ 4120895 h 5129212"/>
              <a:gd name="connsiteX248" fmla="*/ 4276989 w 6573406"/>
              <a:gd name="connsiteY248" fmla="*/ 4125339 h 5129212"/>
              <a:gd name="connsiteX249" fmla="*/ 4272801 w 6573406"/>
              <a:gd name="connsiteY249" fmla="*/ 4129149 h 5129212"/>
              <a:gd name="connsiteX250" fmla="*/ 4268613 w 6573406"/>
              <a:gd name="connsiteY250" fmla="*/ 4132959 h 5129212"/>
              <a:gd name="connsiteX251" fmla="*/ 4264425 w 6573406"/>
              <a:gd name="connsiteY251" fmla="*/ 4136134 h 5129212"/>
              <a:gd name="connsiteX252" fmla="*/ 4259888 w 6573406"/>
              <a:gd name="connsiteY252" fmla="*/ 4139626 h 5129212"/>
              <a:gd name="connsiteX253" fmla="*/ 4255700 w 6573406"/>
              <a:gd name="connsiteY253" fmla="*/ 4142483 h 5129212"/>
              <a:gd name="connsiteX254" fmla="*/ 4250814 w 6573406"/>
              <a:gd name="connsiteY254" fmla="*/ 4145023 h 5129212"/>
              <a:gd name="connsiteX255" fmla="*/ 4246277 w 6573406"/>
              <a:gd name="connsiteY255" fmla="*/ 4147880 h 5129212"/>
              <a:gd name="connsiteX256" fmla="*/ 4241391 w 6573406"/>
              <a:gd name="connsiteY256" fmla="*/ 4150103 h 5129212"/>
              <a:gd name="connsiteX257" fmla="*/ 4236854 w 6573406"/>
              <a:gd name="connsiteY257" fmla="*/ 4152008 h 5129212"/>
              <a:gd name="connsiteX258" fmla="*/ 4231619 w 6573406"/>
              <a:gd name="connsiteY258" fmla="*/ 4154230 h 5129212"/>
              <a:gd name="connsiteX259" fmla="*/ 4226733 w 6573406"/>
              <a:gd name="connsiteY259" fmla="*/ 4156135 h 5129212"/>
              <a:gd name="connsiteX260" fmla="*/ 4221847 w 6573406"/>
              <a:gd name="connsiteY260" fmla="*/ 4157405 h 5129212"/>
              <a:gd name="connsiteX261" fmla="*/ 4216612 w 6573406"/>
              <a:gd name="connsiteY261" fmla="*/ 4158675 h 5129212"/>
              <a:gd name="connsiteX262" fmla="*/ 4211726 w 6573406"/>
              <a:gd name="connsiteY262" fmla="*/ 4159945 h 5129212"/>
              <a:gd name="connsiteX263" fmla="*/ 4206491 w 6573406"/>
              <a:gd name="connsiteY263" fmla="*/ 4160580 h 5129212"/>
              <a:gd name="connsiteX264" fmla="*/ 4201256 w 6573406"/>
              <a:gd name="connsiteY264" fmla="*/ 4161215 h 5129212"/>
              <a:gd name="connsiteX265" fmla="*/ 4196022 w 6573406"/>
              <a:gd name="connsiteY265" fmla="*/ 4161532 h 5129212"/>
              <a:gd name="connsiteX266" fmla="*/ 4191135 w 6573406"/>
              <a:gd name="connsiteY266" fmla="*/ 4161532 h 5129212"/>
              <a:gd name="connsiteX267" fmla="*/ 4185900 w 6573406"/>
              <a:gd name="connsiteY267" fmla="*/ 4161532 h 5129212"/>
              <a:gd name="connsiteX268" fmla="*/ 4180665 w 6573406"/>
              <a:gd name="connsiteY268" fmla="*/ 4161532 h 5129212"/>
              <a:gd name="connsiteX269" fmla="*/ 4175430 w 6573406"/>
              <a:gd name="connsiteY269" fmla="*/ 4160897 h 5129212"/>
              <a:gd name="connsiteX270" fmla="*/ 4170195 w 6573406"/>
              <a:gd name="connsiteY270" fmla="*/ 4160580 h 5129212"/>
              <a:gd name="connsiteX271" fmla="*/ 4165309 w 6573406"/>
              <a:gd name="connsiteY271" fmla="*/ 4159627 h 5129212"/>
              <a:gd name="connsiteX272" fmla="*/ 4159725 w 6573406"/>
              <a:gd name="connsiteY272" fmla="*/ 4158357 h 5129212"/>
              <a:gd name="connsiteX273" fmla="*/ 4154490 w 6573406"/>
              <a:gd name="connsiteY273" fmla="*/ 4157087 h 5129212"/>
              <a:gd name="connsiteX274" fmla="*/ 4149604 w 6573406"/>
              <a:gd name="connsiteY274" fmla="*/ 4155500 h 5129212"/>
              <a:gd name="connsiteX275" fmla="*/ 4144718 w 6573406"/>
              <a:gd name="connsiteY275" fmla="*/ 4153913 h 5129212"/>
              <a:gd name="connsiteX276" fmla="*/ 4139832 w 6573406"/>
              <a:gd name="connsiteY276" fmla="*/ 4151690 h 5129212"/>
              <a:gd name="connsiteX277" fmla="*/ 4134946 w 6573406"/>
              <a:gd name="connsiteY277" fmla="*/ 4149785 h 5129212"/>
              <a:gd name="connsiteX278" fmla="*/ 4130409 w 6573406"/>
              <a:gd name="connsiteY278" fmla="*/ 4147246 h 5129212"/>
              <a:gd name="connsiteX279" fmla="*/ 4125523 w 6573406"/>
              <a:gd name="connsiteY279" fmla="*/ 4144706 h 5129212"/>
              <a:gd name="connsiteX280" fmla="*/ 4120986 w 6573406"/>
              <a:gd name="connsiteY280" fmla="*/ 4142166 h 5129212"/>
              <a:gd name="connsiteX281" fmla="*/ 0 w 6573406"/>
              <a:gd name="connsiteY281" fmla="*/ 0 h 5129212"/>
              <a:gd name="connsiteX0" fmla="*/ 0 w 6573406"/>
              <a:gd name="connsiteY0" fmla="*/ 0 h 5129212"/>
              <a:gd name="connsiteX1" fmla="*/ 0 w 6573406"/>
              <a:gd name="connsiteY1" fmla="*/ 5129212 h 5129212"/>
              <a:gd name="connsiteX2" fmla="*/ 6573406 w 6573406"/>
              <a:gd name="connsiteY2" fmla="*/ 5129212 h 5129212"/>
              <a:gd name="connsiteX3" fmla="*/ 3968474 w 6573406"/>
              <a:gd name="connsiteY3" fmla="*/ 2531906 h 5129212"/>
              <a:gd name="connsiteX4" fmla="*/ 3962541 w 6573406"/>
              <a:gd name="connsiteY4" fmla="*/ 2531906 h 5129212"/>
              <a:gd name="connsiteX5" fmla="*/ 3956259 w 6573406"/>
              <a:gd name="connsiteY5" fmla="*/ 2531588 h 5129212"/>
              <a:gd name="connsiteX6" fmla="*/ 3950326 w 6573406"/>
              <a:gd name="connsiteY6" fmla="*/ 2530953 h 5129212"/>
              <a:gd name="connsiteX7" fmla="*/ 3944393 w 6573406"/>
              <a:gd name="connsiteY7" fmla="*/ 2530001 h 5129212"/>
              <a:gd name="connsiteX8" fmla="*/ 3938460 w 6573406"/>
              <a:gd name="connsiteY8" fmla="*/ 2528731 h 5129212"/>
              <a:gd name="connsiteX9" fmla="*/ 3932527 w 6573406"/>
              <a:gd name="connsiteY9" fmla="*/ 2527143 h 5129212"/>
              <a:gd name="connsiteX10" fmla="*/ 3926943 w 6573406"/>
              <a:gd name="connsiteY10" fmla="*/ 2525239 h 5129212"/>
              <a:gd name="connsiteX11" fmla="*/ 3921010 w 6573406"/>
              <a:gd name="connsiteY11" fmla="*/ 2523334 h 5129212"/>
              <a:gd name="connsiteX12" fmla="*/ 3915426 w 6573406"/>
              <a:gd name="connsiteY12" fmla="*/ 2520794 h 5129212"/>
              <a:gd name="connsiteX13" fmla="*/ 3909842 w 6573406"/>
              <a:gd name="connsiteY13" fmla="*/ 2517937 h 5129212"/>
              <a:gd name="connsiteX14" fmla="*/ 3904258 w 6573406"/>
              <a:gd name="connsiteY14" fmla="*/ 2515079 h 5129212"/>
              <a:gd name="connsiteX15" fmla="*/ 3899023 w 6573406"/>
              <a:gd name="connsiteY15" fmla="*/ 2511587 h 5129212"/>
              <a:gd name="connsiteX16" fmla="*/ 3893788 w 6573406"/>
              <a:gd name="connsiteY16" fmla="*/ 2508095 h 5129212"/>
              <a:gd name="connsiteX17" fmla="*/ 3888902 w 6573406"/>
              <a:gd name="connsiteY17" fmla="*/ 2504285 h 5129212"/>
              <a:gd name="connsiteX18" fmla="*/ 3884016 w 6573406"/>
              <a:gd name="connsiteY18" fmla="*/ 2500158 h 5129212"/>
              <a:gd name="connsiteX19" fmla="*/ 3879130 w 6573406"/>
              <a:gd name="connsiteY19" fmla="*/ 2495713 h 5129212"/>
              <a:gd name="connsiteX20" fmla="*/ 3266286 w 6573406"/>
              <a:gd name="connsiteY20" fmla="*/ 1883611 h 5129212"/>
              <a:gd name="connsiteX21" fmla="*/ 3261400 w 6573406"/>
              <a:gd name="connsiteY21" fmla="*/ 1879484 h 5129212"/>
              <a:gd name="connsiteX22" fmla="*/ 3256864 w 6573406"/>
              <a:gd name="connsiteY22" fmla="*/ 1875356 h 5129212"/>
              <a:gd name="connsiteX23" fmla="*/ 3251628 w 6573406"/>
              <a:gd name="connsiteY23" fmla="*/ 1871547 h 5129212"/>
              <a:gd name="connsiteX24" fmla="*/ 3246742 w 6573406"/>
              <a:gd name="connsiteY24" fmla="*/ 1868054 h 5129212"/>
              <a:gd name="connsiteX25" fmla="*/ 3241508 w 6573406"/>
              <a:gd name="connsiteY25" fmla="*/ 1864562 h 5129212"/>
              <a:gd name="connsiteX26" fmla="*/ 3235924 w 6573406"/>
              <a:gd name="connsiteY26" fmla="*/ 1861705 h 5129212"/>
              <a:gd name="connsiteX27" fmla="*/ 3230688 w 6573406"/>
              <a:gd name="connsiteY27" fmla="*/ 1858847 h 5129212"/>
              <a:gd name="connsiteX28" fmla="*/ 3225104 w 6573406"/>
              <a:gd name="connsiteY28" fmla="*/ 1856308 h 5129212"/>
              <a:gd name="connsiteX29" fmla="*/ 3219172 w 6573406"/>
              <a:gd name="connsiteY29" fmla="*/ 1854403 h 5129212"/>
              <a:gd name="connsiteX30" fmla="*/ 3213588 w 6573406"/>
              <a:gd name="connsiteY30" fmla="*/ 1852180 h 5129212"/>
              <a:gd name="connsiteX31" fmla="*/ 3207654 w 6573406"/>
              <a:gd name="connsiteY31" fmla="*/ 1850910 h 5129212"/>
              <a:gd name="connsiteX32" fmla="*/ 3202070 w 6573406"/>
              <a:gd name="connsiteY32" fmla="*/ 1849323 h 5129212"/>
              <a:gd name="connsiteX33" fmla="*/ 3196138 w 6573406"/>
              <a:gd name="connsiteY33" fmla="*/ 1848371 h 5129212"/>
              <a:gd name="connsiteX34" fmla="*/ 3190205 w 6573406"/>
              <a:gd name="connsiteY34" fmla="*/ 1847736 h 5129212"/>
              <a:gd name="connsiteX35" fmla="*/ 3184272 w 6573406"/>
              <a:gd name="connsiteY35" fmla="*/ 1847418 h 5129212"/>
              <a:gd name="connsiteX36" fmla="*/ 3177990 w 6573406"/>
              <a:gd name="connsiteY36" fmla="*/ 1847418 h 5129212"/>
              <a:gd name="connsiteX37" fmla="*/ 3172057 w 6573406"/>
              <a:gd name="connsiteY37" fmla="*/ 1847418 h 5129212"/>
              <a:gd name="connsiteX38" fmla="*/ 3166124 w 6573406"/>
              <a:gd name="connsiteY38" fmla="*/ 1847736 h 5129212"/>
              <a:gd name="connsiteX39" fmla="*/ 3160191 w 6573406"/>
              <a:gd name="connsiteY39" fmla="*/ 1848371 h 5129212"/>
              <a:gd name="connsiteX40" fmla="*/ 3154258 w 6573406"/>
              <a:gd name="connsiteY40" fmla="*/ 1849323 h 5129212"/>
              <a:gd name="connsiteX41" fmla="*/ 3148325 w 6573406"/>
              <a:gd name="connsiteY41" fmla="*/ 1850910 h 5129212"/>
              <a:gd name="connsiteX42" fmla="*/ 3142741 w 6573406"/>
              <a:gd name="connsiteY42" fmla="*/ 1852180 h 5129212"/>
              <a:gd name="connsiteX43" fmla="*/ 3136808 w 6573406"/>
              <a:gd name="connsiteY43" fmla="*/ 1854403 h 5129212"/>
              <a:gd name="connsiteX44" fmla="*/ 3131224 w 6573406"/>
              <a:gd name="connsiteY44" fmla="*/ 1856308 h 5129212"/>
              <a:gd name="connsiteX45" fmla="*/ 3125640 w 6573406"/>
              <a:gd name="connsiteY45" fmla="*/ 1858847 h 5129212"/>
              <a:gd name="connsiteX46" fmla="*/ 3120405 w 6573406"/>
              <a:gd name="connsiteY46" fmla="*/ 1861705 h 5129212"/>
              <a:gd name="connsiteX47" fmla="*/ 3114821 w 6573406"/>
              <a:gd name="connsiteY47" fmla="*/ 1864562 h 5129212"/>
              <a:gd name="connsiteX48" fmla="*/ 3109586 w 6573406"/>
              <a:gd name="connsiteY48" fmla="*/ 1868054 h 5129212"/>
              <a:gd name="connsiteX49" fmla="*/ 3104351 w 6573406"/>
              <a:gd name="connsiteY49" fmla="*/ 1871547 h 5129212"/>
              <a:gd name="connsiteX50" fmla="*/ 3099465 w 6573406"/>
              <a:gd name="connsiteY50" fmla="*/ 1875356 h 5129212"/>
              <a:gd name="connsiteX51" fmla="*/ 3094579 w 6573406"/>
              <a:gd name="connsiteY51" fmla="*/ 1879484 h 5129212"/>
              <a:gd name="connsiteX52" fmla="*/ 3090042 w 6573406"/>
              <a:gd name="connsiteY52" fmla="*/ 1883611 h 5129212"/>
              <a:gd name="connsiteX53" fmla="*/ 3085505 w 6573406"/>
              <a:gd name="connsiteY53" fmla="*/ 1888373 h 5129212"/>
              <a:gd name="connsiteX54" fmla="*/ 3081666 w 6573406"/>
              <a:gd name="connsiteY54" fmla="*/ 1893135 h 5129212"/>
              <a:gd name="connsiteX55" fmla="*/ 3077827 w 6573406"/>
              <a:gd name="connsiteY55" fmla="*/ 1898215 h 5129212"/>
              <a:gd name="connsiteX56" fmla="*/ 3073988 w 6573406"/>
              <a:gd name="connsiteY56" fmla="*/ 1903295 h 5129212"/>
              <a:gd name="connsiteX57" fmla="*/ 3070847 w 6573406"/>
              <a:gd name="connsiteY57" fmla="*/ 1908374 h 5129212"/>
              <a:gd name="connsiteX58" fmla="*/ 3067706 w 6573406"/>
              <a:gd name="connsiteY58" fmla="*/ 1914089 h 5129212"/>
              <a:gd name="connsiteX59" fmla="*/ 3065263 w 6573406"/>
              <a:gd name="connsiteY59" fmla="*/ 1919169 h 5129212"/>
              <a:gd name="connsiteX60" fmla="*/ 3062820 w 6573406"/>
              <a:gd name="connsiteY60" fmla="*/ 1924883 h 5129212"/>
              <a:gd name="connsiteX61" fmla="*/ 3060726 w 6573406"/>
              <a:gd name="connsiteY61" fmla="*/ 1930281 h 5129212"/>
              <a:gd name="connsiteX62" fmla="*/ 3058632 w 6573406"/>
              <a:gd name="connsiteY62" fmla="*/ 1936313 h 5129212"/>
              <a:gd name="connsiteX63" fmla="*/ 3057236 w 6573406"/>
              <a:gd name="connsiteY63" fmla="*/ 1942345 h 5129212"/>
              <a:gd name="connsiteX64" fmla="*/ 3055840 w 6573406"/>
              <a:gd name="connsiteY64" fmla="*/ 1947742 h 5129212"/>
              <a:gd name="connsiteX65" fmla="*/ 3054793 w 6573406"/>
              <a:gd name="connsiteY65" fmla="*/ 1953774 h 5129212"/>
              <a:gd name="connsiteX66" fmla="*/ 3054095 w 6573406"/>
              <a:gd name="connsiteY66" fmla="*/ 1959806 h 5129212"/>
              <a:gd name="connsiteX67" fmla="*/ 3053746 w 6573406"/>
              <a:gd name="connsiteY67" fmla="*/ 1965521 h 5129212"/>
              <a:gd name="connsiteX68" fmla="*/ 3053746 w 6573406"/>
              <a:gd name="connsiteY68" fmla="*/ 1971870 h 5129212"/>
              <a:gd name="connsiteX69" fmla="*/ 3053746 w 6573406"/>
              <a:gd name="connsiteY69" fmla="*/ 1977903 h 5129212"/>
              <a:gd name="connsiteX70" fmla="*/ 3054095 w 6573406"/>
              <a:gd name="connsiteY70" fmla="*/ 1983617 h 5129212"/>
              <a:gd name="connsiteX71" fmla="*/ 3054793 w 6573406"/>
              <a:gd name="connsiteY71" fmla="*/ 1989649 h 5129212"/>
              <a:gd name="connsiteX72" fmla="*/ 3055840 w 6573406"/>
              <a:gd name="connsiteY72" fmla="*/ 1995681 h 5129212"/>
              <a:gd name="connsiteX73" fmla="*/ 3057236 w 6573406"/>
              <a:gd name="connsiteY73" fmla="*/ 2001079 h 5129212"/>
              <a:gd name="connsiteX74" fmla="*/ 3058632 w 6573406"/>
              <a:gd name="connsiteY74" fmla="*/ 2007111 h 5129212"/>
              <a:gd name="connsiteX75" fmla="*/ 3060726 w 6573406"/>
              <a:gd name="connsiteY75" fmla="*/ 2013143 h 5129212"/>
              <a:gd name="connsiteX76" fmla="*/ 3062820 w 6573406"/>
              <a:gd name="connsiteY76" fmla="*/ 2018540 h 5129212"/>
              <a:gd name="connsiteX77" fmla="*/ 3065263 w 6573406"/>
              <a:gd name="connsiteY77" fmla="*/ 2024255 h 5129212"/>
              <a:gd name="connsiteX78" fmla="*/ 3067706 w 6573406"/>
              <a:gd name="connsiteY78" fmla="*/ 2029334 h 5129212"/>
              <a:gd name="connsiteX79" fmla="*/ 3070847 w 6573406"/>
              <a:gd name="connsiteY79" fmla="*/ 2035049 h 5129212"/>
              <a:gd name="connsiteX80" fmla="*/ 3073988 w 6573406"/>
              <a:gd name="connsiteY80" fmla="*/ 2040446 h 5129212"/>
              <a:gd name="connsiteX81" fmla="*/ 3077827 w 6573406"/>
              <a:gd name="connsiteY81" fmla="*/ 2045208 h 5129212"/>
              <a:gd name="connsiteX82" fmla="*/ 3081666 w 6573406"/>
              <a:gd name="connsiteY82" fmla="*/ 2050288 h 5129212"/>
              <a:gd name="connsiteX83" fmla="*/ 3085505 w 6573406"/>
              <a:gd name="connsiteY83" fmla="*/ 2055368 h 5129212"/>
              <a:gd name="connsiteX84" fmla="*/ 3090042 w 6573406"/>
              <a:gd name="connsiteY84" fmla="*/ 2059812 h 5129212"/>
              <a:gd name="connsiteX85" fmla="*/ 3916473 w 6573406"/>
              <a:gd name="connsiteY85" fmla="*/ 2884626 h 5129212"/>
              <a:gd name="connsiteX86" fmla="*/ 3920661 w 6573406"/>
              <a:gd name="connsiteY86" fmla="*/ 2889706 h 5129212"/>
              <a:gd name="connsiteX87" fmla="*/ 3924849 w 6573406"/>
              <a:gd name="connsiteY87" fmla="*/ 2894151 h 5129212"/>
              <a:gd name="connsiteX88" fmla="*/ 3928688 w 6573406"/>
              <a:gd name="connsiteY88" fmla="*/ 2899548 h 5129212"/>
              <a:gd name="connsiteX89" fmla="*/ 3932178 w 6573406"/>
              <a:gd name="connsiteY89" fmla="*/ 2904310 h 5129212"/>
              <a:gd name="connsiteX90" fmla="*/ 3935668 w 6573406"/>
              <a:gd name="connsiteY90" fmla="*/ 2909390 h 5129212"/>
              <a:gd name="connsiteX91" fmla="*/ 3938460 w 6573406"/>
              <a:gd name="connsiteY91" fmla="*/ 2915104 h 5129212"/>
              <a:gd name="connsiteX92" fmla="*/ 3941252 w 6573406"/>
              <a:gd name="connsiteY92" fmla="*/ 2920502 h 5129212"/>
              <a:gd name="connsiteX93" fmla="*/ 3943695 w 6573406"/>
              <a:gd name="connsiteY93" fmla="*/ 2925899 h 5129212"/>
              <a:gd name="connsiteX94" fmla="*/ 3945789 w 6573406"/>
              <a:gd name="connsiteY94" fmla="*/ 2931613 h 5129212"/>
              <a:gd name="connsiteX95" fmla="*/ 3947534 w 6573406"/>
              <a:gd name="connsiteY95" fmla="*/ 2937328 h 5129212"/>
              <a:gd name="connsiteX96" fmla="*/ 3949279 w 6573406"/>
              <a:gd name="connsiteY96" fmla="*/ 2943360 h 5129212"/>
              <a:gd name="connsiteX97" fmla="*/ 3950675 w 6573406"/>
              <a:gd name="connsiteY97" fmla="*/ 2949075 h 5129212"/>
              <a:gd name="connsiteX98" fmla="*/ 3951373 w 6573406"/>
              <a:gd name="connsiteY98" fmla="*/ 2954789 h 5129212"/>
              <a:gd name="connsiteX99" fmla="*/ 3952071 w 6573406"/>
              <a:gd name="connsiteY99" fmla="*/ 2960822 h 5129212"/>
              <a:gd name="connsiteX100" fmla="*/ 3952769 w 6573406"/>
              <a:gd name="connsiteY100" fmla="*/ 2966854 h 5129212"/>
              <a:gd name="connsiteX101" fmla="*/ 3952769 w 6573406"/>
              <a:gd name="connsiteY101" fmla="*/ 2973203 h 5129212"/>
              <a:gd name="connsiteX102" fmla="*/ 3952769 w 6573406"/>
              <a:gd name="connsiteY102" fmla="*/ 2978918 h 5129212"/>
              <a:gd name="connsiteX103" fmla="*/ 3952071 w 6573406"/>
              <a:gd name="connsiteY103" fmla="*/ 2984950 h 5129212"/>
              <a:gd name="connsiteX104" fmla="*/ 3951373 w 6573406"/>
              <a:gd name="connsiteY104" fmla="*/ 2990982 h 5129212"/>
              <a:gd name="connsiteX105" fmla="*/ 3950675 w 6573406"/>
              <a:gd name="connsiteY105" fmla="*/ 2996697 h 5129212"/>
              <a:gd name="connsiteX106" fmla="*/ 3949279 w 6573406"/>
              <a:gd name="connsiteY106" fmla="*/ 3002411 h 5129212"/>
              <a:gd name="connsiteX107" fmla="*/ 3947534 w 6573406"/>
              <a:gd name="connsiteY107" fmla="*/ 3008444 h 5129212"/>
              <a:gd name="connsiteX108" fmla="*/ 3945789 w 6573406"/>
              <a:gd name="connsiteY108" fmla="*/ 3014158 h 5129212"/>
              <a:gd name="connsiteX109" fmla="*/ 3943695 w 6573406"/>
              <a:gd name="connsiteY109" fmla="*/ 3019873 h 5129212"/>
              <a:gd name="connsiteX110" fmla="*/ 3941252 w 6573406"/>
              <a:gd name="connsiteY110" fmla="*/ 3025270 h 5129212"/>
              <a:gd name="connsiteX111" fmla="*/ 3938460 w 6573406"/>
              <a:gd name="connsiteY111" fmla="*/ 3030667 h 5129212"/>
              <a:gd name="connsiteX112" fmla="*/ 3935668 w 6573406"/>
              <a:gd name="connsiteY112" fmla="*/ 3036064 h 5129212"/>
              <a:gd name="connsiteX113" fmla="*/ 3932178 w 6573406"/>
              <a:gd name="connsiteY113" fmla="*/ 3041462 h 5129212"/>
              <a:gd name="connsiteX114" fmla="*/ 3928688 w 6573406"/>
              <a:gd name="connsiteY114" fmla="*/ 3046224 h 5129212"/>
              <a:gd name="connsiteX115" fmla="*/ 3924849 w 6573406"/>
              <a:gd name="connsiteY115" fmla="*/ 3051621 h 5129212"/>
              <a:gd name="connsiteX116" fmla="*/ 3920661 w 6573406"/>
              <a:gd name="connsiteY116" fmla="*/ 3056066 h 5129212"/>
              <a:gd name="connsiteX117" fmla="*/ 3916473 w 6573406"/>
              <a:gd name="connsiteY117" fmla="*/ 3060828 h 5129212"/>
              <a:gd name="connsiteX118" fmla="*/ 3911587 w 6573406"/>
              <a:gd name="connsiteY118" fmla="*/ 3065273 h 5129212"/>
              <a:gd name="connsiteX119" fmla="*/ 3906701 w 6573406"/>
              <a:gd name="connsiteY119" fmla="*/ 3069400 h 5129212"/>
              <a:gd name="connsiteX120" fmla="*/ 3901815 w 6573406"/>
              <a:gd name="connsiteY120" fmla="*/ 3073210 h 5129212"/>
              <a:gd name="connsiteX121" fmla="*/ 3896929 w 6573406"/>
              <a:gd name="connsiteY121" fmla="*/ 3077019 h 5129212"/>
              <a:gd name="connsiteX122" fmla="*/ 3891694 w 6573406"/>
              <a:gd name="connsiteY122" fmla="*/ 3080194 h 5129212"/>
              <a:gd name="connsiteX123" fmla="*/ 3886110 w 6573406"/>
              <a:gd name="connsiteY123" fmla="*/ 3083051 h 5129212"/>
              <a:gd name="connsiteX124" fmla="*/ 3880177 w 6573406"/>
              <a:gd name="connsiteY124" fmla="*/ 3085909 h 5129212"/>
              <a:gd name="connsiteX125" fmla="*/ 3874593 w 6573406"/>
              <a:gd name="connsiteY125" fmla="*/ 3088131 h 5129212"/>
              <a:gd name="connsiteX126" fmla="*/ 3869009 w 6573406"/>
              <a:gd name="connsiteY126" fmla="*/ 3090354 h 5129212"/>
              <a:gd name="connsiteX127" fmla="*/ 3863425 w 6573406"/>
              <a:gd name="connsiteY127" fmla="*/ 3092258 h 5129212"/>
              <a:gd name="connsiteX128" fmla="*/ 3857492 w 6573406"/>
              <a:gd name="connsiteY128" fmla="*/ 3093846 h 5129212"/>
              <a:gd name="connsiteX129" fmla="*/ 3851559 w 6573406"/>
              <a:gd name="connsiteY129" fmla="*/ 3095116 h 5129212"/>
              <a:gd name="connsiteX130" fmla="*/ 3845626 w 6573406"/>
              <a:gd name="connsiteY130" fmla="*/ 3096068 h 5129212"/>
              <a:gd name="connsiteX131" fmla="*/ 3839693 w 6573406"/>
              <a:gd name="connsiteY131" fmla="*/ 3097021 h 5129212"/>
              <a:gd name="connsiteX132" fmla="*/ 3833760 w 6573406"/>
              <a:gd name="connsiteY132" fmla="*/ 3097338 h 5129212"/>
              <a:gd name="connsiteX133" fmla="*/ 3827827 w 6573406"/>
              <a:gd name="connsiteY133" fmla="*/ 3097338 h 5129212"/>
              <a:gd name="connsiteX134" fmla="*/ 3821894 w 6573406"/>
              <a:gd name="connsiteY134" fmla="*/ 3097338 h 5129212"/>
              <a:gd name="connsiteX135" fmla="*/ 3815961 w 6573406"/>
              <a:gd name="connsiteY135" fmla="*/ 3097021 h 5129212"/>
              <a:gd name="connsiteX136" fmla="*/ 3810028 w 6573406"/>
              <a:gd name="connsiteY136" fmla="*/ 3096068 h 5129212"/>
              <a:gd name="connsiteX137" fmla="*/ 3804095 w 6573406"/>
              <a:gd name="connsiteY137" fmla="*/ 3095116 h 5129212"/>
              <a:gd name="connsiteX138" fmla="*/ 3798162 w 6573406"/>
              <a:gd name="connsiteY138" fmla="*/ 3093846 h 5129212"/>
              <a:gd name="connsiteX139" fmla="*/ 3792578 w 6573406"/>
              <a:gd name="connsiteY139" fmla="*/ 3092258 h 5129212"/>
              <a:gd name="connsiteX140" fmla="*/ 3786645 w 6573406"/>
              <a:gd name="connsiteY140" fmla="*/ 3090354 h 5129212"/>
              <a:gd name="connsiteX141" fmla="*/ 3781061 w 6573406"/>
              <a:gd name="connsiteY141" fmla="*/ 3088131 h 5129212"/>
              <a:gd name="connsiteX142" fmla="*/ 3775477 w 6573406"/>
              <a:gd name="connsiteY142" fmla="*/ 3085909 h 5129212"/>
              <a:gd name="connsiteX143" fmla="*/ 3769893 w 6573406"/>
              <a:gd name="connsiteY143" fmla="*/ 3083051 h 5129212"/>
              <a:gd name="connsiteX144" fmla="*/ 3764658 w 6573406"/>
              <a:gd name="connsiteY144" fmla="*/ 3080194 h 5129212"/>
              <a:gd name="connsiteX145" fmla="*/ 3759423 w 6573406"/>
              <a:gd name="connsiteY145" fmla="*/ 3077019 h 5129212"/>
              <a:gd name="connsiteX146" fmla="*/ 3754188 w 6573406"/>
              <a:gd name="connsiteY146" fmla="*/ 3073210 h 5129212"/>
              <a:gd name="connsiteX147" fmla="*/ 3749302 w 6573406"/>
              <a:gd name="connsiteY147" fmla="*/ 3069400 h 5129212"/>
              <a:gd name="connsiteX148" fmla="*/ 3744416 w 6573406"/>
              <a:gd name="connsiteY148" fmla="*/ 3065273 h 5129212"/>
              <a:gd name="connsiteX149" fmla="*/ 3739879 w 6573406"/>
              <a:gd name="connsiteY149" fmla="*/ 3060828 h 5129212"/>
              <a:gd name="connsiteX150" fmla="*/ 3013960 w 6573406"/>
              <a:gd name="connsiteY150" fmla="*/ 2336338 h 5129212"/>
              <a:gd name="connsiteX151" fmla="*/ 3009423 w 6573406"/>
              <a:gd name="connsiteY151" fmla="*/ 2331576 h 5129212"/>
              <a:gd name="connsiteX152" fmla="*/ 3004537 w 6573406"/>
              <a:gd name="connsiteY152" fmla="*/ 2327448 h 5129212"/>
              <a:gd name="connsiteX153" fmla="*/ 2999651 w 6573406"/>
              <a:gd name="connsiteY153" fmla="*/ 2323639 h 5129212"/>
              <a:gd name="connsiteX154" fmla="*/ 2994416 w 6573406"/>
              <a:gd name="connsiteY154" fmla="*/ 2320146 h 5129212"/>
              <a:gd name="connsiteX155" fmla="*/ 2989181 w 6573406"/>
              <a:gd name="connsiteY155" fmla="*/ 2316971 h 5129212"/>
              <a:gd name="connsiteX156" fmla="*/ 2983946 w 6573406"/>
              <a:gd name="connsiteY156" fmla="*/ 2313797 h 5129212"/>
              <a:gd name="connsiteX157" fmla="*/ 2978362 w 6573406"/>
              <a:gd name="connsiteY157" fmla="*/ 2310939 h 5129212"/>
              <a:gd name="connsiteX158" fmla="*/ 2972778 w 6573406"/>
              <a:gd name="connsiteY158" fmla="*/ 2308717 h 5129212"/>
              <a:gd name="connsiteX159" fmla="*/ 2967194 w 6573406"/>
              <a:gd name="connsiteY159" fmla="*/ 2306495 h 5129212"/>
              <a:gd name="connsiteX160" fmla="*/ 2961261 w 6573406"/>
              <a:gd name="connsiteY160" fmla="*/ 2304907 h 5129212"/>
              <a:gd name="connsiteX161" fmla="*/ 2955677 w 6573406"/>
              <a:gd name="connsiteY161" fmla="*/ 2303002 h 5129212"/>
              <a:gd name="connsiteX162" fmla="*/ 2949744 w 6573406"/>
              <a:gd name="connsiteY162" fmla="*/ 2302050 h 5129212"/>
              <a:gd name="connsiteX163" fmla="*/ 2943811 w 6573406"/>
              <a:gd name="connsiteY163" fmla="*/ 2301097 h 5129212"/>
              <a:gd name="connsiteX164" fmla="*/ 2937878 w 6573406"/>
              <a:gd name="connsiteY164" fmla="*/ 2300145 h 5129212"/>
              <a:gd name="connsiteX165" fmla="*/ 2931945 w 6573406"/>
              <a:gd name="connsiteY165" fmla="*/ 2299828 h 5129212"/>
              <a:gd name="connsiteX166" fmla="*/ 2926012 w 6573406"/>
              <a:gd name="connsiteY166" fmla="*/ 2299510 h 5129212"/>
              <a:gd name="connsiteX167" fmla="*/ 2919730 w 6573406"/>
              <a:gd name="connsiteY167" fmla="*/ 2299828 h 5129212"/>
              <a:gd name="connsiteX168" fmla="*/ 2913797 w 6573406"/>
              <a:gd name="connsiteY168" fmla="*/ 2300145 h 5129212"/>
              <a:gd name="connsiteX169" fmla="*/ 2907864 w 6573406"/>
              <a:gd name="connsiteY169" fmla="*/ 2301097 h 5129212"/>
              <a:gd name="connsiteX170" fmla="*/ 2901931 w 6573406"/>
              <a:gd name="connsiteY170" fmla="*/ 2302050 h 5129212"/>
              <a:gd name="connsiteX171" fmla="*/ 2896347 w 6573406"/>
              <a:gd name="connsiteY171" fmla="*/ 2303002 h 5129212"/>
              <a:gd name="connsiteX172" fmla="*/ 2890414 w 6573406"/>
              <a:gd name="connsiteY172" fmla="*/ 2304907 h 5129212"/>
              <a:gd name="connsiteX173" fmla="*/ 2884830 w 6573406"/>
              <a:gd name="connsiteY173" fmla="*/ 2306495 h 5129212"/>
              <a:gd name="connsiteX174" fmla="*/ 2878897 w 6573406"/>
              <a:gd name="connsiteY174" fmla="*/ 2308717 h 5129212"/>
              <a:gd name="connsiteX175" fmla="*/ 2873313 w 6573406"/>
              <a:gd name="connsiteY175" fmla="*/ 2310939 h 5129212"/>
              <a:gd name="connsiteX176" fmla="*/ 2868078 w 6573406"/>
              <a:gd name="connsiteY176" fmla="*/ 2313797 h 5129212"/>
              <a:gd name="connsiteX177" fmla="*/ 2862494 w 6573406"/>
              <a:gd name="connsiteY177" fmla="*/ 2316971 h 5129212"/>
              <a:gd name="connsiteX178" fmla="*/ 2857259 w 6573406"/>
              <a:gd name="connsiteY178" fmla="*/ 2320146 h 5129212"/>
              <a:gd name="connsiteX179" fmla="*/ 2852373 w 6573406"/>
              <a:gd name="connsiteY179" fmla="*/ 2323639 h 5129212"/>
              <a:gd name="connsiteX180" fmla="*/ 2847138 w 6573406"/>
              <a:gd name="connsiteY180" fmla="*/ 2327448 h 5129212"/>
              <a:gd name="connsiteX181" fmla="*/ 2842601 w 6573406"/>
              <a:gd name="connsiteY181" fmla="*/ 2331576 h 5129212"/>
              <a:gd name="connsiteX182" fmla="*/ 2837715 w 6573406"/>
              <a:gd name="connsiteY182" fmla="*/ 2336338 h 5129212"/>
              <a:gd name="connsiteX183" fmla="*/ 2833527 w 6573406"/>
              <a:gd name="connsiteY183" fmla="*/ 2340783 h 5129212"/>
              <a:gd name="connsiteX184" fmla="*/ 2829339 w 6573406"/>
              <a:gd name="connsiteY184" fmla="*/ 2345545 h 5129212"/>
              <a:gd name="connsiteX185" fmla="*/ 2825500 w 6573406"/>
              <a:gd name="connsiteY185" fmla="*/ 2350624 h 5129212"/>
              <a:gd name="connsiteX186" fmla="*/ 2822010 w 6573406"/>
              <a:gd name="connsiteY186" fmla="*/ 2355704 h 5129212"/>
              <a:gd name="connsiteX187" fmla="*/ 2818520 w 6573406"/>
              <a:gd name="connsiteY187" fmla="*/ 2361101 h 5129212"/>
              <a:gd name="connsiteX188" fmla="*/ 2815728 w 6573406"/>
              <a:gd name="connsiteY188" fmla="*/ 2366181 h 5129212"/>
              <a:gd name="connsiteX189" fmla="*/ 2812936 w 6573406"/>
              <a:gd name="connsiteY189" fmla="*/ 2371896 h 5129212"/>
              <a:gd name="connsiteX190" fmla="*/ 2810493 w 6573406"/>
              <a:gd name="connsiteY190" fmla="*/ 2377293 h 5129212"/>
              <a:gd name="connsiteX191" fmla="*/ 2808399 w 6573406"/>
              <a:gd name="connsiteY191" fmla="*/ 2383007 h 5129212"/>
              <a:gd name="connsiteX192" fmla="*/ 2806305 w 6573406"/>
              <a:gd name="connsiteY192" fmla="*/ 2388405 h 5129212"/>
              <a:gd name="connsiteX193" fmla="*/ 2804909 w 6573406"/>
              <a:gd name="connsiteY193" fmla="*/ 2394437 h 5129212"/>
              <a:gd name="connsiteX194" fmla="*/ 2803513 w 6573406"/>
              <a:gd name="connsiteY194" fmla="*/ 2400469 h 5129212"/>
              <a:gd name="connsiteX195" fmla="*/ 2802466 w 6573406"/>
              <a:gd name="connsiteY195" fmla="*/ 2406501 h 5129212"/>
              <a:gd name="connsiteX196" fmla="*/ 2801768 w 6573406"/>
              <a:gd name="connsiteY196" fmla="*/ 2412216 h 5129212"/>
              <a:gd name="connsiteX197" fmla="*/ 2801419 w 6573406"/>
              <a:gd name="connsiteY197" fmla="*/ 2418248 h 5129212"/>
              <a:gd name="connsiteX198" fmla="*/ 2801419 w 6573406"/>
              <a:gd name="connsiteY198" fmla="*/ 2424280 h 5129212"/>
              <a:gd name="connsiteX199" fmla="*/ 2801419 w 6573406"/>
              <a:gd name="connsiteY199" fmla="*/ 2429994 h 5129212"/>
              <a:gd name="connsiteX200" fmla="*/ 2801768 w 6573406"/>
              <a:gd name="connsiteY200" fmla="*/ 2436027 h 5129212"/>
              <a:gd name="connsiteX201" fmla="*/ 2802466 w 6573406"/>
              <a:gd name="connsiteY201" fmla="*/ 2442059 h 5129212"/>
              <a:gd name="connsiteX202" fmla="*/ 2803513 w 6573406"/>
              <a:gd name="connsiteY202" fmla="*/ 2447773 h 5129212"/>
              <a:gd name="connsiteX203" fmla="*/ 2804909 w 6573406"/>
              <a:gd name="connsiteY203" fmla="*/ 2453805 h 5129212"/>
              <a:gd name="connsiteX204" fmla="*/ 2806305 w 6573406"/>
              <a:gd name="connsiteY204" fmla="*/ 2459838 h 5129212"/>
              <a:gd name="connsiteX205" fmla="*/ 2808399 w 6573406"/>
              <a:gd name="connsiteY205" fmla="*/ 2465235 h 5129212"/>
              <a:gd name="connsiteX206" fmla="*/ 2810493 w 6573406"/>
              <a:gd name="connsiteY206" fmla="*/ 2470949 h 5129212"/>
              <a:gd name="connsiteX207" fmla="*/ 2812936 w 6573406"/>
              <a:gd name="connsiteY207" fmla="*/ 2476347 h 5129212"/>
              <a:gd name="connsiteX208" fmla="*/ 2815728 w 6573406"/>
              <a:gd name="connsiteY208" fmla="*/ 2482061 h 5129212"/>
              <a:gd name="connsiteX209" fmla="*/ 2818520 w 6573406"/>
              <a:gd name="connsiteY209" fmla="*/ 2487458 h 5129212"/>
              <a:gd name="connsiteX210" fmla="*/ 2822010 w 6573406"/>
              <a:gd name="connsiteY210" fmla="*/ 2492538 h 5129212"/>
              <a:gd name="connsiteX211" fmla="*/ 2825500 w 6573406"/>
              <a:gd name="connsiteY211" fmla="*/ 2497935 h 5129212"/>
              <a:gd name="connsiteX212" fmla="*/ 2829339 w 6573406"/>
              <a:gd name="connsiteY212" fmla="*/ 2502697 h 5129212"/>
              <a:gd name="connsiteX213" fmla="*/ 2833527 w 6573406"/>
              <a:gd name="connsiteY213" fmla="*/ 2507460 h 5129212"/>
              <a:gd name="connsiteX214" fmla="*/ 2837715 w 6573406"/>
              <a:gd name="connsiteY214" fmla="*/ 2512222 h 5129212"/>
              <a:gd name="connsiteX215" fmla="*/ 4276989 w 6573406"/>
              <a:gd name="connsiteY215" fmla="*/ 3949455 h 5129212"/>
              <a:gd name="connsiteX216" fmla="*/ 4281177 w 6573406"/>
              <a:gd name="connsiteY216" fmla="*/ 3953900 h 5129212"/>
              <a:gd name="connsiteX217" fmla="*/ 4285365 w 6573406"/>
              <a:gd name="connsiteY217" fmla="*/ 3958980 h 5129212"/>
              <a:gd name="connsiteX218" fmla="*/ 4289204 w 6573406"/>
              <a:gd name="connsiteY218" fmla="*/ 3963742 h 5129212"/>
              <a:gd name="connsiteX219" fmla="*/ 4292694 w 6573406"/>
              <a:gd name="connsiteY219" fmla="*/ 3968822 h 5129212"/>
              <a:gd name="connsiteX220" fmla="*/ 4296184 w 6573406"/>
              <a:gd name="connsiteY220" fmla="*/ 3974219 h 5129212"/>
              <a:gd name="connsiteX221" fmla="*/ 4298976 w 6573406"/>
              <a:gd name="connsiteY221" fmla="*/ 3979298 h 5129212"/>
              <a:gd name="connsiteX222" fmla="*/ 4301768 w 6573406"/>
              <a:gd name="connsiteY222" fmla="*/ 3985013 h 5129212"/>
              <a:gd name="connsiteX223" fmla="*/ 4304211 w 6573406"/>
              <a:gd name="connsiteY223" fmla="*/ 3990728 h 5129212"/>
              <a:gd name="connsiteX224" fmla="*/ 4306305 w 6573406"/>
              <a:gd name="connsiteY224" fmla="*/ 3996125 h 5129212"/>
              <a:gd name="connsiteX225" fmla="*/ 4308050 w 6573406"/>
              <a:gd name="connsiteY225" fmla="*/ 4001840 h 5129212"/>
              <a:gd name="connsiteX226" fmla="*/ 4309795 w 6573406"/>
              <a:gd name="connsiteY226" fmla="*/ 4007554 h 5129212"/>
              <a:gd name="connsiteX227" fmla="*/ 4311191 w 6573406"/>
              <a:gd name="connsiteY227" fmla="*/ 4013586 h 5129212"/>
              <a:gd name="connsiteX228" fmla="*/ 4311889 w 6573406"/>
              <a:gd name="connsiteY228" fmla="*/ 4019618 h 5129212"/>
              <a:gd name="connsiteX229" fmla="*/ 4312587 w 6573406"/>
              <a:gd name="connsiteY229" fmla="*/ 4025333 h 5129212"/>
              <a:gd name="connsiteX230" fmla="*/ 4313285 w 6573406"/>
              <a:gd name="connsiteY230" fmla="*/ 4031365 h 5129212"/>
              <a:gd name="connsiteX231" fmla="*/ 4313285 w 6573406"/>
              <a:gd name="connsiteY231" fmla="*/ 4037397 h 5129212"/>
              <a:gd name="connsiteX232" fmla="*/ 4313285 w 6573406"/>
              <a:gd name="connsiteY232" fmla="*/ 4043429 h 5129212"/>
              <a:gd name="connsiteX233" fmla="*/ 4312587 w 6573406"/>
              <a:gd name="connsiteY233" fmla="*/ 4049144 h 5129212"/>
              <a:gd name="connsiteX234" fmla="*/ 4311889 w 6573406"/>
              <a:gd name="connsiteY234" fmla="*/ 4055176 h 5129212"/>
              <a:gd name="connsiteX235" fmla="*/ 4311191 w 6573406"/>
              <a:gd name="connsiteY235" fmla="*/ 4061208 h 5129212"/>
              <a:gd name="connsiteX236" fmla="*/ 4309795 w 6573406"/>
              <a:gd name="connsiteY236" fmla="*/ 4066923 h 5129212"/>
              <a:gd name="connsiteX237" fmla="*/ 4308050 w 6573406"/>
              <a:gd name="connsiteY237" fmla="*/ 4072955 h 5129212"/>
              <a:gd name="connsiteX238" fmla="*/ 4306305 w 6573406"/>
              <a:gd name="connsiteY238" fmla="*/ 4078670 h 5129212"/>
              <a:gd name="connsiteX239" fmla="*/ 4304211 w 6573406"/>
              <a:gd name="connsiteY239" fmla="*/ 4084067 h 5129212"/>
              <a:gd name="connsiteX240" fmla="*/ 4301768 w 6573406"/>
              <a:gd name="connsiteY240" fmla="*/ 4089782 h 5129212"/>
              <a:gd name="connsiteX241" fmla="*/ 4298976 w 6573406"/>
              <a:gd name="connsiteY241" fmla="*/ 4095179 h 5129212"/>
              <a:gd name="connsiteX242" fmla="*/ 4296184 w 6573406"/>
              <a:gd name="connsiteY242" fmla="*/ 4100576 h 5129212"/>
              <a:gd name="connsiteX243" fmla="*/ 4292694 w 6573406"/>
              <a:gd name="connsiteY243" fmla="*/ 4105656 h 5129212"/>
              <a:gd name="connsiteX244" fmla="*/ 4289204 w 6573406"/>
              <a:gd name="connsiteY244" fmla="*/ 4111053 h 5129212"/>
              <a:gd name="connsiteX245" fmla="*/ 4285365 w 6573406"/>
              <a:gd name="connsiteY245" fmla="*/ 4115815 h 5129212"/>
              <a:gd name="connsiteX246" fmla="*/ 4281177 w 6573406"/>
              <a:gd name="connsiteY246" fmla="*/ 4120895 h 5129212"/>
              <a:gd name="connsiteX247" fmla="*/ 4276989 w 6573406"/>
              <a:gd name="connsiteY247" fmla="*/ 4125339 h 5129212"/>
              <a:gd name="connsiteX248" fmla="*/ 4272801 w 6573406"/>
              <a:gd name="connsiteY248" fmla="*/ 4129149 h 5129212"/>
              <a:gd name="connsiteX249" fmla="*/ 4268613 w 6573406"/>
              <a:gd name="connsiteY249" fmla="*/ 4132959 h 5129212"/>
              <a:gd name="connsiteX250" fmla="*/ 4264425 w 6573406"/>
              <a:gd name="connsiteY250" fmla="*/ 4136134 h 5129212"/>
              <a:gd name="connsiteX251" fmla="*/ 4259888 w 6573406"/>
              <a:gd name="connsiteY251" fmla="*/ 4139626 h 5129212"/>
              <a:gd name="connsiteX252" fmla="*/ 4255700 w 6573406"/>
              <a:gd name="connsiteY252" fmla="*/ 4142483 h 5129212"/>
              <a:gd name="connsiteX253" fmla="*/ 4250814 w 6573406"/>
              <a:gd name="connsiteY253" fmla="*/ 4145023 h 5129212"/>
              <a:gd name="connsiteX254" fmla="*/ 4246277 w 6573406"/>
              <a:gd name="connsiteY254" fmla="*/ 4147880 h 5129212"/>
              <a:gd name="connsiteX255" fmla="*/ 4241391 w 6573406"/>
              <a:gd name="connsiteY255" fmla="*/ 4150103 h 5129212"/>
              <a:gd name="connsiteX256" fmla="*/ 4236854 w 6573406"/>
              <a:gd name="connsiteY256" fmla="*/ 4152008 h 5129212"/>
              <a:gd name="connsiteX257" fmla="*/ 4231619 w 6573406"/>
              <a:gd name="connsiteY257" fmla="*/ 4154230 h 5129212"/>
              <a:gd name="connsiteX258" fmla="*/ 4226733 w 6573406"/>
              <a:gd name="connsiteY258" fmla="*/ 4156135 h 5129212"/>
              <a:gd name="connsiteX259" fmla="*/ 4221847 w 6573406"/>
              <a:gd name="connsiteY259" fmla="*/ 4157405 h 5129212"/>
              <a:gd name="connsiteX260" fmla="*/ 4216612 w 6573406"/>
              <a:gd name="connsiteY260" fmla="*/ 4158675 h 5129212"/>
              <a:gd name="connsiteX261" fmla="*/ 4211726 w 6573406"/>
              <a:gd name="connsiteY261" fmla="*/ 4159945 h 5129212"/>
              <a:gd name="connsiteX262" fmla="*/ 4206491 w 6573406"/>
              <a:gd name="connsiteY262" fmla="*/ 4160580 h 5129212"/>
              <a:gd name="connsiteX263" fmla="*/ 4201256 w 6573406"/>
              <a:gd name="connsiteY263" fmla="*/ 4161215 h 5129212"/>
              <a:gd name="connsiteX264" fmla="*/ 4196022 w 6573406"/>
              <a:gd name="connsiteY264" fmla="*/ 4161532 h 5129212"/>
              <a:gd name="connsiteX265" fmla="*/ 4191135 w 6573406"/>
              <a:gd name="connsiteY265" fmla="*/ 4161532 h 5129212"/>
              <a:gd name="connsiteX266" fmla="*/ 4185900 w 6573406"/>
              <a:gd name="connsiteY266" fmla="*/ 4161532 h 5129212"/>
              <a:gd name="connsiteX267" fmla="*/ 4180665 w 6573406"/>
              <a:gd name="connsiteY267" fmla="*/ 4161532 h 5129212"/>
              <a:gd name="connsiteX268" fmla="*/ 4175430 w 6573406"/>
              <a:gd name="connsiteY268" fmla="*/ 4160897 h 5129212"/>
              <a:gd name="connsiteX269" fmla="*/ 4170195 w 6573406"/>
              <a:gd name="connsiteY269" fmla="*/ 4160580 h 5129212"/>
              <a:gd name="connsiteX270" fmla="*/ 4165309 w 6573406"/>
              <a:gd name="connsiteY270" fmla="*/ 4159627 h 5129212"/>
              <a:gd name="connsiteX271" fmla="*/ 4159725 w 6573406"/>
              <a:gd name="connsiteY271" fmla="*/ 4158357 h 5129212"/>
              <a:gd name="connsiteX272" fmla="*/ 4154490 w 6573406"/>
              <a:gd name="connsiteY272" fmla="*/ 4157087 h 5129212"/>
              <a:gd name="connsiteX273" fmla="*/ 4149604 w 6573406"/>
              <a:gd name="connsiteY273" fmla="*/ 4155500 h 5129212"/>
              <a:gd name="connsiteX274" fmla="*/ 4144718 w 6573406"/>
              <a:gd name="connsiteY274" fmla="*/ 4153913 h 5129212"/>
              <a:gd name="connsiteX275" fmla="*/ 4139832 w 6573406"/>
              <a:gd name="connsiteY275" fmla="*/ 4151690 h 5129212"/>
              <a:gd name="connsiteX276" fmla="*/ 4134946 w 6573406"/>
              <a:gd name="connsiteY276" fmla="*/ 4149785 h 5129212"/>
              <a:gd name="connsiteX277" fmla="*/ 4130409 w 6573406"/>
              <a:gd name="connsiteY277" fmla="*/ 4147246 h 5129212"/>
              <a:gd name="connsiteX278" fmla="*/ 4125523 w 6573406"/>
              <a:gd name="connsiteY278" fmla="*/ 4144706 h 5129212"/>
              <a:gd name="connsiteX279" fmla="*/ 4120986 w 6573406"/>
              <a:gd name="connsiteY279" fmla="*/ 4142166 h 5129212"/>
              <a:gd name="connsiteX280" fmla="*/ 0 w 6573406"/>
              <a:gd name="connsiteY280" fmla="*/ 0 h 512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6573406" h="5129212">
                <a:moveTo>
                  <a:pt x="0" y="0"/>
                </a:moveTo>
                <a:lnTo>
                  <a:pt x="0" y="5129212"/>
                </a:lnTo>
                <a:lnTo>
                  <a:pt x="6573406" y="5129212"/>
                </a:lnTo>
                <a:lnTo>
                  <a:pt x="3968474" y="2531906"/>
                </a:lnTo>
                <a:lnTo>
                  <a:pt x="3962541" y="2531906"/>
                </a:lnTo>
                <a:lnTo>
                  <a:pt x="3956259" y="2531588"/>
                </a:lnTo>
                <a:lnTo>
                  <a:pt x="3950326" y="2530953"/>
                </a:lnTo>
                <a:lnTo>
                  <a:pt x="3944393" y="2530001"/>
                </a:lnTo>
                <a:lnTo>
                  <a:pt x="3938460" y="2528731"/>
                </a:lnTo>
                <a:lnTo>
                  <a:pt x="3932527" y="2527143"/>
                </a:lnTo>
                <a:lnTo>
                  <a:pt x="3926943" y="2525239"/>
                </a:lnTo>
                <a:lnTo>
                  <a:pt x="3921010" y="2523334"/>
                </a:lnTo>
                <a:lnTo>
                  <a:pt x="3915426" y="2520794"/>
                </a:lnTo>
                <a:lnTo>
                  <a:pt x="3909842" y="2517937"/>
                </a:lnTo>
                <a:lnTo>
                  <a:pt x="3904258" y="2515079"/>
                </a:lnTo>
                <a:lnTo>
                  <a:pt x="3899023" y="2511587"/>
                </a:lnTo>
                <a:lnTo>
                  <a:pt x="3893788" y="2508095"/>
                </a:lnTo>
                <a:lnTo>
                  <a:pt x="3888902" y="2504285"/>
                </a:lnTo>
                <a:lnTo>
                  <a:pt x="3884016" y="2500158"/>
                </a:lnTo>
                <a:lnTo>
                  <a:pt x="3879130" y="2495713"/>
                </a:lnTo>
                <a:lnTo>
                  <a:pt x="3266286" y="1883611"/>
                </a:lnTo>
                <a:lnTo>
                  <a:pt x="3261400" y="1879484"/>
                </a:lnTo>
                <a:lnTo>
                  <a:pt x="3256864" y="1875356"/>
                </a:lnTo>
                <a:lnTo>
                  <a:pt x="3251628" y="1871547"/>
                </a:lnTo>
                <a:lnTo>
                  <a:pt x="3246742" y="1868054"/>
                </a:lnTo>
                <a:lnTo>
                  <a:pt x="3241508" y="1864562"/>
                </a:lnTo>
                <a:lnTo>
                  <a:pt x="3235924" y="1861705"/>
                </a:lnTo>
                <a:lnTo>
                  <a:pt x="3230688" y="1858847"/>
                </a:lnTo>
                <a:lnTo>
                  <a:pt x="3225104" y="1856308"/>
                </a:lnTo>
                <a:lnTo>
                  <a:pt x="3219172" y="1854403"/>
                </a:lnTo>
                <a:lnTo>
                  <a:pt x="3213588" y="1852180"/>
                </a:lnTo>
                <a:lnTo>
                  <a:pt x="3207654" y="1850910"/>
                </a:lnTo>
                <a:lnTo>
                  <a:pt x="3202070" y="1849323"/>
                </a:lnTo>
                <a:lnTo>
                  <a:pt x="3196138" y="1848371"/>
                </a:lnTo>
                <a:lnTo>
                  <a:pt x="3190205" y="1847736"/>
                </a:lnTo>
                <a:lnTo>
                  <a:pt x="3184272" y="1847418"/>
                </a:lnTo>
                <a:lnTo>
                  <a:pt x="3177990" y="1847418"/>
                </a:lnTo>
                <a:lnTo>
                  <a:pt x="3172057" y="1847418"/>
                </a:lnTo>
                <a:lnTo>
                  <a:pt x="3166124" y="1847736"/>
                </a:lnTo>
                <a:lnTo>
                  <a:pt x="3160191" y="1848371"/>
                </a:lnTo>
                <a:lnTo>
                  <a:pt x="3154258" y="1849323"/>
                </a:lnTo>
                <a:lnTo>
                  <a:pt x="3148325" y="1850910"/>
                </a:lnTo>
                <a:lnTo>
                  <a:pt x="3142741" y="1852180"/>
                </a:lnTo>
                <a:lnTo>
                  <a:pt x="3136808" y="1854403"/>
                </a:lnTo>
                <a:lnTo>
                  <a:pt x="3131224" y="1856308"/>
                </a:lnTo>
                <a:lnTo>
                  <a:pt x="3125640" y="1858847"/>
                </a:lnTo>
                <a:lnTo>
                  <a:pt x="3120405" y="1861705"/>
                </a:lnTo>
                <a:lnTo>
                  <a:pt x="3114821" y="1864562"/>
                </a:lnTo>
                <a:lnTo>
                  <a:pt x="3109586" y="1868054"/>
                </a:lnTo>
                <a:lnTo>
                  <a:pt x="3104351" y="1871547"/>
                </a:lnTo>
                <a:lnTo>
                  <a:pt x="3099465" y="1875356"/>
                </a:lnTo>
                <a:lnTo>
                  <a:pt x="3094579" y="1879484"/>
                </a:lnTo>
                <a:lnTo>
                  <a:pt x="3090042" y="1883611"/>
                </a:lnTo>
                <a:lnTo>
                  <a:pt x="3085505" y="1888373"/>
                </a:lnTo>
                <a:lnTo>
                  <a:pt x="3081666" y="1893135"/>
                </a:lnTo>
                <a:lnTo>
                  <a:pt x="3077827" y="1898215"/>
                </a:lnTo>
                <a:lnTo>
                  <a:pt x="3073988" y="1903295"/>
                </a:lnTo>
                <a:lnTo>
                  <a:pt x="3070847" y="1908374"/>
                </a:lnTo>
                <a:lnTo>
                  <a:pt x="3067706" y="1914089"/>
                </a:lnTo>
                <a:lnTo>
                  <a:pt x="3065263" y="1919169"/>
                </a:lnTo>
                <a:lnTo>
                  <a:pt x="3062820" y="1924883"/>
                </a:lnTo>
                <a:lnTo>
                  <a:pt x="3060726" y="1930281"/>
                </a:lnTo>
                <a:lnTo>
                  <a:pt x="3058632" y="1936313"/>
                </a:lnTo>
                <a:lnTo>
                  <a:pt x="3057236" y="1942345"/>
                </a:lnTo>
                <a:lnTo>
                  <a:pt x="3055840" y="1947742"/>
                </a:lnTo>
                <a:lnTo>
                  <a:pt x="3054793" y="1953774"/>
                </a:lnTo>
                <a:cubicBezTo>
                  <a:pt x="3054560" y="1955785"/>
                  <a:pt x="3054328" y="1957795"/>
                  <a:pt x="3054095" y="1959806"/>
                </a:cubicBezTo>
                <a:cubicBezTo>
                  <a:pt x="3053979" y="1961711"/>
                  <a:pt x="3053862" y="1963616"/>
                  <a:pt x="3053746" y="1965521"/>
                </a:cubicBezTo>
                <a:lnTo>
                  <a:pt x="3053746" y="1971870"/>
                </a:lnTo>
                <a:lnTo>
                  <a:pt x="3053746" y="1977903"/>
                </a:lnTo>
                <a:cubicBezTo>
                  <a:pt x="3053862" y="1979808"/>
                  <a:pt x="3053979" y="1981712"/>
                  <a:pt x="3054095" y="1983617"/>
                </a:cubicBezTo>
                <a:cubicBezTo>
                  <a:pt x="3054328" y="1985628"/>
                  <a:pt x="3054560" y="1987638"/>
                  <a:pt x="3054793" y="1989649"/>
                </a:cubicBezTo>
                <a:lnTo>
                  <a:pt x="3055840" y="1995681"/>
                </a:lnTo>
                <a:lnTo>
                  <a:pt x="3057236" y="2001079"/>
                </a:lnTo>
                <a:lnTo>
                  <a:pt x="3058632" y="2007111"/>
                </a:lnTo>
                <a:lnTo>
                  <a:pt x="3060726" y="2013143"/>
                </a:lnTo>
                <a:lnTo>
                  <a:pt x="3062820" y="2018540"/>
                </a:lnTo>
                <a:lnTo>
                  <a:pt x="3065263" y="2024255"/>
                </a:lnTo>
                <a:lnTo>
                  <a:pt x="3067706" y="2029334"/>
                </a:lnTo>
                <a:lnTo>
                  <a:pt x="3070847" y="2035049"/>
                </a:lnTo>
                <a:lnTo>
                  <a:pt x="3073988" y="2040446"/>
                </a:lnTo>
                <a:lnTo>
                  <a:pt x="3077827" y="2045208"/>
                </a:lnTo>
                <a:lnTo>
                  <a:pt x="3081666" y="2050288"/>
                </a:lnTo>
                <a:lnTo>
                  <a:pt x="3085505" y="2055368"/>
                </a:lnTo>
                <a:lnTo>
                  <a:pt x="3090042" y="2059812"/>
                </a:lnTo>
                <a:lnTo>
                  <a:pt x="3916473" y="2884626"/>
                </a:lnTo>
                <a:lnTo>
                  <a:pt x="3920661" y="2889706"/>
                </a:lnTo>
                <a:lnTo>
                  <a:pt x="3924849" y="2894151"/>
                </a:lnTo>
                <a:lnTo>
                  <a:pt x="3928688" y="2899548"/>
                </a:lnTo>
                <a:lnTo>
                  <a:pt x="3932178" y="2904310"/>
                </a:lnTo>
                <a:lnTo>
                  <a:pt x="3935668" y="2909390"/>
                </a:lnTo>
                <a:lnTo>
                  <a:pt x="3938460" y="2915104"/>
                </a:lnTo>
                <a:lnTo>
                  <a:pt x="3941252" y="2920502"/>
                </a:lnTo>
                <a:lnTo>
                  <a:pt x="3943695" y="2925899"/>
                </a:lnTo>
                <a:lnTo>
                  <a:pt x="3945789" y="2931613"/>
                </a:lnTo>
                <a:lnTo>
                  <a:pt x="3947534" y="2937328"/>
                </a:lnTo>
                <a:lnTo>
                  <a:pt x="3949279" y="2943360"/>
                </a:lnTo>
                <a:lnTo>
                  <a:pt x="3950675" y="2949075"/>
                </a:lnTo>
                <a:cubicBezTo>
                  <a:pt x="3950908" y="2950980"/>
                  <a:pt x="3951140" y="2952884"/>
                  <a:pt x="3951373" y="2954789"/>
                </a:cubicBezTo>
                <a:cubicBezTo>
                  <a:pt x="3951606" y="2956800"/>
                  <a:pt x="3951838" y="2958811"/>
                  <a:pt x="3952071" y="2960822"/>
                </a:cubicBezTo>
                <a:cubicBezTo>
                  <a:pt x="3952304" y="2962833"/>
                  <a:pt x="3952536" y="2964843"/>
                  <a:pt x="3952769" y="2966854"/>
                </a:cubicBezTo>
                <a:lnTo>
                  <a:pt x="3952769" y="2973203"/>
                </a:lnTo>
                <a:lnTo>
                  <a:pt x="3952769" y="2978918"/>
                </a:lnTo>
                <a:cubicBezTo>
                  <a:pt x="3952536" y="2980929"/>
                  <a:pt x="3952304" y="2982939"/>
                  <a:pt x="3952071" y="2984950"/>
                </a:cubicBezTo>
                <a:cubicBezTo>
                  <a:pt x="3951838" y="2986961"/>
                  <a:pt x="3951606" y="2988971"/>
                  <a:pt x="3951373" y="2990982"/>
                </a:cubicBezTo>
                <a:cubicBezTo>
                  <a:pt x="3951140" y="2992887"/>
                  <a:pt x="3950908" y="2994792"/>
                  <a:pt x="3950675" y="2996697"/>
                </a:cubicBezTo>
                <a:lnTo>
                  <a:pt x="3949279" y="3002411"/>
                </a:lnTo>
                <a:lnTo>
                  <a:pt x="3947534" y="3008444"/>
                </a:lnTo>
                <a:lnTo>
                  <a:pt x="3945789" y="3014158"/>
                </a:lnTo>
                <a:lnTo>
                  <a:pt x="3943695" y="3019873"/>
                </a:lnTo>
                <a:lnTo>
                  <a:pt x="3941252" y="3025270"/>
                </a:lnTo>
                <a:lnTo>
                  <a:pt x="3938460" y="3030667"/>
                </a:lnTo>
                <a:lnTo>
                  <a:pt x="3935668" y="3036064"/>
                </a:lnTo>
                <a:lnTo>
                  <a:pt x="3932178" y="3041462"/>
                </a:lnTo>
                <a:lnTo>
                  <a:pt x="3928688" y="3046224"/>
                </a:lnTo>
                <a:lnTo>
                  <a:pt x="3924849" y="3051621"/>
                </a:lnTo>
                <a:lnTo>
                  <a:pt x="3920661" y="3056066"/>
                </a:lnTo>
                <a:lnTo>
                  <a:pt x="3916473" y="3060828"/>
                </a:lnTo>
                <a:lnTo>
                  <a:pt x="3911587" y="3065273"/>
                </a:lnTo>
                <a:lnTo>
                  <a:pt x="3906701" y="3069400"/>
                </a:lnTo>
                <a:lnTo>
                  <a:pt x="3901815" y="3073210"/>
                </a:lnTo>
                <a:lnTo>
                  <a:pt x="3896929" y="3077019"/>
                </a:lnTo>
                <a:lnTo>
                  <a:pt x="3891694" y="3080194"/>
                </a:lnTo>
                <a:lnTo>
                  <a:pt x="3886110" y="3083051"/>
                </a:lnTo>
                <a:lnTo>
                  <a:pt x="3880177" y="3085909"/>
                </a:lnTo>
                <a:lnTo>
                  <a:pt x="3874593" y="3088131"/>
                </a:lnTo>
                <a:lnTo>
                  <a:pt x="3869009" y="3090354"/>
                </a:lnTo>
                <a:lnTo>
                  <a:pt x="3863425" y="3092258"/>
                </a:lnTo>
                <a:lnTo>
                  <a:pt x="3857492" y="3093846"/>
                </a:lnTo>
                <a:lnTo>
                  <a:pt x="3851559" y="3095116"/>
                </a:lnTo>
                <a:lnTo>
                  <a:pt x="3845626" y="3096068"/>
                </a:lnTo>
                <a:lnTo>
                  <a:pt x="3839693" y="3097021"/>
                </a:lnTo>
                <a:lnTo>
                  <a:pt x="3833760" y="3097338"/>
                </a:lnTo>
                <a:lnTo>
                  <a:pt x="3827827" y="3097338"/>
                </a:lnTo>
                <a:lnTo>
                  <a:pt x="3821894" y="3097338"/>
                </a:lnTo>
                <a:lnTo>
                  <a:pt x="3815961" y="3097021"/>
                </a:lnTo>
                <a:lnTo>
                  <a:pt x="3810028" y="3096068"/>
                </a:lnTo>
                <a:lnTo>
                  <a:pt x="3804095" y="3095116"/>
                </a:lnTo>
                <a:lnTo>
                  <a:pt x="3798162" y="3093846"/>
                </a:lnTo>
                <a:lnTo>
                  <a:pt x="3792578" y="3092258"/>
                </a:lnTo>
                <a:lnTo>
                  <a:pt x="3786645" y="3090354"/>
                </a:lnTo>
                <a:lnTo>
                  <a:pt x="3781061" y="3088131"/>
                </a:lnTo>
                <a:lnTo>
                  <a:pt x="3775477" y="3085909"/>
                </a:lnTo>
                <a:lnTo>
                  <a:pt x="3769893" y="3083051"/>
                </a:lnTo>
                <a:lnTo>
                  <a:pt x="3764658" y="3080194"/>
                </a:lnTo>
                <a:lnTo>
                  <a:pt x="3759423" y="3077019"/>
                </a:lnTo>
                <a:lnTo>
                  <a:pt x="3754188" y="3073210"/>
                </a:lnTo>
                <a:lnTo>
                  <a:pt x="3749302" y="3069400"/>
                </a:lnTo>
                <a:lnTo>
                  <a:pt x="3744416" y="3065273"/>
                </a:lnTo>
                <a:lnTo>
                  <a:pt x="3739879" y="3060828"/>
                </a:lnTo>
                <a:lnTo>
                  <a:pt x="3013960" y="2336338"/>
                </a:lnTo>
                <a:lnTo>
                  <a:pt x="3009423" y="2331576"/>
                </a:lnTo>
                <a:lnTo>
                  <a:pt x="3004537" y="2327448"/>
                </a:lnTo>
                <a:lnTo>
                  <a:pt x="2999651" y="2323639"/>
                </a:lnTo>
                <a:lnTo>
                  <a:pt x="2994416" y="2320146"/>
                </a:lnTo>
                <a:lnTo>
                  <a:pt x="2989181" y="2316971"/>
                </a:lnTo>
                <a:lnTo>
                  <a:pt x="2983946" y="2313797"/>
                </a:lnTo>
                <a:lnTo>
                  <a:pt x="2978362" y="2310939"/>
                </a:lnTo>
                <a:lnTo>
                  <a:pt x="2972778" y="2308717"/>
                </a:lnTo>
                <a:lnTo>
                  <a:pt x="2967194" y="2306495"/>
                </a:lnTo>
                <a:lnTo>
                  <a:pt x="2961261" y="2304907"/>
                </a:lnTo>
                <a:lnTo>
                  <a:pt x="2955677" y="2303002"/>
                </a:lnTo>
                <a:lnTo>
                  <a:pt x="2949744" y="2302050"/>
                </a:lnTo>
                <a:lnTo>
                  <a:pt x="2943811" y="2301097"/>
                </a:lnTo>
                <a:lnTo>
                  <a:pt x="2937878" y="2300145"/>
                </a:lnTo>
                <a:lnTo>
                  <a:pt x="2931945" y="2299828"/>
                </a:lnTo>
                <a:lnTo>
                  <a:pt x="2926012" y="2299510"/>
                </a:lnTo>
                <a:lnTo>
                  <a:pt x="2919730" y="2299828"/>
                </a:lnTo>
                <a:lnTo>
                  <a:pt x="2913797" y="2300145"/>
                </a:lnTo>
                <a:lnTo>
                  <a:pt x="2907864" y="2301097"/>
                </a:lnTo>
                <a:lnTo>
                  <a:pt x="2901931" y="2302050"/>
                </a:lnTo>
                <a:lnTo>
                  <a:pt x="2896347" y="2303002"/>
                </a:lnTo>
                <a:lnTo>
                  <a:pt x="2890414" y="2304907"/>
                </a:lnTo>
                <a:lnTo>
                  <a:pt x="2884830" y="2306495"/>
                </a:lnTo>
                <a:lnTo>
                  <a:pt x="2878897" y="2308717"/>
                </a:lnTo>
                <a:lnTo>
                  <a:pt x="2873313" y="2310939"/>
                </a:lnTo>
                <a:lnTo>
                  <a:pt x="2868078" y="2313797"/>
                </a:lnTo>
                <a:lnTo>
                  <a:pt x="2862494" y="2316971"/>
                </a:lnTo>
                <a:lnTo>
                  <a:pt x="2857259" y="2320146"/>
                </a:lnTo>
                <a:lnTo>
                  <a:pt x="2852373" y="2323639"/>
                </a:lnTo>
                <a:lnTo>
                  <a:pt x="2847138" y="2327448"/>
                </a:lnTo>
                <a:lnTo>
                  <a:pt x="2842601" y="2331576"/>
                </a:lnTo>
                <a:lnTo>
                  <a:pt x="2837715" y="2336338"/>
                </a:lnTo>
                <a:lnTo>
                  <a:pt x="2833527" y="2340783"/>
                </a:lnTo>
                <a:lnTo>
                  <a:pt x="2829339" y="2345545"/>
                </a:lnTo>
                <a:lnTo>
                  <a:pt x="2825500" y="2350624"/>
                </a:lnTo>
                <a:lnTo>
                  <a:pt x="2822010" y="2355704"/>
                </a:lnTo>
                <a:lnTo>
                  <a:pt x="2818520" y="2361101"/>
                </a:lnTo>
                <a:lnTo>
                  <a:pt x="2815728" y="2366181"/>
                </a:lnTo>
                <a:lnTo>
                  <a:pt x="2812936" y="2371896"/>
                </a:lnTo>
                <a:lnTo>
                  <a:pt x="2810493" y="2377293"/>
                </a:lnTo>
                <a:lnTo>
                  <a:pt x="2808399" y="2383007"/>
                </a:lnTo>
                <a:lnTo>
                  <a:pt x="2806305" y="2388405"/>
                </a:lnTo>
                <a:lnTo>
                  <a:pt x="2804909" y="2394437"/>
                </a:lnTo>
                <a:lnTo>
                  <a:pt x="2803513" y="2400469"/>
                </a:lnTo>
                <a:lnTo>
                  <a:pt x="2802466" y="2406501"/>
                </a:lnTo>
                <a:cubicBezTo>
                  <a:pt x="2802233" y="2408406"/>
                  <a:pt x="2802001" y="2410311"/>
                  <a:pt x="2801768" y="2412216"/>
                </a:cubicBezTo>
                <a:cubicBezTo>
                  <a:pt x="2801652" y="2414227"/>
                  <a:pt x="2801535" y="2416237"/>
                  <a:pt x="2801419" y="2418248"/>
                </a:cubicBezTo>
                <a:lnTo>
                  <a:pt x="2801419" y="2424280"/>
                </a:lnTo>
                <a:lnTo>
                  <a:pt x="2801419" y="2429994"/>
                </a:lnTo>
                <a:cubicBezTo>
                  <a:pt x="2801535" y="2432005"/>
                  <a:pt x="2801652" y="2434016"/>
                  <a:pt x="2801768" y="2436027"/>
                </a:cubicBezTo>
                <a:cubicBezTo>
                  <a:pt x="2802001" y="2438038"/>
                  <a:pt x="2802233" y="2440048"/>
                  <a:pt x="2802466" y="2442059"/>
                </a:cubicBezTo>
                <a:lnTo>
                  <a:pt x="2803513" y="2447773"/>
                </a:lnTo>
                <a:lnTo>
                  <a:pt x="2804909" y="2453805"/>
                </a:lnTo>
                <a:lnTo>
                  <a:pt x="2806305" y="2459838"/>
                </a:lnTo>
                <a:lnTo>
                  <a:pt x="2808399" y="2465235"/>
                </a:lnTo>
                <a:lnTo>
                  <a:pt x="2810493" y="2470949"/>
                </a:lnTo>
                <a:lnTo>
                  <a:pt x="2812936" y="2476347"/>
                </a:lnTo>
                <a:lnTo>
                  <a:pt x="2815728" y="2482061"/>
                </a:lnTo>
                <a:lnTo>
                  <a:pt x="2818520" y="2487458"/>
                </a:lnTo>
                <a:lnTo>
                  <a:pt x="2822010" y="2492538"/>
                </a:lnTo>
                <a:lnTo>
                  <a:pt x="2825500" y="2497935"/>
                </a:lnTo>
                <a:lnTo>
                  <a:pt x="2829339" y="2502697"/>
                </a:lnTo>
                <a:lnTo>
                  <a:pt x="2833527" y="2507460"/>
                </a:lnTo>
                <a:lnTo>
                  <a:pt x="2837715" y="2512222"/>
                </a:lnTo>
                <a:lnTo>
                  <a:pt x="4276989" y="3949455"/>
                </a:lnTo>
                <a:lnTo>
                  <a:pt x="4281177" y="3953900"/>
                </a:lnTo>
                <a:lnTo>
                  <a:pt x="4285365" y="3958980"/>
                </a:lnTo>
                <a:lnTo>
                  <a:pt x="4289204" y="3963742"/>
                </a:lnTo>
                <a:lnTo>
                  <a:pt x="4292694" y="3968822"/>
                </a:lnTo>
                <a:lnTo>
                  <a:pt x="4296184" y="3974219"/>
                </a:lnTo>
                <a:lnTo>
                  <a:pt x="4298976" y="3979298"/>
                </a:lnTo>
                <a:lnTo>
                  <a:pt x="4301768" y="3985013"/>
                </a:lnTo>
                <a:lnTo>
                  <a:pt x="4304211" y="3990728"/>
                </a:lnTo>
                <a:lnTo>
                  <a:pt x="4306305" y="3996125"/>
                </a:lnTo>
                <a:lnTo>
                  <a:pt x="4308050" y="4001840"/>
                </a:lnTo>
                <a:lnTo>
                  <a:pt x="4309795" y="4007554"/>
                </a:lnTo>
                <a:lnTo>
                  <a:pt x="4311191" y="4013586"/>
                </a:lnTo>
                <a:cubicBezTo>
                  <a:pt x="4311424" y="4015597"/>
                  <a:pt x="4311656" y="4017607"/>
                  <a:pt x="4311889" y="4019618"/>
                </a:cubicBezTo>
                <a:cubicBezTo>
                  <a:pt x="4312122" y="4021523"/>
                  <a:pt x="4312354" y="4023428"/>
                  <a:pt x="4312587" y="4025333"/>
                </a:cubicBezTo>
                <a:cubicBezTo>
                  <a:pt x="4312820" y="4027344"/>
                  <a:pt x="4313052" y="4029354"/>
                  <a:pt x="4313285" y="4031365"/>
                </a:cubicBezTo>
                <a:lnTo>
                  <a:pt x="4313285" y="4037397"/>
                </a:lnTo>
                <a:lnTo>
                  <a:pt x="4313285" y="4043429"/>
                </a:lnTo>
                <a:cubicBezTo>
                  <a:pt x="4313052" y="4045334"/>
                  <a:pt x="4312820" y="4047239"/>
                  <a:pt x="4312587" y="4049144"/>
                </a:cubicBezTo>
                <a:cubicBezTo>
                  <a:pt x="4312354" y="4051155"/>
                  <a:pt x="4312122" y="4053165"/>
                  <a:pt x="4311889" y="4055176"/>
                </a:cubicBezTo>
                <a:cubicBezTo>
                  <a:pt x="4311656" y="4057187"/>
                  <a:pt x="4311424" y="4059197"/>
                  <a:pt x="4311191" y="4061208"/>
                </a:cubicBezTo>
                <a:lnTo>
                  <a:pt x="4309795" y="4066923"/>
                </a:lnTo>
                <a:lnTo>
                  <a:pt x="4308050" y="4072955"/>
                </a:lnTo>
                <a:lnTo>
                  <a:pt x="4306305" y="4078670"/>
                </a:lnTo>
                <a:lnTo>
                  <a:pt x="4304211" y="4084067"/>
                </a:lnTo>
                <a:lnTo>
                  <a:pt x="4301768" y="4089782"/>
                </a:lnTo>
                <a:lnTo>
                  <a:pt x="4298976" y="4095179"/>
                </a:lnTo>
                <a:lnTo>
                  <a:pt x="4296184" y="4100576"/>
                </a:lnTo>
                <a:lnTo>
                  <a:pt x="4292694" y="4105656"/>
                </a:lnTo>
                <a:lnTo>
                  <a:pt x="4289204" y="4111053"/>
                </a:lnTo>
                <a:lnTo>
                  <a:pt x="4285365" y="4115815"/>
                </a:lnTo>
                <a:lnTo>
                  <a:pt x="4281177" y="4120895"/>
                </a:lnTo>
                <a:lnTo>
                  <a:pt x="4276989" y="4125339"/>
                </a:lnTo>
                <a:lnTo>
                  <a:pt x="4272801" y="4129149"/>
                </a:lnTo>
                <a:lnTo>
                  <a:pt x="4268613" y="4132959"/>
                </a:lnTo>
                <a:lnTo>
                  <a:pt x="4264425" y="4136134"/>
                </a:lnTo>
                <a:lnTo>
                  <a:pt x="4259888" y="4139626"/>
                </a:lnTo>
                <a:lnTo>
                  <a:pt x="4255700" y="4142483"/>
                </a:lnTo>
                <a:lnTo>
                  <a:pt x="4250814" y="4145023"/>
                </a:lnTo>
                <a:lnTo>
                  <a:pt x="4246277" y="4147880"/>
                </a:lnTo>
                <a:lnTo>
                  <a:pt x="4241391" y="4150103"/>
                </a:lnTo>
                <a:lnTo>
                  <a:pt x="4236854" y="4152008"/>
                </a:lnTo>
                <a:lnTo>
                  <a:pt x="4231619" y="4154230"/>
                </a:lnTo>
                <a:lnTo>
                  <a:pt x="4226733" y="4156135"/>
                </a:lnTo>
                <a:lnTo>
                  <a:pt x="4221847" y="4157405"/>
                </a:lnTo>
                <a:lnTo>
                  <a:pt x="4216612" y="4158675"/>
                </a:lnTo>
                <a:lnTo>
                  <a:pt x="4211726" y="4159945"/>
                </a:lnTo>
                <a:lnTo>
                  <a:pt x="4206491" y="4160580"/>
                </a:lnTo>
                <a:lnTo>
                  <a:pt x="4201256" y="4161215"/>
                </a:lnTo>
                <a:lnTo>
                  <a:pt x="4196022" y="4161532"/>
                </a:lnTo>
                <a:lnTo>
                  <a:pt x="4191135" y="4161532"/>
                </a:lnTo>
                <a:lnTo>
                  <a:pt x="4185900" y="4161532"/>
                </a:lnTo>
                <a:lnTo>
                  <a:pt x="4180665" y="4161532"/>
                </a:lnTo>
                <a:lnTo>
                  <a:pt x="4175430" y="4160897"/>
                </a:lnTo>
                <a:lnTo>
                  <a:pt x="4170195" y="4160580"/>
                </a:lnTo>
                <a:lnTo>
                  <a:pt x="4165309" y="4159627"/>
                </a:lnTo>
                <a:lnTo>
                  <a:pt x="4159725" y="4158357"/>
                </a:lnTo>
                <a:lnTo>
                  <a:pt x="4154490" y="4157087"/>
                </a:lnTo>
                <a:lnTo>
                  <a:pt x="4149604" y="4155500"/>
                </a:lnTo>
                <a:lnTo>
                  <a:pt x="4144718" y="4153913"/>
                </a:lnTo>
                <a:lnTo>
                  <a:pt x="4139832" y="4151690"/>
                </a:lnTo>
                <a:lnTo>
                  <a:pt x="4134946" y="4149785"/>
                </a:lnTo>
                <a:lnTo>
                  <a:pt x="4130409" y="4147246"/>
                </a:lnTo>
                <a:lnTo>
                  <a:pt x="4125523" y="4144706"/>
                </a:lnTo>
                <a:lnTo>
                  <a:pt x="4120986" y="414216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C90E6BA-84D3-46D7-8FD5-6184B8D96D9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1"/>
            <a:ext cx="10789097" cy="6857999"/>
          </a:xfrm>
          <a:custGeom>
            <a:avLst/>
            <a:gdLst>
              <a:gd name="connsiteX0" fmla="*/ 10789097 w 10789097"/>
              <a:gd name="connsiteY0" fmla="*/ 0 h 6857999"/>
              <a:gd name="connsiteX1" fmla="*/ 708177 w 10789097"/>
              <a:gd name="connsiteY1" fmla="*/ 0 h 6857999"/>
              <a:gd name="connsiteX2" fmla="*/ 683305 w 10789097"/>
              <a:gd name="connsiteY2" fmla="*/ 0 h 6857999"/>
              <a:gd name="connsiteX3" fmla="*/ 329787 w 10789097"/>
              <a:gd name="connsiteY3" fmla="*/ 0 h 6857999"/>
              <a:gd name="connsiteX4" fmla="*/ 240539 w 10789097"/>
              <a:gd name="connsiteY4" fmla="*/ 0 h 6857999"/>
              <a:gd name="connsiteX5" fmla="*/ 0 w 10789097"/>
              <a:gd name="connsiteY5" fmla="*/ 0 h 6857999"/>
              <a:gd name="connsiteX6" fmla="*/ 34549 w 10789097"/>
              <a:gd name="connsiteY6" fmla="*/ 34608 h 6857999"/>
              <a:gd name="connsiteX7" fmla="*/ 2681221 w 10789097"/>
              <a:gd name="connsiteY7" fmla="*/ 2678112 h 6857999"/>
              <a:gd name="connsiteX8" fmla="*/ 2685758 w 10789097"/>
              <a:gd name="connsiteY8" fmla="*/ 2682875 h 6857999"/>
              <a:gd name="connsiteX9" fmla="*/ 2689946 w 10789097"/>
              <a:gd name="connsiteY9" fmla="*/ 2687320 h 6857999"/>
              <a:gd name="connsiteX10" fmla="*/ 2693785 w 10789097"/>
              <a:gd name="connsiteY10" fmla="*/ 2692717 h 6857999"/>
              <a:gd name="connsiteX11" fmla="*/ 2697274 w 10789097"/>
              <a:gd name="connsiteY11" fmla="*/ 2697480 h 6857999"/>
              <a:gd name="connsiteX12" fmla="*/ 2700415 w 10789097"/>
              <a:gd name="connsiteY12" fmla="*/ 2702877 h 6857999"/>
              <a:gd name="connsiteX13" fmla="*/ 2703556 w 10789097"/>
              <a:gd name="connsiteY13" fmla="*/ 2708275 h 6857999"/>
              <a:gd name="connsiteX14" fmla="*/ 2706348 w 10789097"/>
              <a:gd name="connsiteY14" fmla="*/ 2713672 h 6857999"/>
              <a:gd name="connsiteX15" fmla="*/ 2708791 w 10789097"/>
              <a:gd name="connsiteY15" fmla="*/ 2719070 h 6857999"/>
              <a:gd name="connsiteX16" fmla="*/ 2710885 w 10789097"/>
              <a:gd name="connsiteY16" fmla="*/ 2725102 h 6857999"/>
              <a:gd name="connsiteX17" fmla="*/ 2712630 w 10789097"/>
              <a:gd name="connsiteY17" fmla="*/ 2730817 h 6857999"/>
              <a:gd name="connsiteX18" fmla="*/ 2714025 w 10789097"/>
              <a:gd name="connsiteY18" fmla="*/ 2736532 h 6857999"/>
              <a:gd name="connsiteX19" fmla="*/ 2715421 w 10789097"/>
              <a:gd name="connsiteY19" fmla="*/ 2742565 h 6857999"/>
              <a:gd name="connsiteX20" fmla="*/ 2716468 w 10789097"/>
              <a:gd name="connsiteY20" fmla="*/ 2748280 h 6857999"/>
              <a:gd name="connsiteX21" fmla="*/ 2717166 w 10789097"/>
              <a:gd name="connsiteY21" fmla="*/ 2753995 h 6857999"/>
              <a:gd name="connsiteX22" fmla="*/ 2717515 w 10789097"/>
              <a:gd name="connsiteY22" fmla="*/ 2760345 h 6857999"/>
              <a:gd name="connsiteX23" fmla="*/ 2717864 w 10789097"/>
              <a:gd name="connsiteY23" fmla="*/ 2766377 h 6857999"/>
              <a:gd name="connsiteX24" fmla="*/ 2717515 w 10789097"/>
              <a:gd name="connsiteY24" fmla="*/ 2772092 h 6857999"/>
              <a:gd name="connsiteX25" fmla="*/ 2717166 w 10789097"/>
              <a:gd name="connsiteY25" fmla="*/ 2778125 h 6857999"/>
              <a:gd name="connsiteX26" fmla="*/ 2716468 w 10789097"/>
              <a:gd name="connsiteY26" fmla="*/ 2784157 h 6857999"/>
              <a:gd name="connsiteX27" fmla="*/ 2715421 w 10789097"/>
              <a:gd name="connsiteY27" fmla="*/ 2790190 h 6857999"/>
              <a:gd name="connsiteX28" fmla="*/ 2714025 w 10789097"/>
              <a:gd name="connsiteY28" fmla="*/ 2795905 h 6857999"/>
              <a:gd name="connsiteX29" fmla="*/ 2712630 w 10789097"/>
              <a:gd name="connsiteY29" fmla="*/ 2801620 h 6857999"/>
              <a:gd name="connsiteX30" fmla="*/ 2710885 w 10789097"/>
              <a:gd name="connsiteY30" fmla="*/ 2807335 h 6857999"/>
              <a:gd name="connsiteX31" fmla="*/ 2708791 w 10789097"/>
              <a:gd name="connsiteY31" fmla="*/ 2813050 h 6857999"/>
              <a:gd name="connsiteX32" fmla="*/ 2706348 w 10789097"/>
              <a:gd name="connsiteY32" fmla="*/ 2818765 h 6857999"/>
              <a:gd name="connsiteX33" fmla="*/ 2703556 w 10789097"/>
              <a:gd name="connsiteY33" fmla="*/ 2824162 h 6857999"/>
              <a:gd name="connsiteX34" fmla="*/ 2700415 w 10789097"/>
              <a:gd name="connsiteY34" fmla="*/ 2829560 h 6857999"/>
              <a:gd name="connsiteX35" fmla="*/ 2697274 w 10789097"/>
              <a:gd name="connsiteY35" fmla="*/ 2834640 h 6857999"/>
              <a:gd name="connsiteX36" fmla="*/ 2693785 w 10789097"/>
              <a:gd name="connsiteY36" fmla="*/ 2840037 h 6857999"/>
              <a:gd name="connsiteX37" fmla="*/ 2689946 w 10789097"/>
              <a:gd name="connsiteY37" fmla="*/ 2844800 h 6857999"/>
              <a:gd name="connsiteX38" fmla="*/ 2685758 w 10789097"/>
              <a:gd name="connsiteY38" fmla="*/ 2849562 h 6857999"/>
              <a:gd name="connsiteX39" fmla="*/ 2681221 w 10789097"/>
              <a:gd name="connsiteY39" fmla="*/ 2854325 h 6857999"/>
              <a:gd name="connsiteX40" fmla="*/ 2676684 w 10789097"/>
              <a:gd name="connsiteY40" fmla="*/ 2858770 h 6857999"/>
              <a:gd name="connsiteX41" fmla="*/ 2671799 w 10789097"/>
              <a:gd name="connsiteY41" fmla="*/ 2862580 h 6857999"/>
              <a:gd name="connsiteX42" fmla="*/ 2666913 w 10789097"/>
              <a:gd name="connsiteY42" fmla="*/ 2866390 h 6857999"/>
              <a:gd name="connsiteX43" fmla="*/ 2661678 w 10789097"/>
              <a:gd name="connsiteY43" fmla="*/ 2870200 h 6857999"/>
              <a:gd name="connsiteX44" fmla="*/ 2656444 w 10789097"/>
              <a:gd name="connsiteY44" fmla="*/ 2873375 h 6857999"/>
              <a:gd name="connsiteX45" fmla="*/ 2651209 w 10789097"/>
              <a:gd name="connsiteY45" fmla="*/ 2876550 h 6857999"/>
              <a:gd name="connsiteX46" fmla="*/ 2645625 w 10789097"/>
              <a:gd name="connsiteY46" fmla="*/ 2879090 h 6857999"/>
              <a:gd name="connsiteX47" fmla="*/ 2640041 w 10789097"/>
              <a:gd name="connsiteY47" fmla="*/ 2881312 h 6857999"/>
              <a:gd name="connsiteX48" fmla="*/ 2634458 w 10789097"/>
              <a:gd name="connsiteY48" fmla="*/ 2883535 h 6857999"/>
              <a:gd name="connsiteX49" fmla="*/ 2628525 w 10789097"/>
              <a:gd name="connsiteY49" fmla="*/ 2885757 h 6857999"/>
              <a:gd name="connsiteX50" fmla="*/ 2622941 w 10789097"/>
              <a:gd name="connsiteY50" fmla="*/ 2887027 h 6857999"/>
              <a:gd name="connsiteX51" fmla="*/ 2617009 w 10789097"/>
              <a:gd name="connsiteY51" fmla="*/ 2888297 h 6857999"/>
              <a:gd name="connsiteX52" fmla="*/ 2611076 w 10789097"/>
              <a:gd name="connsiteY52" fmla="*/ 2889567 h 6857999"/>
              <a:gd name="connsiteX53" fmla="*/ 2605143 w 10789097"/>
              <a:gd name="connsiteY53" fmla="*/ 2890202 h 6857999"/>
              <a:gd name="connsiteX54" fmla="*/ 2599211 w 10789097"/>
              <a:gd name="connsiteY54" fmla="*/ 2890520 h 6857999"/>
              <a:gd name="connsiteX55" fmla="*/ 2593278 w 10789097"/>
              <a:gd name="connsiteY55" fmla="*/ 2890520 h 6857999"/>
              <a:gd name="connsiteX56" fmla="*/ 2587345 w 10789097"/>
              <a:gd name="connsiteY56" fmla="*/ 2890520 h 6857999"/>
              <a:gd name="connsiteX57" fmla="*/ 2581413 w 10789097"/>
              <a:gd name="connsiteY57" fmla="*/ 2890202 h 6857999"/>
              <a:gd name="connsiteX58" fmla="*/ 2575480 w 10789097"/>
              <a:gd name="connsiteY58" fmla="*/ 2889567 h 6857999"/>
              <a:gd name="connsiteX59" fmla="*/ 2569547 w 10789097"/>
              <a:gd name="connsiteY59" fmla="*/ 2888297 h 6857999"/>
              <a:gd name="connsiteX60" fmla="*/ 2563615 w 10789097"/>
              <a:gd name="connsiteY60" fmla="*/ 2887027 h 6857999"/>
              <a:gd name="connsiteX61" fmla="*/ 2557682 w 10789097"/>
              <a:gd name="connsiteY61" fmla="*/ 2885757 h 6857999"/>
              <a:gd name="connsiteX62" fmla="*/ 2552098 w 10789097"/>
              <a:gd name="connsiteY62" fmla="*/ 2883535 h 6857999"/>
              <a:gd name="connsiteX63" fmla="*/ 2546515 w 10789097"/>
              <a:gd name="connsiteY63" fmla="*/ 2881312 h 6857999"/>
              <a:gd name="connsiteX64" fmla="*/ 2540931 w 10789097"/>
              <a:gd name="connsiteY64" fmla="*/ 2879090 h 6857999"/>
              <a:gd name="connsiteX65" fmla="*/ 2535347 w 10789097"/>
              <a:gd name="connsiteY65" fmla="*/ 2876550 h 6857999"/>
              <a:gd name="connsiteX66" fmla="*/ 2530112 w 10789097"/>
              <a:gd name="connsiteY66" fmla="*/ 2873375 h 6857999"/>
              <a:gd name="connsiteX67" fmla="*/ 2524878 w 10789097"/>
              <a:gd name="connsiteY67" fmla="*/ 2870200 h 6857999"/>
              <a:gd name="connsiteX68" fmla="*/ 2519643 w 10789097"/>
              <a:gd name="connsiteY68" fmla="*/ 2866390 h 6857999"/>
              <a:gd name="connsiteX69" fmla="*/ 2514757 w 10789097"/>
              <a:gd name="connsiteY69" fmla="*/ 2862580 h 6857999"/>
              <a:gd name="connsiteX70" fmla="*/ 2509872 w 10789097"/>
              <a:gd name="connsiteY70" fmla="*/ 2858770 h 6857999"/>
              <a:gd name="connsiteX71" fmla="*/ 2505335 w 10789097"/>
              <a:gd name="connsiteY71" fmla="*/ 2854325 h 6857999"/>
              <a:gd name="connsiteX72" fmla="*/ 2390869 w 10789097"/>
              <a:gd name="connsiteY72" fmla="*/ 2740025 h 6857999"/>
              <a:gd name="connsiteX73" fmla="*/ 2385983 w 10789097"/>
              <a:gd name="connsiteY73" fmla="*/ 2735580 h 6857999"/>
              <a:gd name="connsiteX74" fmla="*/ 2381097 w 10789097"/>
              <a:gd name="connsiteY74" fmla="*/ 2731452 h 6857999"/>
              <a:gd name="connsiteX75" fmla="*/ 2376212 w 10789097"/>
              <a:gd name="connsiteY75" fmla="*/ 2727642 h 6857999"/>
              <a:gd name="connsiteX76" fmla="*/ 2371326 w 10789097"/>
              <a:gd name="connsiteY76" fmla="*/ 2724150 h 6857999"/>
              <a:gd name="connsiteX77" fmla="*/ 2366091 w 10789097"/>
              <a:gd name="connsiteY77" fmla="*/ 2720975 h 6857999"/>
              <a:gd name="connsiteX78" fmla="*/ 2360507 w 10789097"/>
              <a:gd name="connsiteY78" fmla="*/ 2717800 h 6857999"/>
              <a:gd name="connsiteX79" fmla="*/ 2355273 w 10789097"/>
              <a:gd name="connsiteY79" fmla="*/ 2715260 h 6857999"/>
              <a:gd name="connsiteX80" fmla="*/ 2349689 w 10789097"/>
              <a:gd name="connsiteY80" fmla="*/ 2713037 h 6857999"/>
              <a:gd name="connsiteX81" fmla="*/ 2343757 w 10789097"/>
              <a:gd name="connsiteY81" fmla="*/ 2710497 h 6857999"/>
              <a:gd name="connsiteX82" fmla="*/ 2338173 w 10789097"/>
              <a:gd name="connsiteY82" fmla="*/ 2708592 h 6857999"/>
              <a:gd name="connsiteX83" fmla="*/ 2332240 w 10789097"/>
              <a:gd name="connsiteY83" fmla="*/ 2707322 h 6857999"/>
              <a:gd name="connsiteX84" fmla="*/ 2326307 w 10789097"/>
              <a:gd name="connsiteY84" fmla="*/ 2706052 h 6857999"/>
              <a:gd name="connsiteX85" fmla="*/ 2320724 w 10789097"/>
              <a:gd name="connsiteY85" fmla="*/ 2704782 h 6857999"/>
              <a:gd name="connsiteX86" fmla="*/ 2314442 w 10789097"/>
              <a:gd name="connsiteY86" fmla="*/ 2704147 h 6857999"/>
              <a:gd name="connsiteX87" fmla="*/ 2308509 w 10789097"/>
              <a:gd name="connsiteY87" fmla="*/ 2703830 h 6857999"/>
              <a:gd name="connsiteX88" fmla="*/ 2302577 w 10789097"/>
              <a:gd name="connsiteY88" fmla="*/ 2703512 h 6857999"/>
              <a:gd name="connsiteX89" fmla="*/ 2296644 w 10789097"/>
              <a:gd name="connsiteY89" fmla="*/ 2703830 h 6857999"/>
              <a:gd name="connsiteX90" fmla="*/ 2290711 w 10789097"/>
              <a:gd name="connsiteY90" fmla="*/ 2704147 h 6857999"/>
              <a:gd name="connsiteX91" fmla="*/ 2284779 w 10789097"/>
              <a:gd name="connsiteY91" fmla="*/ 2704782 h 6857999"/>
              <a:gd name="connsiteX92" fmla="*/ 2278846 w 10789097"/>
              <a:gd name="connsiteY92" fmla="*/ 2706052 h 6857999"/>
              <a:gd name="connsiteX93" fmla="*/ 2272913 w 10789097"/>
              <a:gd name="connsiteY93" fmla="*/ 2707322 h 6857999"/>
              <a:gd name="connsiteX94" fmla="*/ 2267330 w 10789097"/>
              <a:gd name="connsiteY94" fmla="*/ 2708592 h 6857999"/>
              <a:gd name="connsiteX95" fmla="*/ 2261397 w 10789097"/>
              <a:gd name="connsiteY95" fmla="*/ 2710497 h 6857999"/>
              <a:gd name="connsiteX96" fmla="*/ 2255813 w 10789097"/>
              <a:gd name="connsiteY96" fmla="*/ 2713037 h 6857999"/>
              <a:gd name="connsiteX97" fmla="*/ 2250229 w 10789097"/>
              <a:gd name="connsiteY97" fmla="*/ 2715260 h 6857999"/>
              <a:gd name="connsiteX98" fmla="*/ 2244646 w 10789097"/>
              <a:gd name="connsiteY98" fmla="*/ 2717800 h 6857999"/>
              <a:gd name="connsiteX99" fmla="*/ 2239411 w 10789097"/>
              <a:gd name="connsiteY99" fmla="*/ 2720975 h 6857999"/>
              <a:gd name="connsiteX100" fmla="*/ 2234177 w 10789097"/>
              <a:gd name="connsiteY100" fmla="*/ 2724150 h 6857999"/>
              <a:gd name="connsiteX101" fmla="*/ 2228942 w 10789097"/>
              <a:gd name="connsiteY101" fmla="*/ 2727642 h 6857999"/>
              <a:gd name="connsiteX102" fmla="*/ 2224056 w 10789097"/>
              <a:gd name="connsiteY102" fmla="*/ 2731452 h 6857999"/>
              <a:gd name="connsiteX103" fmla="*/ 2219170 w 10789097"/>
              <a:gd name="connsiteY103" fmla="*/ 2735580 h 6857999"/>
              <a:gd name="connsiteX104" fmla="*/ 2214633 w 10789097"/>
              <a:gd name="connsiteY104" fmla="*/ 2740025 h 6857999"/>
              <a:gd name="connsiteX105" fmla="*/ 2210097 w 10789097"/>
              <a:gd name="connsiteY105" fmla="*/ 2744787 h 6857999"/>
              <a:gd name="connsiteX106" fmla="*/ 2206258 w 10789097"/>
              <a:gd name="connsiteY106" fmla="*/ 2749550 h 6857999"/>
              <a:gd name="connsiteX107" fmla="*/ 2202070 w 10789097"/>
              <a:gd name="connsiteY107" fmla="*/ 2754312 h 6857999"/>
              <a:gd name="connsiteX108" fmla="*/ 2198581 w 10789097"/>
              <a:gd name="connsiteY108" fmla="*/ 2759710 h 6857999"/>
              <a:gd name="connsiteX109" fmla="*/ 2195091 w 10789097"/>
              <a:gd name="connsiteY109" fmla="*/ 2764790 h 6857999"/>
              <a:gd name="connsiteX110" fmla="*/ 2191950 w 10789097"/>
              <a:gd name="connsiteY110" fmla="*/ 2770187 h 6857999"/>
              <a:gd name="connsiteX111" fmla="*/ 2189507 w 10789097"/>
              <a:gd name="connsiteY111" fmla="*/ 2775585 h 6857999"/>
              <a:gd name="connsiteX112" fmla="*/ 2187064 w 10789097"/>
              <a:gd name="connsiteY112" fmla="*/ 2781300 h 6857999"/>
              <a:gd name="connsiteX113" fmla="*/ 2184621 w 10789097"/>
              <a:gd name="connsiteY113" fmla="*/ 2787015 h 6857999"/>
              <a:gd name="connsiteX114" fmla="*/ 2182876 w 10789097"/>
              <a:gd name="connsiteY114" fmla="*/ 2792730 h 6857999"/>
              <a:gd name="connsiteX115" fmla="*/ 2181480 w 10789097"/>
              <a:gd name="connsiteY115" fmla="*/ 2798445 h 6857999"/>
              <a:gd name="connsiteX116" fmla="*/ 2180085 w 10789097"/>
              <a:gd name="connsiteY116" fmla="*/ 2804477 h 6857999"/>
              <a:gd name="connsiteX117" fmla="*/ 2179037 w 10789097"/>
              <a:gd name="connsiteY117" fmla="*/ 2810192 h 6857999"/>
              <a:gd name="connsiteX118" fmla="*/ 2178339 w 10789097"/>
              <a:gd name="connsiteY118" fmla="*/ 2816225 h 6857999"/>
              <a:gd name="connsiteX119" fmla="*/ 2177991 w 10789097"/>
              <a:gd name="connsiteY119" fmla="*/ 2822257 h 6857999"/>
              <a:gd name="connsiteX120" fmla="*/ 2177641 w 10789097"/>
              <a:gd name="connsiteY120" fmla="*/ 2827972 h 6857999"/>
              <a:gd name="connsiteX121" fmla="*/ 2177991 w 10789097"/>
              <a:gd name="connsiteY121" fmla="*/ 2834005 h 6857999"/>
              <a:gd name="connsiteX122" fmla="*/ 2178339 w 10789097"/>
              <a:gd name="connsiteY122" fmla="*/ 2840037 h 6857999"/>
              <a:gd name="connsiteX123" fmla="*/ 2179037 w 10789097"/>
              <a:gd name="connsiteY123" fmla="*/ 2845752 h 6857999"/>
              <a:gd name="connsiteX124" fmla="*/ 2180085 w 10789097"/>
              <a:gd name="connsiteY124" fmla="*/ 2851785 h 6857999"/>
              <a:gd name="connsiteX125" fmla="*/ 2181480 w 10789097"/>
              <a:gd name="connsiteY125" fmla="*/ 2857817 h 6857999"/>
              <a:gd name="connsiteX126" fmla="*/ 2182876 w 10789097"/>
              <a:gd name="connsiteY126" fmla="*/ 2863532 h 6857999"/>
              <a:gd name="connsiteX127" fmla="*/ 2184621 w 10789097"/>
              <a:gd name="connsiteY127" fmla="*/ 2869247 h 6857999"/>
              <a:gd name="connsiteX128" fmla="*/ 2187064 w 10789097"/>
              <a:gd name="connsiteY128" fmla="*/ 2875280 h 6857999"/>
              <a:gd name="connsiteX129" fmla="*/ 2189507 w 10789097"/>
              <a:gd name="connsiteY129" fmla="*/ 2880677 h 6857999"/>
              <a:gd name="connsiteX130" fmla="*/ 2191950 w 10789097"/>
              <a:gd name="connsiteY130" fmla="*/ 2886075 h 6857999"/>
              <a:gd name="connsiteX131" fmla="*/ 2195091 w 10789097"/>
              <a:gd name="connsiteY131" fmla="*/ 2891472 h 6857999"/>
              <a:gd name="connsiteX132" fmla="*/ 2198581 w 10789097"/>
              <a:gd name="connsiteY132" fmla="*/ 2896870 h 6857999"/>
              <a:gd name="connsiteX133" fmla="*/ 2202070 w 10789097"/>
              <a:gd name="connsiteY133" fmla="*/ 2901632 h 6857999"/>
              <a:gd name="connsiteX134" fmla="*/ 2206258 w 10789097"/>
              <a:gd name="connsiteY134" fmla="*/ 2906712 h 6857999"/>
              <a:gd name="connsiteX135" fmla="*/ 2210097 w 10789097"/>
              <a:gd name="connsiteY135" fmla="*/ 2911475 h 6857999"/>
              <a:gd name="connsiteX136" fmla="*/ 2214633 w 10789097"/>
              <a:gd name="connsiteY136" fmla="*/ 2916237 h 6857999"/>
              <a:gd name="connsiteX137" fmla="*/ 2938420 w 10789097"/>
              <a:gd name="connsiteY137" fmla="*/ 3639502 h 6857999"/>
              <a:gd name="connsiteX138" fmla="*/ 2942957 w 10789097"/>
              <a:gd name="connsiteY138" fmla="*/ 3643947 h 6857999"/>
              <a:gd name="connsiteX139" fmla="*/ 2947145 w 10789097"/>
              <a:gd name="connsiteY139" fmla="*/ 3648710 h 6857999"/>
              <a:gd name="connsiteX140" fmla="*/ 2950984 w 10789097"/>
              <a:gd name="connsiteY140" fmla="*/ 3653790 h 6857999"/>
              <a:gd name="connsiteX141" fmla="*/ 2954473 w 10789097"/>
              <a:gd name="connsiteY141" fmla="*/ 3658870 h 6857999"/>
              <a:gd name="connsiteX142" fmla="*/ 2957614 w 10789097"/>
              <a:gd name="connsiteY142" fmla="*/ 3664267 h 6857999"/>
              <a:gd name="connsiteX143" fmla="*/ 2960755 w 10789097"/>
              <a:gd name="connsiteY143" fmla="*/ 3669347 h 6857999"/>
              <a:gd name="connsiteX144" fmla="*/ 2963547 w 10789097"/>
              <a:gd name="connsiteY144" fmla="*/ 3675062 h 6857999"/>
              <a:gd name="connsiteX145" fmla="*/ 2965641 w 10789097"/>
              <a:gd name="connsiteY145" fmla="*/ 3680460 h 6857999"/>
              <a:gd name="connsiteX146" fmla="*/ 2968084 w 10789097"/>
              <a:gd name="connsiteY146" fmla="*/ 3686175 h 6857999"/>
              <a:gd name="connsiteX147" fmla="*/ 2969829 w 10789097"/>
              <a:gd name="connsiteY147" fmla="*/ 3691890 h 6857999"/>
              <a:gd name="connsiteX148" fmla="*/ 2971224 w 10789097"/>
              <a:gd name="connsiteY148" fmla="*/ 3697605 h 6857999"/>
              <a:gd name="connsiteX149" fmla="*/ 2972620 w 10789097"/>
              <a:gd name="connsiteY149" fmla="*/ 3703637 h 6857999"/>
              <a:gd name="connsiteX150" fmla="*/ 2973667 w 10789097"/>
              <a:gd name="connsiteY150" fmla="*/ 3709670 h 6857999"/>
              <a:gd name="connsiteX151" fmla="*/ 2974365 w 10789097"/>
              <a:gd name="connsiteY151" fmla="*/ 3715385 h 6857999"/>
              <a:gd name="connsiteX152" fmla="*/ 2974714 w 10789097"/>
              <a:gd name="connsiteY152" fmla="*/ 3721417 h 6857999"/>
              <a:gd name="connsiteX153" fmla="*/ 2975063 w 10789097"/>
              <a:gd name="connsiteY153" fmla="*/ 3727450 h 6857999"/>
              <a:gd name="connsiteX154" fmla="*/ 2974714 w 10789097"/>
              <a:gd name="connsiteY154" fmla="*/ 3733165 h 6857999"/>
              <a:gd name="connsiteX155" fmla="*/ 2974365 w 10789097"/>
              <a:gd name="connsiteY155" fmla="*/ 3739197 h 6857999"/>
              <a:gd name="connsiteX156" fmla="*/ 2973667 w 10789097"/>
              <a:gd name="connsiteY156" fmla="*/ 3745230 h 6857999"/>
              <a:gd name="connsiteX157" fmla="*/ 2972620 w 10789097"/>
              <a:gd name="connsiteY157" fmla="*/ 3750945 h 6857999"/>
              <a:gd name="connsiteX158" fmla="*/ 2971224 w 10789097"/>
              <a:gd name="connsiteY158" fmla="*/ 3756977 h 6857999"/>
              <a:gd name="connsiteX159" fmla="*/ 2969829 w 10789097"/>
              <a:gd name="connsiteY159" fmla="*/ 3763010 h 6857999"/>
              <a:gd name="connsiteX160" fmla="*/ 2968084 w 10789097"/>
              <a:gd name="connsiteY160" fmla="*/ 3768407 h 6857999"/>
              <a:gd name="connsiteX161" fmla="*/ 2965641 w 10789097"/>
              <a:gd name="connsiteY161" fmla="*/ 3774122 h 6857999"/>
              <a:gd name="connsiteX162" fmla="*/ 2963547 w 10789097"/>
              <a:gd name="connsiteY162" fmla="*/ 3779837 h 6857999"/>
              <a:gd name="connsiteX163" fmla="*/ 2960755 w 10789097"/>
              <a:gd name="connsiteY163" fmla="*/ 3785235 h 6857999"/>
              <a:gd name="connsiteX164" fmla="*/ 2957614 w 10789097"/>
              <a:gd name="connsiteY164" fmla="*/ 3790632 h 6857999"/>
              <a:gd name="connsiteX165" fmla="*/ 2954473 w 10789097"/>
              <a:gd name="connsiteY165" fmla="*/ 3795712 h 6857999"/>
              <a:gd name="connsiteX166" fmla="*/ 2950984 w 10789097"/>
              <a:gd name="connsiteY166" fmla="*/ 3801110 h 6857999"/>
              <a:gd name="connsiteX167" fmla="*/ 2947145 w 10789097"/>
              <a:gd name="connsiteY167" fmla="*/ 3805872 h 6857999"/>
              <a:gd name="connsiteX168" fmla="*/ 2942957 w 10789097"/>
              <a:gd name="connsiteY168" fmla="*/ 3810635 h 6857999"/>
              <a:gd name="connsiteX169" fmla="*/ 2938420 w 10789097"/>
              <a:gd name="connsiteY169" fmla="*/ 3815397 h 6857999"/>
              <a:gd name="connsiteX170" fmla="*/ 2933884 w 10789097"/>
              <a:gd name="connsiteY170" fmla="*/ 3819842 h 6857999"/>
              <a:gd name="connsiteX171" fmla="*/ 2928998 w 10789097"/>
              <a:gd name="connsiteY171" fmla="*/ 3823970 h 6857999"/>
              <a:gd name="connsiteX172" fmla="*/ 2924112 w 10789097"/>
              <a:gd name="connsiteY172" fmla="*/ 3827780 h 6857999"/>
              <a:gd name="connsiteX173" fmla="*/ 2918877 w 10789097"/>
              <a:gd name="connsiteY173" fmla="*/ 3831272 h 6857999"/>
              <a:gd name="connsiteX174" fmla="*/ 2913643 w 10789097"/>
              <a:gd name="connsiteY174" fmla="*/ 3834447 h 6857999"/>
              <a:gd name="connsiteX175" fmla="*/ 2908408 w 10789097"/>
              <a:gd name="connsiteY175" fmla="*/ 3837622 h 6857999"/>
              <a:gd name="connsiteX176" fmla="*/ 2902824 w 10789097"/>
              <a:gd name="connsiteY176" fmla="*/ 3840480 h 6857999"/>
              <a:gd name="connsiteX177" fmla="*/ 2897240 w 10789097"/>
              <a:gd name="connsiteY177" fmla="*/ 3843020 h 6857999"/>
              <a:gd name="connsiteX178" fmla="*/ 2891657 w 10789097"/>
              <a:gd name="connsiteY178" fmla="*/ 3844925 h 6857999"/>
              <a:gd name="connsiteX179" fmla="*/ 2885724 w 10789097"/>
              <a:gd name="connsiteY179" fmla="*/ 3846830 h 6857999"/>
              <a:gd name="connsiteX180" fmla="*/ 2880140 w 10789097"/>
              <a:gd name="connsiteY180" fmla="*/ 3848417 h 6857999"/>
              <a:gd name="connsiteX181" fmla="*/ 2874208 w 10789097"/>
              <a:gd name="connsiteY181" fmla="*/ 3849370 h 6857999"/>
              <a:gd name="connsiteX182" fmla="*/ 2868275 w 10789097"/>
              <a:gd name="connsiteY182" fmla="*/ 3850640 h 6857999"/>
              <a:gd name="connsiteX183" fmla="*/ 2862342 w 10789097"/>
              <a:gd name="connsiteY183" fmla="*/ 3851275 h 6857999"/>
              <a:gd name="connsiteX184" fmla="*/ 2856410 w 10789097"/>
              <a:gd name="connsiteY184" fmla="*/ 3851592 h 6857999"/>
              <a:gd name="connsiteX185" fmla="*/ 2850477 w 10789097"/>
              <a:gd name="connsiteY185" fmla="*/ 3851910 h 6857999"/>
              <a:gd name="connsiteX186" fmla="*/ 2844544 w 10789097"/>
              <a:gd name="connsiteY186" fmla="*/ 3851592 h 6857999"/>
              <a:gd name="connsiteX187" fmla="*/ 2838612 w 10789097"/>
              <a:gd name="connsiteY187" fmla="*/ 3851275 h 6857999"/>
              <a:gd name="connsiteX188" fmla="*/ 2832679 w 10789097"/>
              <a:gd name="connsiteY188" fmla="*/ 3850640 h 6857999"/>
              <a:gd name="connsiteX189" fmla="*/ 2826746 w 10789097"/>
              <a:gd name="connsiteY189" fmla="*/ 3849370 h 6857999"/>
              <a:gd name="connsiteX190" fmla="*/ 2820814 w 10789097"/>
              <a:gd name="connsiteY190" fmla="*/ 3848417 h 6857999"/>
              <a:gd name="connsiteX191" fmla="*/ 2814881 w 10789097"/>
              <a:gd name="connsiteY191" fmla="*/ 3846830 h 6857999"/>
              <a:gd name="connsiteX192" fmla="*/ 2809297 w 10789097"/>
              <a:gd name="connsiteY192" fmla="*/ 3844925 h 6857999"/>
              <a:gd name="connsiteX193" fmla="*/ 2803714 w 10789097"/>
              <a:gd name="connsiteY193" fmla="*/ 3843020 h 6857999"/>
              <a:gd name="connsiteX194" fmla="*/ 2798130 w 10789097"/>
              <a:gd name="connsiteY194" fmla="*/ 3840480 h 6857999"/>
              <a:gd name="connsiteX195" fmla="*/ 2792546 w 10789097"/>
              <a:gd name="connsiteY195" fmla="*/ 3837622 h 6857999"/>
              <a:gd name="connsiteX196" fmla="*/ 2787311 w 10789097"/>
              <a:gd name="connsiteY196" fmla="*/ 3834447 h 6857999"/>
              <a:gd name="connsiteX197" fmla="*/ 2782077 w 10789097"/>
              <a:gd name="connsiteY197" fmla="*/ 3831272 h 6857999"/>
              <a:gd name="connsiteX198" fmla="*/ 2776842 w 10789097"/>
              <a:gd name="connsiteY198" fmla="*/ 3827780 h 6857999"/>
              <a:gd name="connsiteX199" fmla="*/ 2771956 w 10789097"/>
              <a:gd name="connsiteY199" fmla="*/ 3823970 h 6857999"/>
              <a:gd name="connsiteX200" fmla="*/ 2767071 w 10789097"/>
              <a:gd name="connsiteY200" fmla="*/ 3819842 h 6857999"/>
              <a:gd name="connsiteX201" fmla="*/ 2762534 w 10789097"/>
              <a:gd name="connsiteY201" fmla="*/ 3815397 h 6857999"/>
              <a:gd name="connsiteX202" fmla="*/ 2666564 w 10789097"/>
              <a:gd name="connsiteY202" fmla="*/ 3720147 h 6857999"/>
              <a:gd name="connsiteX203" fmla="*/ 2559078 w 10789097"/>
              <a:gd name="connsiteY203" fmla="*/ 3612515 h 6857999"/>
              <a:gd name="connsiteX204" fmla="*/ 2554541 w 10789097"/>
              <a:gd name="connsiteY204" fmla="*/ 3608070 h 6857999"/>
              <a:gd name="connsiteX205" fmla="*/ 2549655 w 10789097"/>
              <a:gd name="connsiteY205" fmla="*/ 3604260 h 6857999"/>
              <a:gd name="connsiteX206" fmla="*/ 2544770 w 10789097"/>
              <a:gd name="connsiteY206" fmla="*/ 3600132 h 6857999"/>
              <a:gd name="connsiteX207" fmla="*/ 2539535 w 10789097"/>
              <a:gd name="connsiteY207" fmla="*/ 3596640 h 6857999"/>
              <a:gd name="connsiteX208" fmla="*/ 2534300 w 10789097"/>
              <a:gd name="connsiteY208" fmla="*/ 3593465 h 6857999"/>
              <a:gd name="connsiteX209" fmla="*/ 2529066 w 10789097"/>
              <a:gd name="connsiteY209" fmla="*/ 3590290 h 6857999"/>
              <a:gd name="connsiteX210" fmla="*/ 2523482 w 10789097"/>
              <a:gd name="connsiteY210" fmla="*/ 3587750 h 6857999"/>
              <a:gd name="connsiteX211" fmla="*/ 2517898 w 10789097"/>
              <a:gd name="connsiteY211" fmla="*/ 3585210 h 6857999"/>
              <a:gd name="connsiteX212" fmla="*/ 2512314 w 10789097"/>
              <a:gd name="connsiteY212" fmla="*/ 3583305 h 6857999"/>
              <a:gd name="connsiteX213" fmla="*/ 2506731 w 10789097"/>
              <a:gd name="connsiteY213" fmla="*/ 3581082 h 6857999"/>
              <a:gd name="connsiteX214" fmla="*/ 2500798 w 10789097"/>
              <a:gd name="connsiteY214" fmla="*/ 3579812 h 6857999"/>
              <a:gd name="connsiteX215" fmla="*/ 2494865 w 10789097"/>
              <a:gd name="connsiteY215" fmla="*/ 3578225 h 6857999"/>
              <a:gd name="connsiteX216" fmla="*/ 2488933 w 10789097"/>
              <a:gd name="connsiteY216" fmla="*/ 3577272 h 6857999"/>
              <a:gd name="connsiteX217" fmla="*/ 2483000 w 10789097"/>
              <a:gd name="connsiteY217" fmla="*/ 3576637 h 6857999"/>
              <a:gd name="connsiteX218" fmla="*/ 2476718 w 10789097"/>
              <a:gd name="connsiteY218" fmla="*/ 3576320 h 6857999"/>
              <a:gd name="connsiteX219" fmla="*/ 2470786 w 10789097"/>
              <a:gd name="connsiteY219" fmla="*/ 3576320 h 6857999"/>
              <a:gd name="connsiteX220" fmla="*/ 2464853 w 10789097"/>
              <a:gd name="connsiteY220" fmla="*/ 3576320 h 6857999"/>
              <a:gd name="connsiteX221" fmla="*/ 2458920 w 10789097"/>
              <a:gd name="connsiteY221" fmla="*/ 3576637 h 6857999"/>
              <a:gd name="connsiteX222" fmla="*/ 2452988 w 10789097"/>
              <a:gd name="connsiteY222" fmla="*/ 3577272 h 6857999"/>
              <a:gd name="connsiteX223" fmla="*/ 2447055 w 10789097"/>
              <a:gd name="connsiteY223" fmla="*/ 3578225 h 6857999"/>
              <a:gd name="connsiteX224" fmla="*/ 2441122 w 10789097"/>
              <a:gd name="connsiteY224" fmla="*/ 3579812 h 6857999"/>
              <a:gd name="connsiteX225" fmla="*/ 2435190 w 10789097"/>
              <a:gd name="connsiteY225" fmla="*/ 3581082 h 6857999"/>
              <a:gd name="connsiteX226" fmla="*/ 2429606 w 10789097"/>
              <a:gd name="connsiteY226" fmla="*/ 3583305 h 6857999"/>
              <a:gd name="connsiteX227" fmla="*/ 2424022 w 10789097"/>
              <a:gd name="connsiteY227" fmla="*/ 3585210 h 6857999"/>
              <a:gd name="connsiteX228" fmla="*/ 2418439 w 10789097"/>
              <a:gd name="connsiteY228" fmla="*/ 3587750 h 6857999"/>
              <a:gd name="connsiteX229" fmla="*/ 2412855 w 10789097"/>
              <a:gd name="connsiteY229" fmla="*/ 3590290 h 6857999"/>
              <a:gd name="connsiteX230" fmla="*/ 2407620 w 10789097"/>
              <a:gd name="connsiteY230" fmla="*/ 3593465 h 6857999"/>
              <a:gd name="connsiteX231" fmla="*/ 2402385 w 10789097"/>
              <a:gd name="connsiteY231" fmla="*/ 3596640 h 6857999"/>
              <a:gd name="connsiteX232" fmla="*/ 2397151 w 10789097"/>
              <a:gd name="connsiteY232" fmla="*/ 3600450 h 6857999"/>
              <a:gd name="connsiteX233" fmla="*/ 2392265 w 10789097"/>
              <a:gd name="connsiteY233" fmla="*/ 3604260 h 6857999"/>
              <a:gd name="connsiteX234" fmla="*/ 2387379 w 10789097"/>
              <a:gd name="connsiteY234" fmla="*/ 3608070 h 6857999"/>
              <a:gd name="connsiteX235" fmla="*/ 2382842 w 10789097"/>
              <a:gd name="connsiteY235" fmla="*/ 3612515 h 6857999"/>
              <a:gd name="connsiteX236" fmla="*/ 2379003 w 10789097"/>
              <a:gd name="connsiteY236" fmla="*/ 3616325 h 6857999"/>
              <a:gd name="connsiteX237" fmla="*/ 2375863 w 10789097"/>
              <a:gd name="connsiteY237" fmla="*/ 3620135 h 6857999"/>
              <a:gd name="connsiteX238" fmla="*/ 2369581 w 10789097"/>
              <a:gd name="connsiteY238" fmla="*/ 3628390 h 6857999"/>
              <a:gd name="connsiteX239" fmla="*/ 2363997 w 10789097"/>
              <a:gd name="connsiteY239" fmla="*/ 3636327 h 6857999"/>
              <a:gd name="connsiteX240" fmla="*/ 2359461 w 10789097"/>
              <a:gd name="connsiteY240" fmla="*/ 3644900 h 6857999"/>
              <a:gd name="connsiteX241" fmla="*/ 2355273 w 10789097"/>
              <a:gd name="connsiteY241" fmla="*/ 3654107 h 6857999"/>
              <a:gd name="connsiteX242" fmla="*/ 2352132 w 10789097"/>
              <a:gd name="connsiteY242" fmla="*/ 3663315 h 6857999"/>
              <a:gd name="connsiteX243" fmla="*/ 2349689 w 10789097"/>
              <a:gd name="connsiteY243" fmla="*/ 3672522 h 6857999"/>
              <a:gd name="connsiteX244" fmla="*/ 2347944 w 10789097"/>
              <a:gd name="connsiteY244" fmla="*/ 3682047 h 6857999"/>
              <a:gd name="connsiteX245" fmla="*/ 2346897 w 10789097"/>
              <a:gd name="connsiteY245" fmla="*/ 3691572 h 6857999"/>
              <a:gd name="connsiteX246" fmla="*/ 2346548 w 10789097"/>
              <a:gd name="connsiteY246" fmla="*/ 3701097 h 6857999"/>
              <a:gd name="connsiteX247" fmla="*/ 2347246 w 10789097"/>
              <a:gd name="connsiteY247" fmla="*/ 3710622 h 6857999"/>
              <a:gd name="connsiteX248" fmla="*/ 2348293 w 10789097"/>
              <a:gd name="connsiteY248" fmla="*/ 3720465 h 6857999"/>
              <a:gd name="connsiteX249" fmla="*/ 2350387 w 10789097"/>
              <a:gd name="connsiteY249" fmla="*/ 3729672 h 6857999"/>
              <a:gd name="connsiteX250" fmla="*/ 2352830 w 10789097"/>
              <a:gd name="connsiteY250" fmla="*/ 3739197 h 6857999"/>
              <a:gd name="connsiteX251" fmla="*/ 2356320 w 10789097"/>
              <a:gd name="connsiteY251" fmla="*/ 3748405 h 6857999"/>
              <a:gd name="connsiteX252" fmla="*/ 2360507 w 10789097"/>
              <a:gd name="connsiteY252" fmla="*/ 3756977 h 6857999"/>
              <a:gd name="connsiteX253" fmla="*/ 2651907 w 10789097"/>
              <a:gd name="connsiteY253" fmla="*/ 4048442 h 6857999"/>
              <a:gd name="connsiteX254" fmla="*/ 2656444 w 10789097"/>
              <a:gd name="connsiteY254" fmla="*/ 4052887 h 6857999"/>
              <a:gd name="connsiteX255" fmla="*/ 2660631 w 10789097"/>
              <a:gd name="connsiteY255" fmla="*/ 4057967 h 6857999"/>
              <a:gd name="connsiteX256" fmla="*/ 2664470 w 10789097"/>
              <a:gd name="connsiteY256" fmla="*/ 4062730 h 6857999"/>
              <a:gd name="connsiteX257" fmla="*/ 2667960 w 10789097"/>
              <a:gd name="connsiteY257" fmla="*/ 4067810 h 6857999"/>
              <a:gd name="connsiteX258" fmla="*/ 2671101 w 10789097"/>
              <a:gd name="connsiteY258" fmla="*/ 4073207 h 6857999"/>
              <a:gd name="connsiteX259" fmla="*/ 2674242 w 10789097"/>
              <a:gd name="connsiteY259" fmla="*/ 4078287 h 6857999"/>
              <a:gd name="connsiteX260" fmla="*/ 2677033 w 10789097"/>
              <a:gd name="connsiteY260" fmla="*/ 4084002 h 6857999"/>
              <a:gd name="connsiteX261" fmla="*/ 2679476 w 10789097"/>
              <a:gd name="connsiteY261" fmla="*/ 4089717 h 6857999"/>
              <a:gd name="connsiteX262" fmla="*/ 2681570 w 10789097"/>
              <a:gd name="connsiteY262" fmla="*/ 4095115 h 6857999"/>
              <a:gd name="connsiteX263" fmla="*/ 2683315 w 10789097"/>
              <a:gd name="connsiteY263" fmla="*/ 4100830 h 6857999"/>
              <a:gd name="connsiteX264" fmla="*/ 2684711 w 10789097"/>
              <a:gd name="connsiteY264" fmla="*/ 4106862 h 6857999"/>
              <a:gd name="connsiteX265" fmla="*/ 2686107 w 10789097"/>
              <a:gd name="connsiteY265" fmla="*/ 4112577 h 6857999"/>
              <a:gd name="connsiteX266" fmla="*/ 2687154 w 10789097"/>
              <a:gd name="connsiteY266" fmla="*/ 4118610 h 6857999"/>
              <a:gd name="connsiteX267" fmla="*/ 2687852 w 10789097"/>
              <a:gd name="connsiteY267" fmla="*/ 4124642 h 6857999"/>
              <a:gd name="connsiteX268" fmla="*/ 2688201 w 10789097"/>
              <a:gd name="connsiteY268" fmla="*/ 4130357 h 6857999"/>
              <a:gd name="connsiteX269" fmla="*/ 2688550 w 10789097"/>
              <a:gd name="connsiteY269" fmla="*/ 4136390 h 6857999"/>
              <a:gd name="connsiteX270" fmla="*/ 2688201 w 10789097"/>
              <a:gd name="connsiteY270" fmla="*/ 4142422 h 6857999"/>
              <a:gd name="connsiteX271" fmla="*/ 2687852 w 10789097"/>
              <a:gd name="connsiteY271" fmla="*/ 4148137 h 6857999"/>
              <a:gd name="connsiteX272" fmla="*/ 2687154 w 10789097"/>
              <a:gd name="connsiteY272" fmla="*/ 4154170 h 6857999"/>
              <a:gd name="connsiteX273" fmla="*/ 2686107 w 10789097"/>
              <a:gd name="connsiteY273" fmla="*/ 4160202 h 6857999"/>
              <a:gd name="connsiteX274" fmla="*/ 2684711 w 10789097"/>
              <a:gd name="connsiteY274" fmla="*/ 4165917 h 6857999"/>
              <a:gd name="connsiteX275" fmla="*/ 2683315 w 10789097"/>
              <a:gd name="connsiteY275" fmla="*/ 4171632 h 6857999"/>
              <a:gd name="connsiteX276" fmla="*/ 2681570 w 10789097"/>
              <a:gd name="connsiteY276" fmla="*/ 4177665 h 6857999"/>
              <a:gd name="connsiteX277" fmla="*/ 2679476 w 10789097"/>
              <a:gd name="connsiteY277" fmla="*/ 4183062 h 6857999"/>
              <a:gd name="connsiteX278" fmla="*/ 2677033 w 10789097"/>
              <a:gd name="connsiteY278" fmla="*/ 4188777 h 6857999"/>
              <a:gd name="connsiteX279" fmla="*/ 2674242 w 10789097"/>
              <a:gd name="connsiteY279" fmla="*/ 4194175 h 6857999"/>
              <a:gd name="connsiteX280" fmla="*/ 2671101 w 10789097"/>
              <a:gd name="connsiteY280" fmla="*/ 4199572 h 6857999"/>
              <a:gd name="connsiteX281" fmla="*/ 2667960 w 10789097"/>
              <a:gd name="connsiteY281" fmla="*/ 4204652 h 6857999"/>
              <a:gd name="connsiteX282" fmla="*/ 2664470 w 10789097"/>
              <a:gd name="connsiteY282" fmla="*/ 4210050 h 6857999"/>
              <a:gd name="connsiteX283" fmla="*/ 2660631 w 10789097"/>
              <a:gd name="connsiteY283" fmla="*/ 4214812 h 6857999"/>
              <a:gd name="connsiteX284" fmla="*/ 2656444 w 10789097"/>
              <a:gd name="connsiteY284" fmla="*/ 4219892 h 6857999"/>
              <a:gd name="connsiteX285" fmla="*/ 2651907 w 10789097"/>
              <a:gd name="connsiteY285" fmla="*/ 4224337 h 6857999"/>
              <a:gd name="connsiteX286" fmla="*/ 2647370 w 10789097"/>
              <a:gd name="connsiteY286" fmla="*/ 4228782 h 6857999"/>
              <a:gd name="connsiteX287" fmla="*/ 2642484 w 10789097"/>
              <a:gd name="connsiteY287" fmla="*/ 4232592 h 6857999"/>
              <a:gd name="connsiteX288" fmla="*/ 2637599 w 10789097"/>
              <a:gd name="connsiteY288" fmla="*/ 4236402 h 6857999"/>
              <a:gd name="connsiteX289" fmla="*/ 2632713 w 10789097"/>
              <a:gd name="connsiteY289" fmla="*/ 4239895 h 6857999"/>
              <a:gd name="connsiteX290" fmla="*/ 2627478 w 10789097"/>
              <a:gd name="connsiteY290" fmla="*/ 4243387 h 6857999"/>
              <a:gd name="connsiteX291" fmla="*/ 2622243 w 10789097"/>
              <a:gd name="connsiteY291" fmla="*/ 4246245 h 6857999"/>
              <a:gd name="connsiteX292" fmla="*/ 2616660 w 10789097"/>
              <a:gd name="connsiteY292" fmla="*/ 4249102 h 6857999"/>
              <a:gd name="connsiteX293" fmla="*/ 2611425 w 10789097"/>
              <a:gd name="connsiteY293" fmla="*/ 4251642 h 6857999"/>
              <a:gd name="connsiteX294" fmla="*/ 2605841 w 10789097"/>
              <a:gd name="connsiteY294" fmla="*/ 4253547 h 6857999"/>
              <a:gd name="connsiteX295" fmla="*/ 2599909 w 10789097"/>
              <a:gd name="connsiteY295" fmla="*/ 4255452 h 6857999"/>
              <a:gd name="connsiteX296" fmla="*/ 2594325 w 10789097"/>
              <a:gd name="connsiteY296" fmla="*/ 4257040 h 6857999"/>
              <a:gd name="connsiteX297" fmla="*/ 2588392 w 10789097"/>
              <a:gd name="connsiteY297" fmla="*/ 4258627 h 6857999"/>
              <a:gd name="connsiteX298" fmla="*/ 2582809 w 10789097"/>
              <a:gd name="connsiteY298" fmla="*/ 4259262 h 6857999"/>
              <a:gd name="connsiteX299" fmla="*/ 2576876 w 10789097"/>
              <a:gd name="connsiteY299" fmla="*/ 4260215 h 6857999"/>
              <a:gd name="connsiteX300" fmla="*/ 2570943 w 10789097"/>
              <a:gd name="connsiteY300" fmla="*/ 4260532 h 6857999"/>
              <a:gd name="connsiteX301" fmla="*/ 2565011 w 10789097"/>
              <a:gd name="connsiteY301" fmla="*/ 4260532 h 6857999"/>
              <a:gd name="connsiteX302" fmla="*/ 5169805 w 10789097"/>
              <a:gd name="connsiteY302" fmla="*/ 6857999 h 6857999"/>
              <a:gd name="connsiteX303" fmla="*/ 10789097 w 10789097"/>
              <a:gd name="connsiteY303" fmla="*/ 6857999 h 6857999"/>
              <a:gd name="connsiteX0" fmla="*/ 10789097 w 10789097"/>
              <a:gd name="connsiteY0" fmla="*/ 0 h 6857999"/>
              <a:gd name="connsiteX1" fmla="*/ 708177 w 10789097"/>
              <a:gd name="connsiteY1" fmla="*/ 0 h 6857999"/>
              <a:gd name="connsiteX2" fmla="*/ 329787 w 10789097"/>
              <a:gd name="connsiteY2" fmla="*/ 0 h 6857999"/>
              <a:gd name="connsiteX3" fmla="*/ 240539 w 10789097"/>
              <a:gd name="connsiteY3" fmla="*/ 0 h 6857999"/>
              <a:gd name="connsiteX4" fmla="*/ 0 w 10789097"/>
              <a:gd name="connsiteY4" fmla="*/ 0 h 6857999"/>
              <a:gd name="connsiteX5" fmla="*/ 34549 w 10789097"/>
              <a:gd name="connsiteY5" fmla="*/ 34608 h 6857999"/>
              <a:gd name="connsiteX6" fmla="*/ 2681221 w 10789097"/>
              <a:gd name="connsiteY6" fmla="*/ 2678112 h 6857999"/>
              <a:gd name="connsiteX7" fmla="*/ 2685758 w 10789097"/>
              <a:gd name="connsiteY7" fmla="*/ 2682875 h 6857999"/>
              <a:gd name="connsiteX8" fmla="*/ 2689946 w 10789097"/>
              <a:gd name="connsiteY8" fmla="*/ 2687320 h 6857999"/>
              <a:gd name="connsiteX9" fmla="*/ 2693785 w 10789097"/>
              <a:gd name="connsiteY9" fmla="*/ 2692717 h 6857999"/>
              <a:gd name="connsiteX10" fmla="*/ 2697274 w 10789097"/>
              <a:gd name="connsiteY10" fmla="*/ 2697480 h 6857999"/>
              <a:gd name="connsiteX11" fmla="*/ 2700415 w 10789097"/>
              <a:gd name="connsiteY11" fmla="*/ 2702877 h 6857999"/>
              <a:gd name="connsiteX12" fmla="*/ 2703556 w 10789097"/>
              <a:gd name="connsiteY12" fmla="*/ 2708275 h 6857999"/>
              <a:gd name="connsiteX13" fmla="*/ 2706348 w 10789097"/>
              <a:gd name="connsiteY13" fmla="*/ 2713672 h 6857999"/>
              <a:gd name="connsiteX14" fmla="*/ 2708791 w 10789097"/>
              <a:gd name="connsiteY14" fmla="*/ 2719070 h 6857999"/>
              <a:gd name="connsiteX15" fmla="*/ 2710885 w 10789097"/>
              <a:gd name="connsiteY15" fmla="*/ 2725102 h 6857999"/>
              <a:gd name="connsiteX16" fmla="*/ 2712630 w 10789097"/>
              <a:gd name="connsiteY16" fmla="*/ 2730817 h 6857999"/>
              <a:gd name="connsiteX17" fmla="*/ 2714025 w 10789097"/>
              <a:gd name="connsiteY17" fmla="*/ 2736532 h 6857999"/>
              <a:gd name="connsiteX18" fmla="*/ 2715421 w 10789097"/>
              <a:gd name="connsiteY18" fmla="*/ 2742565 h 6857999"/>
              <a:gd name="connsiteX19" fmla="*/ 2716468 w 10789097"/>
              <a:gd name="connsiteY19" fmla="*/ 2748280 h 6857999"/>
              <a:gd name="connsiteX20" fmla="*/ 2717166 w 10789097"/>
              <a:gd name="connsiteY20" fmla="*/ 2753995 h 6857999"/>
              <a:gd name="connsiteX21" fmla="*/ 2717515 w 10789097"/>
              <a:gd name="connsiteY21" fmla="*/ 2760345 h 6857999"/>
              <a:gd name="connsiteX22" fmla="*/ 2717864 w 10789097"/>
              <a:gd name="connsiteY22" fmla="*/ 2766377 h 6857999"/>
              <a:gd name="connsiteX23" fmla="*/ 2717515 w 10789097"/>
              <a:gd name="connsiteY23" fmla="*/ 2772092 h 6857999"/>
              <a:gd name="connsiteX24" fmla="*/ 2717166 w 10789097"/>
              <a:gd name="connsiteY24" fmla="*/ 2778125 h 6857999"/>
              <a:gd name="connsiteX25" fmla="*/ 2716468 w 10789097"/>
              <a:gd name="connsiteY25" fmla="*/ 2784157 h 6857999"/>
              <a:gd name="connsiteX26" fmla="*/ 2715421 w 10789097"/>
              <a:gd name="connsiteY26" fmla="*/ 2790190 h 6857999"/>
              <a:gd name="connsiteX27" fmla="*/ 2714025 w 10789097"/>
              <a:gd name="connsiteY27" fmla="*/ 2795905 h 6857999"/>
              <a:gd name="connsiteX28" fmla="*/ 2712630 w 10789097"/>
              <a:gd name="connsiteY28" fmla="*/ 2801620 h 6857999"/>
              <a:gd name="connsiteX29" fmla="*/ 2710885 w 10789097"/>
              <a:gd name="connsiteY29" fmla="*/ 2807335 h 6857999"/>
              <a:gd name="connsiteX30" fmla="*/ 2708791 w 10789097"/>
              <a:gd name="connsiteY30" fmla="*/ 2813050 h 6857999"/>
              <a:gd name="connsiteX31" fmla="*/ 2706348 w 10789097"/>
              <a:gd name="connsiteY31" fmla="*/ 2818765 h 6857999"/>
              <a:gd name="connsiteX32" fmla="*/ 2703556 w 10789097"/>
              <a:gd name="connsiteY32" fmla="*/ 2824162 h 6857999"/>
              <a:gd name="connsiteX33" fmla="*/ 2700415 w 10789097"/>
              <a:gd name="connsiteY33" fmla="*/ 2829560 h 6857999"/>
              <a:gd name="connsiteX34" fmla="*/ 2697274 w 10789097"/>
              <a:gd name="connsiteY34" fmla="*/ 2834640 h 6857999"/>
              <a:gd name="connsiteX35" fmla="*/ 2693785 w 10789097"/>
              <a:gd name="connsiteY35" fmla="*/ 2840037 h 6857999"/>
              <a:gd name="connsiteX36" fmla="*/ 2689946 w 10789097"/>
              <a:gd name="connsiteY36" fmla="*/ 2844800 h 6857999"/>
              <a:gd name="connsiteX37" fmla="*/ 2685758 w 10789097"/>
              <a:gd name="connsiteY37" fmla="*/ 2849562 h 6857999"/>
              <a:gd name="connsiteX38" fmla="*/ 2681221 w 10789097"/>
              <a:gd name="connsiteY38" fmla="*/ 2854325 h 6857999"/>
              <a:gd name="connsiteX39" fmla="*/ 2676684 w 10789097"/>
              <a:gd name="connsiteY39" fmla="*/ 2858770 h 6857999"/>
              <a:gd name="connsiteX40" fmla="*/ 2671799 w 10789097"/>
              <a:gd name="connsiteY40" fmla="*/ 2862580 h 6857999"/>
              <a:gd name="connsiteX41" fmla="*/ 2666913 w 10789097"/>
              <a:gd name="connsiteY41" fmla="*/ 2866390 h 6857999"/>
              <a:gd name="connsiteX42" fmla="*/ 2661678 w 10789097"/>
              <a:gd name="connsiteY42" fmla="*/ 2870200 h 6857999"/>
              <a:gd name="connsiteX43" fmla="*/ 2656444 w 10789097"/>
              <a:gd name="connsiteY43" fmla="*/ 2873375 h 6857999"/>
              <a:gd name="connsiteX44" fmla="*/ 2651209 w 10789097"/>
              <a:gd name="connsiteY44" fmla="*/ 2876550 h 6857999"/>
              <a:gd name="connsiteX45" fmla="*/ 2645625 w 10789097"/>
              <a:gd name="connsiteY45" fmla="*/ 2879090 h 6857999"/>
              <a:gd name="connsiteX46" fmla="*/ 2640041 w 10789097"/>
              <a:gd name="connsiteY46" fmla="*/ 2881312 h 6857999"/>
              <a:gd name="connsiteX47" fmla="*/ 2634458 w 10789097"/>
              <a:gd name="connsiteY47" fmla="*/ 2883535 h 6857999"/>
              <a:gd name="connsiteX48" fmla="*/ 2628525 w 10789097"/>
              <a:gd name="connsiteY48" fmla="*/ 2885757 h 6857999"/>
              <a:gd name="connsiteX49" fmla="*/ 2622941 w 10789097"/>
              <a:gd name="connsiteY49" fmla="*/ 2887027 h 6857999"/>
              <a:gd name="connsiteX50" fmla="*/ 2617009 w 10789097"/>
              <a:gd name="connsiteY50" fmla="*/ 2888297 h 6857999"/>
              <a:gd name="connsiteX51" fmla="*/ 2611076 w 10789097"/>
              <a:gd name="connsiteY51" fmla="*/ 2889567 h 6857999"/>
              <a:gd name="connsiteX52" fmla="*/ 2605143 w 10789097"/>
              <a:gd name="connsiteY52" fmla="*/ 2890202 h 6857999"/>
              <a:gd name="connsiteX53" fmla="*/ 2599211 w 10789097"/>
              <a:gd name="connsiteY53" fmla="*/ 2890520 h 6857999"/>
              <a:gd name="connsiteX54" fmla="*/ 2593278 w 10789097"/>
              <a:gd name="connsiteY54" fmla="*/ 2890520 h 6857999"/>
              <a:gd name="connsiteX55" fmla="*/ 2587345 w 10789097"/>
              <a:gd name="connsiteY55" fmla="*/ 2890520 h 6857999"/>
              <a:gd name="connsiteX56" fmla="*/ 2581413 w 10789097"/>
              <a:gd name="connsiteY56" fmla="*/ 2890202 h 6857999"/>
              <a:gd name="connsiteX57" fmla="*/ 2575480 w 10789097"/>
              <a:gd name="connsiteY57" fmla="*/ 2889567 h 6857999"/>
              <a:gd name="connsiteX58" fmla="*/ 2569547 w 10789097"/>
              <a:gd name="connsiteY58" fmla="*/ 2888297 h 6857999"/>
              <a:gd name="connsiteX59" fmla="*/ 2563615 w 10789097"/>
              <a:gd name="connsiteY59" fmla="*/ 2887027 h 6857999"/>
              <a:gd name="connsiteX60" fmla="*/ 2557682 w 10789097"/>
              <a:gd name="connsiteY60" fmla="*/ 2885757 h 6857999"/>
              <a:gd name="connsiteX61" fmla="*/ 2552098 w 10789097"/>
              <a:gd name="connsiteY61" fmla="*/ 2883535 h 6857999"/>
              <a:gd name="connsiteX62" fmla="*/ 2546515 w 10789097"/>
              <a:gd name="connsiteY62" fmla="*/ 2881312 h 6857999"/>
              <a:gd name="connsiteX63" fmla="*/ 2540931 w 10789097"/>
              <a:gd name="connsiteY63" fmla="*/ 2879090 h 6857999"/>
              <a:gd name="connsiteX64" fmla="*/ 2535347 w 10789097"/>
              <a:gd name="connsiteY64" fmla="*/ 2876550 h 6857999"/>
              <a:gd name="connsiteX65" fmla="*/ 2530112 w 10789097"/>
              <a:gd name="connsiteY65" fmla="*/ 2873375 h 6857999"/>
              <a:gd name="connsiteX66" fmla="*/ 2524878 w 10789097"/>
              <a:gd name="connsiteY66" fmla="*/ 2870200 h 6857999"/>
              <a:gd name="connsiteX67" fmla="*/ 2519643 w 10789097"/>
              <a:gd name="connsiteY67" fmla="*/ 2866390 h 6857999"/>
              <a:gd name="connsiteX68" fmla="*/ 2514757 w 10789097"/>
              <a:gd name="connsiteY68" fmla="*/ 2862580 h 6857999"/>
              <a:gd name="connsiteX69" fmla="*/ 2509872 w 10789097"/>
              <a:gd name="connsiteY69" fmla="*/ 2858770 h 6857999"/>
              <a:gd name="connsiteX70" fmla="*/ 2505335 w 10789097"/>
              <a:gd name="connsiteY70" fmla="*/ 2854325 h 6857999"/>
              <a:gd name="connsiteX71" fmla="*/ 2390869 w 10789097"/>
              <a:gd name="connsiteY71" fmla="*/ 2740025 h 6857999"/>
              <a:gd name="connsiteX72" fmla="*/ 2385983 w 10789097"/>
              <a:gd name="connsiteY72" fmla="*/ 2735580 h 6857999"/>
              <a:gd name="connsiteX73" fmla="*/ 2381097 w 10789097"/>
              <a:gd name="connsiteY73" fmla="*/ 2731452 h 6857999"/>
              <a:gd name="connsiteX74" fmla="*/ 2376212 w 10789097"/>
              <a:gd name="connsiteY74" fmla="*/ 2727642 h 6857999"/>
              <a:gd name="connsiteX75" fmla="*/ 2371326 w 10789097"/>
              <a:gd name="connsiteY75" fmla="*/ 2724150 h 6857999"/>
              <a:gd name="connsiteX76" fmla="*/ 2366091 w 10789097"/>
              <a:gd name="connsiteY76" fmla="*/ 2720975 h 6857999"/>
              <a:gd name="connsiteX77" fmla="*/ 2360507 w 10789097"/>
              <a:gd name="connsiteY77" fmla="*/ 2717800 h 6857999"/>
              <a:gd name="connsiteX78" fmla="*/ 2355273 w 10789097"/>
              <a:gd name="connsiteY78" fmla="*/ 2715260 h 6857999"/>
              <a:gd name="connsiteX79" fmla="*/ 2349689 w 10789097"/>
              <a:gd name="connsiteY79" fmla="*/ 2713037 h 6857999"/>
              <a:gd name="connsiteX80" fmla="*/ 2343757 w 10789097"/>
              <a:gd name="connsiteY80" fmla="*/ 2710497 h 6857999"/>
              <a:gd name="connsiteX81" fmla="*/ 2338173 w 10789097"/>
              <a:gd name="connsiteY81" fmla="*/ 2708592 h 6857999"/>
              <a:gd name="connsiteX82" fmla="*/ 2332240 w 10789097"/>
              <a:gd name="connsiteY82" fmla="*/ 2707322 h 6857999"/>
              <a:gd name="connsiteX83" fmla="*/ 2326307 w 10789097"/>
              <a:gd name="connsiteY83" fmla="*/ 2706052 h 6857999"/>
              <a:gd name="connsiteX84" fmla="*/ 2320724 w 10789097"/>
              <a:gd name="connsiteY84" fmla="*/ 2704782 h 6857999"/>
              <a:gd name="connsiteX85" fmla="*/ 2314442 w 10789097"/>
              <a:gd name="connsiteY85" fmla="*/ 2704147 h 6857999"/>
              <a:gd name="connsiteX86" fmla="*/ 2308509 w 10789097"/>
              <a:gd name="connsiteY86" fmla="*/ 2703830 h 6857999"/>
              <a:gd name="connsiteX87" fmla="*/ 2302577 w 10789097"/>
              <a:gd name="connsiteY87" fmla="*/ 2703512 h 6857999"/>
              <a:gd name="connsiteX88" fmla="*/ 2296644 w 10789097"/>
              <a:gd name="connsiteY88" fmla="*/ 2703830 h 6857999"/>
              <a:gd name="connsiteX89" fmla="*/ 2290711 w 10789097"/>
              <a:gd name="connsiteY89" fmla="*/ 2704147 h 6857999"/>
              <a:gd name="connsiteX90" fmla="*/ 2284779 w 10789097"/>
              <a:gd name="connsiteY90" fmla="*/ 2704782 h 6857999"/>
              <a:gd name="connsiteX91" fmla="*/ 2278846 w 10789097"/>
              <a:gd name="connsiteY91" fmla="*/ 2706052 h 6857999"/>
              <a:gd name="connsiteX92" fmla="*/ 2272913 w 10789097"/>
              <a:gd name="connsiteY92" fmla="*/ 2707322 h 6857999"/>
              <a:gd name="connsiteX93" fmla="*/ 2267330 w 10789097"/>
              <a:gd name="connsiteY93" fmla="*/ 2708592 h 6857999"/>
              <a:gd name="connsiteX94" fmla="*/ 2261397 w 10789097"/>
              <a:gd name="connsiteY94" fmla="*/ 2710497 h 6857999"/>
              <a:gd name="connsiteX95" fmla="*/ 2255813 w 10789097"/>
              <a:gd name="connsiteY95" fmla="*/ 2713037 h 6857999"/>
              <a:gd name="connsiteX96" fmla="*/ 2250229 w 10789097"/>
              <a:gd name="connsiteY96" fmla="*/ 2715260 h 6857999"/>
              <a:gd name="connsiteX97" fmla="*/ 2244646 w 10789097"/>
              <a:gd name="connsiteY97" fmla="*/ 2717800 h 6857999"/>
              <a:gd name="connsiteX98" fmla="*/ 2239411 w 10789097"/>
              <a:gd name="connsiteY98" fmla="*/ 2720975 h 6857999"/>
              <a:gd name="connsiteX99" fmla="*/ 2234177 w 10789097"/>
              <a:gd name="connsiteY99" fmla="*/ 2724150 h 6857999"/>
              <a:gd name="connsiteX100" fmla="*/ 2228942 w 10789097"/>
              <a:gd name="connsiteY100" fmla="*/ 2727642 h 6857999"/>
              <a:gd name="connsiteX101" fmla="*/ 2224056 w 10789097"/>
              <a:gd name="connsiteY101" fmla="*/ 2731452 h 6857999"/>
              <a:gd name="connsiteX102" fmla="*/ 2219170 w 10789097"/>
              <a:gd name="connsiteY102" fmla="*/ 2735580 h 6857999"/>
              <a:gd name="connsiteX103" fmla="*/ 2214633 w 10789097"/>
              <a:gd name="connsiteY103" fmla="*/ 2740025 h 6857999"/>
              <a:gd name="connsiteX104" fmla="*/ 2210097 w 10789097"/>
              <a:gd name="connsiteY104" fmla="*/ 2744787 h 6857999"/>
              <a:gd name="connsiteX105" fmla="*/ 2206258 w 10789097"/>
              <a:gd name="connsiteY105" fmla="*/ 2749550 h 6857999"/>
              <a:gd name="connsiteX106" fmla="*/ 2202070 w 10789097"/>
              <a:gd name="connsiteY106" fmla="*/ 2754312 h 6857999"/>
              <a:gd name="connsiteX107" fmla="*/ 2198581 w 10789097"/>
              <a:gd name="connsiteY107" fmla="*/ 2759710 h 6857999"/>
              <a:gd name="connsiteX108" fmla="*/ 2195091 w 10789097"/>
              <a:gd name="connsiteY108" fmla="*/ 2764790 h 6857999"/>
              <a:gd name="connsiteX109" fmla="*/ 2191950 w 10789097"/>
              <a:gd name="connsiteY109" fmla="*/ 2770187 h 6857999"/>
              <a:gd name="connsiteX110" fmla="*/ 2189507 w 10789097"/>
              <a:gd name="connsiteY110" fmla="*/ 2775585 h 6857999"/>
              <a:gd name="connsiteX111" fmla="*/ 2187064 w 10789097"/>
              <a:gd name="connsiteY111" fmla="*/ 2781300 h 6857999"/>
              <a:gd name="connsiteX112" fmla="*/ 2184621 w 10789097"/>
              <a:gd name="connsiteY112" fmla="*/ 2787015 h 6857999"/>
              <a:gd name="connsiteX113" fmla="*/ 2182876 w 10789097"/>
              <a:gd name="connsiteY113" fmla="*/ 2792730 h 6857999"/>
              <a:gd name="connsiteX114" fmla="*/ 2181480 w 10789097"/>
              <a:gd name="connsiteY114" fmla="*/ 2798445 h 6857999"/>
              <a:gd name="connsiteX115" fmla="*/ 2180085 w 10789097"/>
              <a:gd name="connsiteY115" fmla="*/ 2804477 h 6857999"/>
              <a:gd name="connsiteX116" fmla="*/ 2179037 w 10789097"/>
              <a:gd name="connsiteY116" fmla="*/ 2810192 h 6857999"/>
              <a:gd name="connsiteX117" fmla="*/ 2178339 w 10789097"/>
              <a:gd name="connsiteY117" fmla="*/ 2816225 h 6857999"/>
              <a:gd name="connsiteX118" fmla="*/ 2177991 w 10789097"/>
              <a:gd name="connsiteY118" fmla="*/ 2822257 h 6857999"/>
              <a:gd name="connsiteX119" fmla="*/ 2177641 w 10789097"/>
              <a:gd name="connsiteY119" fmla="*/ 2827972 h 6857999"/>
              <a:gd name="connsiteX120" fmla="*/ 2177991 w 10789097"/>
              <a:gd name="connsiteY120" fmla="*/ 2834005 h 6857999"/>
              <a:gd name="connsiteX121" fmla="*/ 2178339 w 10789097"/>
              <a:gd name="connsiteY121" fmla="*/ 2840037 h 6857999"/>
              <a:gd name="connsiteX122" fmla="*/ 2179037 w 10789097"/>
              <a:gd name="connsiteY122" fmla="*/ 2845752 h 6857999"/>
              <a:gd name="connsiteX123" fmla="*/ 2180085 w 10789097"/>
              <a:gd name="connsiteY123" fmla="*/ 2851785 h 6857999"/>
              <a:gd name="connsiteX124" fmla="*/ 2181480 w 10789097"/>
              <a:gd name="connsiteY124" fmla="*/ 2857817 h 6857999"/>
              <a:gd name="connsiteX125" fmla="*/ 2182876 w 10789097"/>
              <a:gd name="connsiteY125" fmla="*/ 2863532 h 6857999"/>
              <a:gd name="connsiteX126" fmla="*/ 2184621 w 10789097"/>
              <a:gd name="connsiteY126" fmla="*/ 2869247 h 6857999"/>
              <a:gd name="connsiteX127" fmla="*/ 2187064 w 10789097"/>
              <a:gd name="connsiteY127" fmla="*/ 2875280 h 6857999"/>
              <a:gd name="connsiteX128" fmla="*/ 2189507 w 10789097"/>
              <a:gd name="connsiteY128" fmla="*/ 2880677 h 6857999"/>
              <a:gd name="connsiteX129" fmla="*/ 2191950 w 10789097"/>
              <a:gd name="connsiteY129" fmla="*/ 2886075 h 6857999"/>
              <a:gd name="connsiteX130" fmla="*/ 2195091 w 10789097"/>
              <a:gd name="connsiteY130" fmla="*/ 2891472 h 6857999"/>
              <a:gd name="connsiteX131" fmla="*/ 2198581 w 10789097"/>
              <a:gd name="connsiteY131" fmla="*/ 2896870 h 6857999"/>
              <a:gd name="connsiteX132" fmla="*/ 2202070 w 10789097"/>
              <a:gd name="connsiteY132" fmla="*/ 2901632 h 6857999"/>
              <a:gd name="connsiteX133" fmla="*/ 2206258 w 10789097"/>
              <a:gd name="connsiteY133" fmla="*/ 2906712 h 6857999"/>
              <a:gd name="connsiteX134" fmla="*/ 2210097 w 10789097"/>
              <a:gd name="connsiteY134" fmla="*/ 2911475 h 6857999"/>
              <a:gd name="connsiteX135" fmla="*/ 2214633 w 10789097"/>
              <a:gd name="connsiteY135" fmla="*/ 2916237 h 6857999"/>
              <a:gd name="connsiteX136" fmla="*/ 2938420 w 10789097"/>
              <a:gd name="connsiteY136" fmla="*/ 3639502 h 6857999"/>
              <a:gd name="connsiteX137" fmla="*/ 2942957 w 10789097"/>
              <a:gd name="connsiteY137" fmla="*/ 3643947 h 6857999"/>
              <a:gd name="connsiteX138" fmla="*/ 2947145 w 10789097"/>
              <a:gd name="connsiteY138" fmla="*/ 3648710 h 6857999"/>
              <a:gd name="connsiteX139" fmla="*/ 2950984 w 10789097"/>
              <a:gd name="connsiteY139" fmla="*/ 3653790 h 6857999"/>
              <a:gd name="connsiteX140" fmla="*/ 2954473 w 10789097"/>
              <a:gd name="connsiteY140" fmla="*/ 3658870 h 6857999"/>
              <a:gd name="connsiteX141" fmla="*/ 2957614 w 10789097"/>
              <a:gd name="connsiteY141" fmla="*/ 3664267 h 6857999"/>
              <a:gd name="connsiteX142" fmla="*/ 2960755 w 10789097"/>
              <a:gd name="connsiteY142" fmla="*/ 3669347 h 6857999"/>
              <a:gd name="connsiteX143" fmla="*/ 2963547 w 10789097"/>
              <a:gd name="connsiteY143" fmla="*/ 3675062 h 6857999"/>
              <a:gd name="connsiteX144" fmla="*/ 2965641 w 10789097"/>
              <a:gd name="connsiteY144" fmla="*/ 3680460 h 6857999"/>
              <a:gd name="connsiteX145" fmla="*/ 2968084 w 10789097"/>
              <a:gd name="connsiteY145" fmla="*/ 3686175 h 6857999"/>
              <a:gd name="connsiteX146" fmla="*/ 2969829 w 10789097"/>
              <a:gd name="connsiteY146" fmla="*/ 3691890 h 6857999"/>
              <a:gd name="connsiteX147" fmla="*/ 2971224 w 10789097"/>
              <a:gd name="connsiteY147" fmla="*/ 3697605 h 6857999"/>
              <a:gd name="connsiteX148" fmla="*/ 2972620 w 10789097"/>
              <a:gd name="connsiteY148" fmla="*/ 3703637 h 6857999"/>
              <a:gd name="connsiteX149" fmla="*/ 2973667 w 10789097"/>
              <a:gd name="connsiteY149" fmla="*/ 3709670 h 6857999"/>
              <a:gd name="connsiteX150" fmla="*/ 2974365 w 10789097"/>
              <a:gd name="connsiteY150" fmla="*/ 3715385 h 6857999"/>
              <a:gd name="connsiteX151" fmla="*/ 2974714 w 10789097"/>
              <a:gd name="connsiteY151" fmla="*/ 3721417 h 6857999"/>
              <a:gd name="connsiteX152" fmla="*/ 2975063 w 10789097"/>
              <a:gd name="connsiteY152" fmla="*/ 3727450 h 6857999"/>
              <a:gd name="connsiteX153" fmla="*/ 2974714 w 10789097"/>
              <a:gd name="connsiteY153" fmla="*/ 3733165 h 6857999"/>
              <a:gd name="connsiteX154" fmla="*/ 2974365 w 10789097"/>
              <a:gd name="connsiteY154" fmla="*/ 3739197 h 6857999"/>
              <a:gd name="connsiteX155" fmla="*/ 2973667 w 10789097"/>
              <a:gd name="connsiteY155" fmla="*/ 3745230 h 6857999"/>
              <a:gd name="connsiteX156" fmla="*/ 2972620 w 10789097"/>
              <a:gd name="connsiteY156" fmla="*/ 3750945 h 6857999"/>
              <a:gd name="connsiteX157" fmla="*/ 2971224 w 10789097"/>
              <a:gd name="connsiteY157" fmla="*/ 3756977 h 6857999"/>
              <a:gd name="connsiteX158" fmla="*/ 2969829 w 10789097"/>
              <a:gd name="connsiteY158" fmla="*/ 3763010 h 6857999"/>
              <a:gd name="connsiteX159" fmla="*/ 2968084 w 10789097"/>
              <a:gd name="connsiteY159" fmla="*/ 3768407 h 6857999"/>
              <a:gd name="connsiteX160" fmla="*/ 2965641 w 10789097"/>
              <a:gd name="connsiteY160" fmla="*/ 3774122 h 6857999"/>
              <a:gd name="connsiteX161" fmla="*/ 2963547 w 10789097"/>
              <a:gd name="connsiteY161" fmla="*/ 3779837 h 6857999"/>
              <a:gd name="connsiteX162" fmla="*/ 2960755 w 10789097"/>
              <a:gd name="connsiteY162" fmla="*/ 3785235 h 6857999"/>
              <a:gd name="connsiteX163" fmla="*/ 2957614 w 10789097"/>
              <a:gd name="connsiteY163" fmla="*/ 3790632 h 6857999"/>
              <a:gd name="connsiteX164" fmla="*/ 2954473 w 10789097"/>
              <a:gd name="connsiteY164" fmla="*/ 3795712 h 6857999"/>
              <a:gd name="connsiteX165" fmla="*/ 2950984 w 10789097"/>
              <a:gd name="connsiteY165" fmla="*/ 3801110 h 6857999"/>
              <a:gd name="connsiteX166" fmla="*/ 2947145 w 10789097"/>
              <a:gd name="connsiteY166" fmla="*/ 3805872 h 6857999"/>
              <a:gd name="connsiteX167" fmla="*/ 2942957 w 10789097"/>
              <a:gd name="connsiteY167" fmla="*/ 3810635 h 6857999"/>
              <a:gd name="connsiteX168" fmla="*/ 2938420 w 10789097"/>
              <a:gd name="connsiteY168" fmla="*/ 3815397 h 6857999"/>
              <a:gd name="connsiteX169" fmla="*/ 2933884 w 10789097"/>
              <a:gd name="connsiteY169" fmla="*/ 3819842 h 6857999"/>
              <a:gd name="connsiteX170" fmla="*/ 2928998 w 10789097"/>
              <a:gd name="connsiteY170" fmla="*/ 3823970 h 6857999"/>
              <a:gd name="connsiteX171" fmla="*/ 2924112 w 10789097"/>
              <a:gd name="connsiteY171" fmla="*/ 3827780 h 6857999"/>
              <a:gd name="connsiteX172" fmla="*/ 2918877 w 10789097"/>
              <a:gd name="connsiteY172" fmla="*/ 3831272 h 6857999"/>
              <a:gd name="connsiteX173" fmla="*/ 2913643 w 10789097"/>
              <a:gd name="connsiteY173" fmla="*/ 3834447 h 6857999"/>
              <a:gd name="connsiteX174" fmla="*/ 2908408 w 10789097"/>
              <a:gd name="connsiteY174" fmla="*/ 3837622 h 6857999"/>
              <a:gd name="connsiteX175" fmla="*/ 2902824 w 10789097"/>
              <a:gd name="connsiteY175" fmla="*/ 3840480 h 6857999"/>
              <a:gd name="connsiteX176" fmla="*/ 2897240 w 10789097"/>
              <a:gd name="connsiteY176" fmla="*/ 3843020 h 6857999"/>
              <a:gd name="connsiteX177" fmla="*/ 2891657 w 10789097"/>
              <a:gd name="connsiteY177" fmla="*/ 3844925 h 6857999"/>
              <a:gd name="connsiteX178" fmla="*/ 2885724 w 10789097"/>
              <a:gd name="connsiteY178" fmla="*/ 3846830 h 6857999"/>
              <a:gd name="connsiteX179" fmla="*/ 2880140 w 10789097"/>
              <a:gd name="connsiteY179" fmla="*/ 3848417 h 6857999"/>
              <a:gd name="connsiteX180" fmla="*/ 2874208 w 10789097"/>
              <a:gd name="connsiteY180" fmla="*/ 3849370 h 6857999"/>
              <a:gd name="connsiteX181" fmla="*/ 2868275 w 10789097"/>
              <a:gd name="connsiteY181" fmla="*/ 3850640 h 6857999"/>
              <a:gd name="connsiteX182" fmla="*/ 2862342 w 10789097"/>
              <a:gd name="connsiteY182" fmla="*/ 3851275 h 6857999"/>
              <a:gd name="connsiteX183" fmla="*/ 2856410 w 10789097"/>
              <a:gd name="connsiteY183" fmla="*/ 3851592 h 6857999"/>
              <a:gd name="connsiteX184" fmla="*/ 2850477 w 10789097"/>
              <a:gd name="connsiteY184" fmla="*/ 3851910 h 6857999"/>
              <a:gd name="connsiteX185" fmla="*/ 2844544 w 10789097"/>
              <a:gd name="connsiteY185" fmla="*/ 3851592 h 6857999"/>
              <a:gd name="connsiteX186" fmla="*/ 2838612 w 10789097"/>
              <a:gd name="connsiteY186" fmla="*/ 3851275 h 6857999"/>
              <a:gd name="connsiteX187" fmla="*/ 2832679 w 10789097"/>
              <a:gd name="connsiteY187" fmla="*/ 3850640 h 6857999"/>
              <a:gd name="connsiteX188" fmla="*/ 2826746 w 10789097"/>
              <a:gd name="connsiteY188" fmla="*/ 3849370 h 6857999"/>
              <a:gd name="connsiteX189" fmla="*/ 2820814 w 10789097"/>
              <a:gd name="connsiteY189" fmla="*/ 3848417 h 6857999"/>
              <a:gd name="connsiteX190" fmla="*/ 2814881 w 10789097"/>
              <a:gd name="connsiteY190" fmla="*/ 3846830 h 6857999"/>
              <a:gd name="connsiteX191" fmla="*/ 2809297 w 10789097"/>
              <a:gd name="connsiteY191" fmla="*/ 3844925 h 6857999"/>
              <a:gd name="connsiteX192" fmla="*/ 2803714 w 10789097"/>
              <a:gd name="connsiteY192" fmla="*/ 3843020 h 6857999"/>
              <a:gd name="connsiteX193" fmla="*/ 2798130 w 10789097"/>
              <a:gd name="connsiteY193" fmla="*/ 3840480 h 6857999"/>
              <a:gd name="connsiteX194" fmla="*/ 2792546 w 10789097"/>
              <a:gd name="connsiteY194" fmla="*/ 3837622 h 6857999"/>
              <a:gd name="connsiteX195" fmla="*/ 2787311 w 10789097"/>
              <a:gd name="connsiteY195" fmla="*/ 3834447 h 6857999"/>
              <a:gd name="connsiteX196" fmla="*/ 2782077 w 10789097"/>
              <a:gd name="connsiteY196" fmla="*/ 3831272 h 6857999"/>
              <a:gd name="connsiteX197" fmla="*/ 2776842 w 10789097"/>
              <a:gd name="connsiteY197" fmla="*/ 3827780 h 6857999"/>
              <a:gd name="connsiteX198" fmla="*/ 2771956 w 10789097"/>
              <a:gd name="connsiteY198" fmla="*/ 3823970 h 6857999"/>
              <a:gd name="connsiteX199" fmla="*/ 2767071 w 10789097"/>
              <a:gd name="connsiteY199" fmla="*/ 3819842 h 6857999"/>
              <a:gd name="connsiteX200" fmla="*/ 2762534 w 10789097"/>
              <a:gd name="connsiteY200" fmla="*/ 3815397 h 6857999"/>
              <a:gd name="connsiteX201" fmla="*/ 2666564 w 10789097"/>
              <a:gd name="connsiteY201" fmla="*/ 3720147 h 6857999"/>
              <a:gd name="connsiteX202" fmla="*/ 2559078 w 10789097"/>
              <a:gd name="connsiteY202" fmla="*/ 3612515 h 6857999"/>
              <a:gd name="connsiteX203" fmla="*/ 2554541 w 10789097"/>
              <a:gd name="connsiteY203" fmla="*/ 3608070 h 6857999"/>
              <a:gd name="connsiteX204" fmla="*/ 2549655 w 10789097"/>
              <a:gd name="connsiteY204" fmla="*/ 3604260 h 6857999"/>
              <a:gd name="connsiteX205" fmla="*/ 2544770 w 10789097"/>
              <a:gd name="connsiteY205" fmla="*/ 3600132 h 6857999"/>
              <a:gd name="connsiteX206" fmla="*/ 2539535 w 10789097"/>
              <a:gd name="connsiteY206" fmla="*/ 3596640 h 6857999"/>
              <a:gd name="connsiteX207" fmla="*/ 2534300 w 10789097"/>
              <a:gd name="connsiteY207" fmla="*/ 3593465 h 6857999"/>
              <a:gd name="connsiteX208" fmla="*/ 2529066 w 10789097"/>
              <a:gd name="connsiteY208" fmla="*/ 3590290 h 6857999"/>
              <a:gd name="connsiteX209" fmla="*/ 2523482 w 10789097"/>
              <a:gd name="connsiteY209" fmla="*/ 3587750 h 6857999"/>
              <a:gd name="connsiteX210" fmla="*/ 2517898 w 10789097"/>
              <a:gd name="connsiteY210" fmla="*/ 3585210 h 6857999"/>
              <a:gd name="connsiteX211" fmla="*/ 2512314 w 10789097"/>
              <a:gd name="connsiteY211" fmla="*/ 3583305 h 6857999"/>
              <a:gd name="connsiteX212" fmla="*/ 2506731 w 10789097"/>
              <a:gd name="connsiteY212" fmla="*/ 3581082 h 6857999"/>
              <a:gd name="connsiteX213" fmla="*/ 2500798 w 10789097"/>
              <a:gd name="connsiteY213" fmla="*/ 3579812 h 6857999"/>
              <a:gd name="connsiteX214" fmla="*/ 2494865 w 10789097"/>
              <a:gd name="connsiteY214" fmla="*/ 3578225 h 6857999"/>
              <a:gd name="connsiteX215" fmla="*/ 2488933 w 10789097"/>
              <a:gd name="connsiteY215" fmla="*/ 3577272 h 6857999"/>
              <a:gd name="connsiteX216" fmla="*/ 2483000 w 10789097"/>
              <a:gd name="connsiteY216" fmla="*/ 3576637 h 6857999"/>
              <a:gd name="connsiteX217" fmla="*/ 2476718 w 10789097"/>
              <a:gd name="connsiteY217" fmla="*/ 3576320 h 6857999"/>
              <a:gd name="connsiteX218" fmla="*/ 2470786 w 10789097"/>
              <a:gd name="connsiteY218" fmla="*/ 3576320 h 6857999"/>
              <a:gd name="connsiteX219" fmla="*/ 2464853 w 10789097"/>
              <a:gd name="connsiteY219" fmla="*/ 3576320 h 6857999"/>
              <a:gd name="connsiteX220" fmla="*/ 2458920 w 10789097"/>
              <a:gd name="connsiteY220" fmla="*/ 3576637 h 6857999"/>
              <a:gd name="connsiteX221" fmla="*/ 2452988 w 10789097"/>
              <a:gd name="connsiteY221" fmla="*/ 3577272 h 6857999"/>
              <a:gd name="connsiteX222" fmla="*/ 2447055 w 10789097"/>
              <a:gd name="connsiteY222" fmla="*/ 3578225 h 6857999"/>
              <a:gd name="connsiteX223" fmla="*/ 2441122 w 10789097"/>
              <a:gd name="connsiteY223" fmla="*/ 3579812 h 6857999"/>
              <a:gd name="connsiteX224" fmla="*/ 2435190 w 10789097"/>
              <a:gd name="connsiteY224" fmla="*/ 3581082 h 6857999"/>
              <a:gd name="connsiteX225" fmla="*/ 2429606 w 10789097"/>
              <a:gd name="connsiteY225" fmla="*/ 3583305 h 6857999"/>
              <a:gd name="connsiteX226" fmla="*/ 2424022 w 10789097"/>
              <a:gd name="connsiteY226" fmla="*/ 3585210 h 6857999"/>
              <a:gd name="connsiteX227" fmla="*/ 2418439 w 10789097"/>
              <a:gd name="connsiteY227" fmla="*/ 3587750 h 6857999"/>
              <a:gd name="connsiteX228" fmla="*/ 2412855 w 10789097"/>
              <a:gd name="connsiteY228" fmla="*/ 3590290 h 6857999"/>
              <a:gd name="connsiteX229" fmla="*/ 2407620 w 10789097"/>
              <a:gd name="connsiteY229" fmla="*/ 3593465 h 6857999"/>
              <a:gd name="connsiteX230" fmla="*/ 2402385 w 10789097"/>
              <a:gd name="connsiteY230" fmla="*/ 3596640 h 6857999"/>
              <a:gd name="connsiteX231" fmla="*/ 2397151 w 10789097"/>
              <a:gd name="connsiteY231" fmla="*/ 3600450 h 6857999"/>
              <a:gd name="connsiteX232" fmla="*/ 2392265 w 10789097"/>
              <a:gd name="connsiteY232" fmla="*/ 3604260 h 6857999"/>
              <a:gd name="connsiteX233" fmla="*/ 2387379 w 10789097"/>
              <a:gd name="connsiteY233" fmla="*/ 3608070 h 6857999"/>
              <a:gd name="connsiteX234" fmla="*/ 2382842 w 10789097"/>
              <a:gd name="connsiteY234" fmla="*/ 3612515 h 6857999"/>
              <a:gd name="connsiteX235" fmla="*/ 2379003 w 10789097"/>
              <a:gd name="connsiteY235" fmla="*/ 3616325 h 6857999"/>
              <a:gd name="connsiteX236" fmla="*/ 2375863 w 10789097"/>
              <a:gd name="connsiteY236" fmla="*/ 3620135 h 6857999"/>
              <a:gd name="connsiteX237" fmla="*/ 2369581 w 10789097"/>
              <a:gd name="connsiteY237" fmla="*/ 3628390 h 6857999"/>
              <a:gd name="connsiteX238" fmla="*/ 2363997 w 10789097"/>
              <a:gd name="connsiteY238" fmla="*/ 3636327 h 6857999"/>
              <a:gd name="connsiteX239" fmla="*/ 2359461 w 10789097"/>
              <a:gd name="connsiteY239" fmla="*/ 3644900 h 6857999"/>
              <a:gd name="connsiteX240" fmla="*/ 2355273 w 10789097"/>
              <a:gd name="connsiteY240" fmla="*/ 3654107 h 6857999"/>
              <a:gd name="connsiteX241" fmla="*/ 2352132 w 10789097"/>
              <a:gd name="connsiteY241" fmla="*/ 3663315 h 6857999"/>
              <a:gd name="connsiteX242" fmla="*/ 2349689 w 10789097"/>
              <a:gd name="connsiteY242" fmla="*/ 3672522 h 6857999"/>
              <a:gd name="connsiteX243" fmla="*/ 2347944 w 10789097"/>
              <a:gd name="connsiteY243" fmla="*/ 3682047 h 6857999"/>
              <a:gd name="connsiteX244" fmla="*/ 2346897 w 10789097"/>
              <a:gd name="connsiteY244" fmla="*/ 3691572 h 6857999"/>
              <a:gd name="connsiteX245" fmla="*/ 2346548 w 10789097"/>
              <a:gd name="connsiteY245" fmla="*/ 3701097 h 6857999"/>
              <a:gd name="connsiteX246" fmla="*/ 2347246 w 10789097"/>
              <a:gd name="connsiteY246" fmla="*/ 3710622 h 6857999"/>
              <a:gd name="connsiteX247" fmla="*/ 2348293 w 10789097"/>
              <a:gd name="connsiteY247" fmla="*/ 3720465 h 6857999"/>
              <a:gd name="connsiteX248" fmla="*/ 2350387 w 10789097"/>
              <a:gd name="connsiteY248" fmla="*/ 3729672 h 6857999"/>
              <a:gd name="connsiteX249" fmla="*/ 2352830 w 10789097"/>
              <a:gd name="connsiteY249" fmla="*/ 3739197 h 6857999"/>
              <a:gd name="connsiteX250" fmla="*/ 2356320 w 10789097"/>
              <a:gd name="connsiteY250" fmla="*/ 3748405 h 6857999"/>
              <a:gd name="connsiteX251" fmla="*/ 2360507 w 10789097"/>
              <a:gd name="connsiteY251" fmla="*/ 3756977 h 6857999"/>
              <a:gd name="connsiteX252" fmla="*/ 2651907 w 10789097"/>
              <a:gd name="connsiteY252" fmla="*/ 4048442 h 6857999"/>
              <a:gd name="connsiteX253" fmla="*/ 2656444 w 10789097"/>
              <a:gd name="connsiteY253" fmla="*/ 4052887 h 6857999"/>
              <a:gd name="connsiteX254" fmla="*/ 2660631 w 10789097"/>
              <a:gd name="connsiteY254" fmla="*/ 4057967 h 6857999"/>
              <a:gd name="connsiteX255" fmla="*/ 2664470 w 10789097"/>
              <a:gd name="connsiteY255" fmla="*/ 4062730 h 6857999"/>
              <a:gd name="connsiteX256" fmla="*/ 2667960 w 10789097"/>
              <a:gd name="connsiteY256" fmla="*/ 4067810 h 6857999"/>
              <a:gd name="connsiteX257" fmla="*/ 2671101 w 10789097"/>
              <a:gd name="connsiteY257" fmla="*/ 4073207 h 6857999"/>
              <a:gd name="connsiteX258" fmla="*/ 2674242 w 10789097"/>
              <a:gd name="connsiteY258" fmla="*/ 4078287 h 6857999"/>
              <a:gd name="connsiteX259" fmla="*/ 2677033 w 10789097"/>
              <a:gd name="connsiteY259" fmla="*/ 4084002 h 6857999"/>
              <a:gd name="connsiteX260" fmla="*/ 2679476 w 10789097"/>
              <a:gd name="connsiteY260" fmla="*/ 4089717 h 6857999"/>
              <a:gd name="connsiteX261" fmla="*/ 2681570 w 10789097"/>
              <a:gd name="connsiteY261" fmla="*/ 4095115 h 6857999"/>
              <a:gd name="connsiteX262" fmla="*/ 2683315 w 10789097"/>
              <a:gd name="connsiteY262" fmla="*/ 4100830 h 6857999"/>
              <a:gd name="connsiteX263" fmla="*/ 2684711 w 10789097"/>
              <a:gd name="connsiteY263" fmla="*/ 4106862 h 6857999"/>
              <a:gd name="connsiteX264" fmla="*/ 2686107 w 10789097"/>
              <a:gd name="connsiteY264" fmla="*/ 4112577 h 6857999"/>
              <a:gd name="connsiteX265" fmla="*/ 2687154 w 10789097"/>
              <a:gd name="connsiteY265" fmla="*/ 4118610 h 6857999"/>
              <a:gd name="connsiteX266" fmla="*/ 2687852 w 10789097"/>
              <a:gd name="connsiteY266" fmla="*/ 4124642 h 6857999"/>
              <a:gd name="connsiteX267" fmla="*/ 2688201 w 10789097"/>
              <a:gd name="connsiteY267" fmla="*/ 4130357 h 6857999"/>
              <a:gd name="connsiteX268" fmla="*/ 2688550 w 10789097"/>
              <a:gd name="connsiteY268" fmla="*/ 4136390 h 6857999"/>
              <a:gd name="connsiteX269" fmla="*/ 2688201 w 10789097"/>
              <a:gd name="connsiteY269" fmla="*/ 4142422 h 6857999"/>
              <a:gd name="connsiteX270" fmla="*/ 2687852 w 10789097"/>
              <a:gd name="connsiteY270" fmla="*/ 4148137 h 6857999"/>
              <a:gd name="connsiteX271" fmla="*/ 2687154 w 10789097"/>
              <a:gd name="connsiteY271" fmla="*/ 4154170 h 6857999"/>
              <a:gd name="connsiteX272" fmla="*/ 2686107 w 10789097"/>
              <a:gd name="connsiteY272" fmla="*/ 4160202 h 6857999"/>
              <a:gd name="connsiteX273" fmla="*/ 2684711 w 10789097"/>
              <a:gd name="connsiteY273" fmla="*/ 4165917 h 6857999"/>
              <a:gd name="connsiteX274" fmla="*/ 2683315 w 10789097"/>
              <a:gd name="connsiteY274" fmla="*/ 4171632 h 6857999"/>
              <a:gd name="connsiteX275" fmla="*/ 2681570 w 10789097"/>
              <a:gd name="connsiteY275" fmla="*/ 4177665 h 6857999"/>
              <a:gd name="connsiteX276" fmla="*/ 2679476 w 10789097"/>
              <a:gd name="connsiteY276" fmla="*/ 4183062 h 6857999"/>
              <a:gd name="connsiteX277" fmla="*/ 2677033 w 10789097"/>
              <a:gd name="connsiteY277" fmla="*/ 4188777 h 6857999"/>
              <a:gd name="connsiteX278" fmla="*/ 2674242 w 10789097"/>
              <a:gd name="connsiteY278" fmla="*/ 4194175 h 6857999"/>
              <a:gd name="connsiteX279" fmla="*/ 2671101 w 10789097"/>
              <a:gd name="connsiteY279" fmla="*/ 4199572 h 6857999"/>
              <a:gd name="connsiteX280" fmla="*/ 2667960 w 10789097"/>
              <a:gd name="connsiteY280" fmla="*/ 4204652 h 6857999"/>
              <a:gd name="connsiteX281" fmla="*/ 2664470 w 10789097"/>
              <a:gd name="connsiteY281" fmla="*/ 4210050 h 6857999"/>
              <a:gd name="connsiteX282" fmla="*/ 2660631 w 10789097"/>
              <a:gd name="connsiteY282" fmla="*/ 4214812 h 6857999"/>
              <a:gd name="connsiteX283" fmla="*/ 2656444 w 10789097"/>
              <a:gd name="connsiteY283" fmla="*/ 4219892 h 6857999"/>
              <a:gd name="connsiteX284" fmla="*/ 2651907 w 10789097"/>
              <a:gd name="connsiteY284" fmla="*/ 4224337 h 6857999"/>
              <a:gd name="connsiteX285" fmla="*/ 2647370 w 10789097"/>
              <a:gd name="connsiteY285" fmla="*/ 4228782 h 6857999"/>
              <a:gd name="connsiteX286" fmla="*/ 2642484 w 10789097"/>
              <a:gd name="connsiteY286" fmla="*/ 4232592 h 6857999"/>
              <a:gd name="connsiteX287" fmla="*/ 2637599 w 10789097"/>
              <a:gd name="connsiteY287" fmla="*/ 4236402 h 6857999"/>
              <a:gd name="connsiteX288" fmla="*/ 2632713 w 10789097"/>
              <a:gd name="connsiteY288" fmla="*/ 4239895 h 6857999"/>
              <a:gd name="connsiteX289" fmla="*/ 2627478 w 10789097"/>
              <a:gd name="connsiteY289" fmla="*/ 4243387 h 6857999"/>
              <a:gd name="connsiteX290" fmla="*/ 2622243 w 10789097"/>
              <a:gd name="connsiteY290" fmla="*/ 4246245 h 6857999"/>
              <a:gd name="connsiteX291" fmla="*/ 2616660 w 10789097"/>
              <a:gd name="connsiteY291" fmla="*/ 4249102 h 6857999"/>
              <a:gd name="connsiteX292" fmla="*/ 2611425 w 10789097"/>
              <a:gd name="connsiteY292" fmla="*/ 4251642 h 6857999"/>
              <a:gd name="connsiteX293" fmla="*/ 2605841 w 10789097"/>
              <a:gd name="connsiteY293" fmla="*/ 4253547 h 6857999"/>
              <a:gd name="connsiteX294" fmla="*/ 2599909 w 10789097"/>
              <a:gd name="connsiteY294" fmla="*/ 4255452 h 6857999"/>
              <a:gd name="connsiteX295" fmla="*/ 2594325 w 10789097"/>
              <a:gd name="connsiteY295" fmla="*/ 4257040 h 6857999"/>
              <a:gd name="connsiteX296" fmla="*/ 2588392 w 10789097"/>
              <a:gd name="connsiteY296" fmla="*/ 4258627 h 6857999"/>
              <a:gd name="connsiteX297" fmla="*/ 2582809 w 10789097"/>
              <a:gd name="connsiteY297" fmla="*/ 4259262 h 6857999"/>
              <a:gd name="connsiteX298" fmla="*/ 2576876 w 10789097"/>
              <a:gd name="connsiteY298" fmla="*/ 4260215 h 6857999"/>
              <a:gd name="connsiteX299" fmla="*/ 2570943 w 10789097"/>
              <a:gd name="connsiteY299" fmla="*/ 4260532 h 6857999"/>
              <a:gd name="connsiteX300" fmla="*/ 2565011 w 10789097"/>
              <a:gd name="connsiteY300" fmla="*/ 4260532 h 6857999"/>
              <a:gd name="connsiteX301" fmla="*/ 5169805 w 10789097"/>
              <a:gd name="connsiteY301" fmla="*/ 6857999 h 6857999"/>
              <a:gd name="connsiteX302" fmla="*/ 10789097 w 10789097"/>
              <a:gd name="connsiteY302" fmla="*/ 6857999 h 6857999"/>
              <a:gd name="connsiteX303" fmla="*/ 10789097 w 10789097"/>
              <a:gd name="connsiteY303" fmla="*/ 0 h 6857999"/>
              <a:gd name="connsiteX0" fmla="*/ 10789097 w 10789097"/>
              <a:gd name="connsiteY0" fmla="*/ 0 h 6857999"/>
              <a:gd name="connsiteX1" fmla="*/ 329787 w 10789097"/>
              <a:gd name="connsiteY1" fmla="*/ 0 h 6857999"/>
              <a:gd name="connsiteX2" fmla="*/ 240539 w 10789097"/>
              <a:gd name="connsiteY2" fmla="*/ 0 h 6857999"/>
              <a:gd name="connsiteX3" fmla="*/ 0 w 10789097"/>
              <a:gd name="connsiteY3" fmla="*/ 0 h 6857999"/>
              <a:gd name="connsiteX4" fmla="*/ 34549 w 10789097"/>
              <a:gd name="connsiteY4" fmla="*/ 34608 h 6857999"/>
              <a:gd name="connsiteX5" fmla="*/ 2681221 w 10789097"/>
              <a:gd name="connsiteY5" fmla="*/ 2678112 h 6857999"/>
              <a:gd name="connsiteX6" fmla="*/ 2685758 w 10789097"/>
              <a:gd name="connsiteY6" fmla="*/ 2682875 h 6857999"/>
              <a:gd name="connsiteX7" fmla="*/ 2689946 w 10789097"/>
              <a:gd name="connsiteY7" fmla="*/ 2687320 h 6857999"/>
              <a:gd name="connsiteX8" fmla="*/ 2693785 w 10789097"/>
              <a:gd name="connsiteY8" fmla="*/ 2692717 h 6857999"/>
              <a:gd name="connsiteX9" fmla="*/ 2697274 w 10789097"/>
              <a:gd name="connsiteY9" fmla="*/ 2697480 h 6857999"/>
              <a:gd name="connsiteX10" fmla="*/ 2700415 w 10789097"/>
              <a:gd name="connsiteY10" fmla="*/ 2702877 h 6857999"/>
              <a:gd name="connsiteX11" fmla="*/ 2703556 w 10789097"/>
              <a:gd name="connsiteY11" fmla="*/ 2708275 h 6857999"/>
              <a:gd name="connsiteX12" fmla="*/ 2706348 w 10789097"/>
              <a:gd name="connsiteY12" fmla="*/ 2713672 h 6857999"/>
              <a:gd name="connsiteX13" fmla="*/ 2708791 w 10789097"/>
              <a:gd name="connsiteY13" fmla="*/ 2719070 h 6857999"/>
              <a:gd name="connsiteX14" fmla="*/ 2710885 w 10789097"/>
              <a:gd name="connsiteY14" fmla="*/ 2725102 h 6857999"/>
              <a:gd name="connsiteX15" fmla="*/ 2712630 w 10789097"/>
              <a:gd name="connsiteY15" fmla="*/ 2730817 h 6857999"/>
              <a:gd name="connsiteX16" fmla="*/ 2714025 w 10789097"/>
              <a:gd name="connsiteY16" fmla="*/ 2736532 h 6857999"/>
              <a:gd name="connsiteX17" fmla="*/ 2715421 w 10789097"/>
              <a:gd name="connsiteY17" fmla="*/ 2742565 h 6857999"/>
              <a:gd name="connsiteX18" fmla="*/ 2716468 w 10789097"/>
              <a:gd name="connsiteY18" fmla="*/ 2748280 h 6857999"/>
              <a:gd name="connsiteX19" fmla="*/ 2717166 w 10789097"/>
              <a:gd name="connsiteY19" fmla="*/ 2753995 h 6857999"/>
              <a:gd name="connsiteX20" fmla="*/ 2717515 w 10789097"/>
              <a:gd name="connsiteY20" fmla="*/ 2760345 h 6857999"/>
              <a:gd name="connsiteX21" fmla="*/ 2717864 w 10789097"/>
              <a:gd name="connsiteY21" fmla="*/ 2766377 h 6857999"/>
              <a:gd name="connsiteX22" fmla="*/ 2717515 w 10789097"/>
              <a:gd name="connsiteY22" fmla="*/ 2772092 h 6857999"/>
              <a:gd name="connsiteX23" fmla="*/ 2717166 w 10789097"/>
              <a:gd name="connsiteY23" fmla="*/ 2778125 h 6857999"/>
              <a:gd name="connsiteX24" fmla="*/ 2716468 w 10789097"/>
              <a:gd name="connsiteY24" fmla="*/ 2784157 h 6857999"/>
              <a:gd name="connsiteX25" fmla="*/ 2715421 w 10789097"/>
              <a:gd name="connsiteY25" fmla="*/ 2790190 h 6857999"/>
              <a:gd name="connsiteX26" fmla="*/ 2714025 w 10789097"/>
              <a:gd name="connsiteY26" fmla="*/ 2795905 h 6857999"/>
              <a:gd name="connsiteX27" fmla="*/ 2712630 w 10789097"/>
              <a:gd name="connsiteY27" fmla="*/ 2801620 h 6857999"/>
              <a:gd name="connsiteX28" fmla="*/ 2710885 w 10789097"/>
              <a:gd name="connsiteY28" fmla="*/ 2807335 h 6857999"/>
              <a:gd name="connsiteX29" fmla="*/ 2708791 w 10789097"/>
              <a:gd name="connsiteY29" fmla="*/ 2813050 h 6857999"/>
              <a:gd name="connsiteX30" fmla="*/ 2706348 w 10789097"/>
              <a:gd name="connsiteY30" fmla="*/ 2818765 h 6857999"/>
              <a:gd name="connsiteX31" fmla="*/ 2703556 w 10789097"/>
              <a:gd name="connsiteY31" fmla="*/ 2824162 h 6857999"/>
              <a:gd name="connsiteX32" fmla="*/ 2700415 w 10789097"/>
              <a:gd name="connsiteY32" fmla="*/ 2829560 h 6857999"/>
              <a:gd name="connsiteX33" fmla="*/ 2697274 w 10789097"/>
              <a:gd name="connsiteY33" fmla="*/ 2834640 h 6857999"/>
              <a:gd name="connsiteX34" fmla="*/ 2693785 w 10789097"/>
              <a:gd name="connsiteY34" fmla="*/ 2840037 h 6857999"/>
              <a:gd name="connsiteX35" fmla="*/ 2689946 w 10789097"/>
              <a:gd name="connsiteY35" fmla="*/ 2844800 h 6857999"/>
              <a:gd name="connsiteX36" fmla="*/ 2685758 w 10789097"/>
              <a:gd name="connsiteY36" fmla="*/ 2849562 h 6857999"/>
              <a:gd name="connsiteX37" fmla="*/ 2681221 w 10789097"/>
              <a:gd name="connsiteY37" fmla="*/ 2854325 h 6857999"/>
              <a:gd name="connsiteX38" fmla="*/ 2676684 w 10789097"/>
              <a:gd name="connsiteY38" fmla="*/ 2858770 h 6857999"/>
              <a:gd name="connsiteX39" fmla="*/ 2671799 w 10789097"/>
              <a:gd name="connsiteY39" fmla="*/ 2862580 h 6857999"/>
              <a:gd name="connsiteX40" fmla="*/ 2666913 w 10789097"/>
              <a:gd name="connsiteY40" fmla="*/ 2866390 h 6857999"/>
              <a:gd name="connsiteX41" fmla="*/ 2661678 w 10789097"/>
              <a:gd name="connsiteY41" fmla="*/ 2870200 h 6857999"/>
              <a:gd name="connsiteX42" fmla="*/ 2656444 w 10789097"/>
              <a:gd name="connsiteY42" fmla="*/ 2873375 h 6857999"/>
              <a:gd name="connsiteX43" fmla="*/ 2651209 w 10789097"/>
              <a:gd name="connsiteY43" fmla="*/ 2876550 h 6857999"/>
              <a:gd name="connsiteX44" fmla="*/ 2645625 w 10789097"/>
              <a:gd name="connsiteY44" fmla="*/ 2879090 h 6857999"/>
              <a:gd name="connsiteX45" fmla="*/ 2640041 w 10789097"/>
              <a:gd name="connsiteY45" fmla="*/ 2881312 h 6857999"/>
              <a:gd name="connsiteX46" fmla="*/ 2634458 w 10789097"/>
              <a:gd name="connsiteY46" fmla="*/ 2883535 h 6857999"/>
              <a:gd name="connsiteX47" fmla="*/ 2628525 w 10789097"/>
              <a:gd name="connsiteY47" fmla="*/ 2885757 h 6857999"/>
              <a:gd name="connsiteX48" fmla="*/ 2622941 w 10789097"/>
              <a:gd name="connsiteY48" fmla="*/ 2887027 h 6857999"/>
              <a:gd name="connsiteX49" fmla="*/ 2617009 w 10789097"/>
              <a:gd name="connsiteY49" fmla="*/ 2888297 h 6857999"/>
              <a:gd name="connsiteX50" fmla="*/ 2611076 w 10789097"/>
              <a:gd name="connsiteY50" fmla="*/ 2889567 h 6857999"/>
              <a:gd name="connsiteX51" fmla="*/ 2605143 w 10789097"/>
              <a:gd name="connsiteY51" fmla="*/ 2890202 h 6857999"/>
              <a:gd name="connsiteX52" fmla="*/ 2599211 w 10789097"/>
              <a:gd name="connsiteY52" fmla="*/ 2890520 h 6857999"/>
              <a:gd name="connsiteX53" fmla="*/ 2593278 w 10789097"/>
              <a:gd name="connsiteY53" fmla="*/ 2890520 h 6857999"/>
              <a:gd name="connsiteX54" fmla="*/ 2587345 w 10789097"/>
              <a:gd name="connsiteY54" fmla="*/ 2890520 h 6857999"/>
              <a:gd name="connsiteX55" fmla="*/ 2581413 w 10789097"/>
              <a:gd name="connsiteY55" fmla="*/ 2890202 h 6857999"/>
              <a:gd name="connsiteX56" fmla="*/ 2575480 w 10789097"/>
              <a:gd name="connsiteY56" fmla="*/ 2889567 h 6857999"/>
              <a:gd name="connsiteX57" fmla="*/ 2569547 w 10789097"/>
              <a:gd name="connsiteY57" fmla="*/ 2888297 h 6857999"/>
              <a:gd name="connsiteX58" fmla="*/ 2563615 w 10789097"/>
              <a:gd name="connsiteY58" fmla="*/ 2887027 h 6857999"/>
              <a:gd name="connsiteX59" fmla="*/ 2557682 w 10789097"/>
              <a:gd name="connsiteY59" fmla="*/ 2885757 h 6857999"/>
              <a:gd name="connsiteX60" fmla="*/ 2552098 w 10789097"/>
              <a:gd name="connsiteY60" fmla="*/ 2883535 h 6857999"/>
              <a:gd name="connsiteX61" fmla="*/ 2546515 w 10789097"/>
              <a:gd name="connsiteY61" fmla="*/ 2881312 h 6857999"/>
              <a:gd name="connsiteX62" fmla="*/ 2540931 w 10789097"/>
              <a:gd name="connsiteY62" fmla="*/ 2879090 h 6857999"/>
              <a:gd name="connsiteX63" fmla="*/ 2535347 w 10789097"/>
              <a:gd name="connsiteY63" fmla="*/ 2876550 h 6857999"/>
              <a:gd name="connsiteX64" fmla="*/ 2530112 w 10789097"/>
              <a:gd name="connsiteY64" fmla="*/ 2873375 h 6857999"/>
              <a:gd name="connsiteX65" fmla="*/ 2524878 w 10789097"/>
              <a:gd name="connsiteY65" fmla="*/ 2870200 h 6857999"/>
              <a:gd name="connsiteX66" fmla="*/ 2519643 w 10789097"/>
              <a:gd name="connsiteY66" fmla="*/ 2866390 h 6857999"/>
              <a:gd name="connsiteX67" fmla="*/ 2514757 w 10789097"/>
              <a:gd name="connsiteY67" fmla="*/ 2862580 h 6857999"/>
              <a:gd name="connsiteX68" fmla="*/ 2509872 w 10789097"/>
              <a:gd name="connsiteY68" fmla="*/ 2858770 h 6857999"/>
              <a:gd name="connsiteX69" fmla="*/ 2505335 w 10789097"/>
              <a:gd name="connsiteY69" fmla="*/ 2854325 h 6857999"/>
              <a:gd name="connsiteX70" fmla="*/ 2390869 w 10789097"/>
              <a:gd name="connsiteY70" fmla="*/ 2740025 h 6857999"/>
              <a:gd name="connsiteX71" fmla="*/ 2385983 w 10789097"/>
              <a:gd name="connsiteY71" fmla="*/ 2735580 h 6857999"/>
              <a:gd name="connsiteX72" fmla="*/ 2381097 w 10789097"/>
              <a:gd name="connsiteY72" fmla="*/ 2731452 h 6857999"/>
              <a:gd name="connsiteX73" fmla="*/ 2376212 w 10789097"/>
              <a:gd name="connsiteY73" fmla="*/ 2727642 h 6857999"/>
              <a:gd name="connsiteX74" fmla="*/ 2371326 w 10789097"/>
              <a:gd name="connsiteY74" fmla="*/ 2724150 h 6857999"/>
              <a:gd name="connsiteX75" fmla="*/ 2366091 w 10789097"/>
              <a:gd name="connsiteY75" fmla="*/ 2720975 h 6857999"/>
              <a:gd name="connsiteX76" fmla="*/ 2360507 w 10789097"/>
              <a:gd name="connsiteY76" fmla="*/ 2717800 h 6857999"/>
              <a:gd name="connsiteX77" fmla="*/ 2355273 w 10789097"/>
              <a:gd name="connsiteY77" fmla="*/ 2715260 h 6857999"/>
              <a:gd name="connsiteX78" fmla="*/ 2349689 w 10789097"/>
              <a:gd name="connsiteY78" fmla="*/ 2713037 h 6857999"/>
              <a:gd name="connsiteX79" fmla="*/ 2343757 w 10789097"/>
              <a:gd name="connsiteY79" fmla="*/ 2710497 h 6857999"/>
              <a:gd name="connsiteX80" fmla="*/ 2338173 w 10789097"/>
              <a:gd name="connsiteY80" fmla="*/ 2708592 h 6857999"/>
              <a:gd name="connsiteX81" fmla="*/ 2332240 w 10789097"/>
              <a:gd name="connsiteY81" fmla="*/ 2707322 h 6857999"/>
              <a:gd name="connsiteX82" fmla="*/ 2326307 w 10789097"/>
              <a:gd name="connsiteY82" fmla="*/ 2706052 h 6857999"/>
              <a:gd name="connsiteX83" fmla="*/ 2320724 w 10789097"/>
              <a:gd name="connsiteY83" fmla="*/ 2704782 h 6857999"/>
              <a:gd name="connsiteX84" fmla="*/ 2314442 w 10789097"/>
              <a:gd name="connsiteY84" fmla="*/ 2704147 h 6857999"/>
              <a:gd name="connsiteX85" fmla="*/ 2308509 w 10789097"/>
              <a:gd name="connsiteY85" fmla="*/ 2703830 h 6857999"/>
              <a:gd name="connsiteX86" fmla="*/ 2302577 w 10789097"/>
              <a:gd name="connsiteY86" fmla="*/ 2703512 h 6857999"/>
              <a:gd name="connsiteX87" fmla="*/ 2296644 w 10789097"/>
              <a:gd name="connsiteY87" fmla="*/ 2703830 h 6857999"/>
              <a:gd name="connsiteX88" fmla="*/ 2290711 w 10789097"/>
              <a:gd name="connsiteY88" fmla="*/ 2704147 h 6857999"/>
              <a:gd name="connsiteX89" fmla="*/ 2284779 w 10789097"/>
              <a:gd name="connsiteY89" fmla="*/ 2704782 h 6857999"/>
              <a:gd name="connsiteX90" fmla="*/ 2278846 w 10789097"/>
              <a:gd name="connsiteY90" fmla="*/ 2706052 h 6857999"/>
              <a:gd name="connsiteX91" fmla="*/ 2272913 w 10789097"/>
              <a:gd name="connsiteY91" fmla="*/ 2707322 h 6857999"/>
              <a:gd name="connsiteX92" fmla="*/ 2267330 w 10789097"/>
              <a:gd name="connsiteY92" fmla="*/ 2708592 h 6857999"/>
              <a:gd name="connsiteX93" fmla="*/ 2261397 w 10789097"/>
              <a:gd name="connsiteY93" fmla="*/ 2710497 h 6857999"/>
              <a:gd name="connsiteX94" fmla="*/ 2255813 w 10789097"/>
              <a:gd name="connsiteY94" fmla="*/ 2713037 h 6857999"/>
              <a:gd name="connsiteX95" fmla="*/ 2250229 w 10789097"/>
              <a:gd name="connsiteY95" fmla="*/ 2715260 h 6857999"/>
              <a:gd name="connsiteX96" fmla="*/ 2244646 w 10789097"/>
              <a:gd name="connsiteY96" fmla="*/ 2717800 h 6857999"/>
              <a:gd name="connsiteX97" fmla="*/ 2239411 w 10789097"/>
              <a:gd name="connsiteY97" fmla="*/ 2720975 h 6857999"/>
              <a:gd name="connsiteX98" fmla="*/ 2234177 w 10789097"/>
              <a:gd name="connsiteY98" fmla="*/ 2724150 h 6857999"/>
              <a:gd name="connsiteX99" fmla="*/ 2228942 w 10789097"/>
              <a:gd name="connsiteY99" fmla="*/ 2727642 h 6857999"/>
              <a:gd name="connsiteX100" fmla="*/ 2224056 w 10789097"/>
              <a:gd name="connsiteY100" fmla="*/ 2731452 h 6857999"/>
              <a:gd name="connsiteX101" fmla="*/ 2219170 w 10789097"/>
              <a:gd name="connsiteY101" fmla="*/ 2735580 h 6857999"/>
              <a:gd name="connsiteX102" fmla="*/ 2214633 w 10789097"/>
              <a:gd name="connsiteY102" fmla="*/ 2740025 h 6857999"/>
              <a:gd name="connsiteX103" fmla="*/ 2210097 w 10789097"/>
              <a:gd name="connsiteY103" fmla="*/ 2744787 h 6857999"/>
              <a:gd name="connsiteX104" fmla="*/ 2206258 w 10789097"/>
              <a:gd name="connsiteY104" fmla="*/ 2749550 h 6857999"/>
              <a:gd name="connsiteX105" fmla="*/ 2202070 w 10789097"/>
              <a:gd name="connsiteY105" fmla="*/ 2754312 h 6857999"/>
              <a:gd name="connsiteX106" fmla="*/ 2198581 w 10789097"/>
              <a:gd name="connsiteY106" fmla="*/ 2759710 h 6857999"/>
              <a:gd name="connsiteX107" fmla="*/ 2195091 w 10789097"/>
              <a:gd name="connsiteY107" fmla="*/ 2764790 h 6857999"/>
              <a:gd name="connsiteX108" fmla="*/ 2191950 w 10789097"/>
              <a:gd name="connsiteY108" fmla="*/ 2770187 h 6857999"/>
              <a:gd name="connsiteX109" fmla="*/ 2189507 w 10789097"/>
              <a:gd name="connsiteY109" fmla="*/ 2775585 h 6857999"/>
              <a:gd name="connsiteX110" fmla="*/ 2187064 w 10789097"/>
              <a:gd name="connsiteY110" fmla="*/ 2781300 h 6857999"/>
              <a:gd name="connsiteX111" fmla="*/ 2184621 w 10789097"/>
              <a:gd name="connsiteY111" fmla="*/ 2787015 h 6857999"/>
              <a:gd name="connsiteX112" fmla="*/ 2182876 w 10789097"/>
              <a:gd name="connsiteY112" fmla="*/ 2792730 h 6857999"/>
              <a:gd name="connsiteX113" fmla="*/ 2181480 w 10789097"/>
              <a:gd name="connsiteY113" fmla="*/ 2798445 h 6857999"/>
              <a:gd name="connsiteX114" fmla="*/ 2180085 w 10789097"/>
              <a:gd name="connsiteY114" fmla="*/ 2804477 h 6857999"/>
              <a:gd name="connsiteX115" fmla="*/ 2179037 w 10789097"/>
              <a:gd name="connsiteY115" fmla="*/ 2810192 h 6857999"/>
              <a:gd name="connsiteX116" fmla="*/ 2178339 w 10789097"/>
              <a:gd name="connsiteY116" fmla="*/ 2816225 h 6857999"/>
              <a:gd name="connsiteX117" fmla="*/ 2177991 w 10789097"/>
              <a:gd name="connsiteY117" fmla="*/ 2822257 h 6857999"/>
              <a:gd name="connsiteX118" fmla="*/ 2177641 w 10789097"/>
              <a:gd name="connsiteY118" fmla="*/ 2827972 h 6857999"/>
              <a:gd name="connsiteX119" fmla="*/ 2177991 w 10789097"/>
              <a:gd name="connsiteY119" fmla="*/ 2834005 h 6857999"/>
              <a:gd name="connsiteX120" fmla="*/ 2178339 w 10789097"/>
              <a:gd name="connsiteY120" fmla="*/ 2840037 h 6857999"/>
              <a:gd name="connsiteX121" fmla="*/ 2179037 w 10789097"/>
              <a:gd name="connsiteY121" fmla="*/ 2845752 h 6857999"/>
              <a:gd name="connsiteX122" fmla="*/ 2180085 w 10789097"/>
              <a:gd name="connsiteY122" fmla="*/ 2851785 h 6857999"/>
              <a:gd name="connsiteX123" fmla="*/ 2181480 w 10789097"/>
              <a:gd name="connsiteY123" fmla="*/ 2857817 h 6857999"/>
              <a:gd name="connsiteX124" fmla="*/ 2182876 w 10789097"/>
              <a:gd name="connsiteY124" fmla="*/ 2863532 h 6857999"/>
              <a:gd name="connsiteX125" fmla="*/ 2184621 w 10789097"/>
              <a:gd name="connsiteY125" fmla="*/ 2869247 h 6857999"/>
              <a:gd name="connsiteX126" fmla="*/ 2187064 w 10789097"/>
              <a:gd name="connsiteY126" fmla="*/ 2875280 h 6857999"/>
              <a:gd name="connsiteX127" fmla="*/ 2189507 w 10789097"/>
              <a:gd name="connsiteY127" fmla="*/ 2880677 h 6857999"/>
              <a:gd name="connsiteX128" fmla="*/ 2191950 w 10789097"/>
              <a:gd name="connsiteY128" fmla="*/ 2886075 h 6857999"/>
              <a:gd name="connsiteX129" fmla="*/ 2195091 w 10789097"/>
              <a:gd name="connsiteY129" fmla="*/ 2891472 h 6857999"/>
              <a:gd name="connsiteX130" fmla="*/ 2198581 w 10789097"/>
              <a:gd name="connsiteY130" fmla="*/ 2896870 h 6857999"/>
              <a:gd name="connsiteX131" fmla="*/ 2202070 w 10789097"/>
              <a:gd name="connsiteY131" fmla="*/ 2901632 h 6857999"/>
              <a:gd name="connsiteX132" fmla="*/ 2206258 w 10789097"/>
              <a:gd name="connsiteY132" fmla="*/ 2906712 h 6857999"/>
              <a:gd name="connsiteX133" fmla="*/ 2210097 w 10789097"/>
              <a:gd name="connsiteY133" fmla="*/ 2911475 h 6857999"/>
              <a:gd name="connsiteX134" fmla="*/ 2214633 w 10789097"/>
              <a:gd name="connsiteY134" fmla="*/ 2916237 h 6857999"/>
              <a:gd name="connsiteX135" fmla="*/ 2938420 w 10789097"/>
              <a:gd name="connsiteY135" fmla="*/ 3639502 h 6857999"/>
              <a:gd name="connsiteX136" fmla="*/ 2942957 w 10789097"/>
              <a:gd name="connsiteY136" fmla="*/ 3643947 h 6857999"/>
              <a:gd name="connsiteX137" fmla="*/ 2947145 w 10789097"/>
              <a:gd name="connsiteY137" fmla="*/ 3648710 h 6857999"/>
              <a:gd name="connsiteX138" fmla="*/ 2950984 w 10789097"/>
              <a:gd name="connsiteY138" fmla="*/ 3653790 h 6857999"/>
              <a:gd name="connsiteX139" fmla="*/ 2954473 w 10789097"/>
              <a:gd name="connsiteY139" fmla="*/ 3658870 h 6857999"/>
              <a:gd name="connsiteX140" fmla="*/ 2957614 w 10789097"/>
              <a:gd name="connsiteY140" fmla="*/ 3664267 h 6857999"/>
              <a:gd name="connsiteX141" fmla="*/ 2960755 w 10789097"/>
              <a:gd name="connsiteY141" fmla="*/ 3669347 h 6857999"/>
              <a:gd name="connsiteX142" fmla="*/ 2963547 w 10789097"/>
              <a:gd name="connsiteY142" fmla="*/ 3675062 h 6857999"/>
              <a:gd name="connsiteX143" fmla="*/ 2965641 w 10789097"/>
              <a:gd name="connsiteY143" fmla="*/ 3680460 h 6857999"/>
              <a:gd name="connsiteX144" fmla="*/ 2968084 w 10789097"/>
              <a:gd name="connsiteY144" fmla="*/ 3686175 h 6857999"/>
              <a:gd name="connsiteX145" fmla="*/ 2969829 w 10789097"/>
              <a:gd name="connsiteY145" fmla="*/ 3691890 h 6857999"/>
              <a:gd name="connsiteX146" fmla="*/ 2971224 w 10789097"/>
              <a:gd name="connsiteY146" fmla="*/ 3697605 h 6857999"/>
              <a:gd name="connsiteX147" fmla="*/ 2972620 w 10789097"/>
              <a:gd name="connsiteY147" fmla="*/ 3703637 h 6857999"/>
              <a:gd name="connsiteX148" fmla="*/ 2973667 w 10789097"/>
              <a:gd name="connsiteY148" fmla="*/ 3709670 h 6857999"/>
              <a:gd name="connsiteX149" fmla="*/ 2974365 w 10789097"/>
              <a:gd name="connsiteY149" fmla="*/ 3715385 h 6857999"/>
              <a:gd name="connsiteX150" fmla="*/ 2974714 w 10789097"/>
              <a:gd name="connsiteY150" fmla="*/ 3721417 h 6857999"/>
              <a:gd name="connsiteX151" fmla="*/ 2975063 w 10789097"/>
              <a:gd name="connsiteY151" fmla="*/ 3727450 h 6857999"/>
              <a:gd name="connsiteX152" fmla="*/ 2974714 w 10789097"/>
              <a:gd name="connsiteY152" fmla="*/ 3733165 h 6857999"/>
              <a:gd name="connsiteX153" fmla="*/ 2974365 w 10789097"/>
              <a:gd name="connsiteY153" fmla="*/ 3739197 h 6857999"/>
              <a:gd name="connsiteX154" fmla="*/ 2973667 w 10789097"/>
              <a:gd name="connsiteY154" fmla="*/ 3745230 h 6857999"/>
              <a:gd name="connsiteX155" fmla="*/ 2972620 w 10789097"/>
              <a:gd name="connsiteY155" fmla="*/ 3750945 h 6857999"/>
              <a:gd name="connsiteX156" fmla="*/ 2971224 w 10789097"/>
              <a:gd name="connsiteY156" fmla="*/ 3756977 h 6857999"/>
              <a:gd name="connsiteX157" fmla="*/ 2969829 w 10789097"/>
              <a:gd name="connsiteY157" fmla="*/ 3763010 h 6857999"/>
              <a:gd name="connsiteX158" fmla="*/ 2968084 w 10789097"/>
              <a:gd name="connsiteY158" fmla="*/ 3768407 h 6857999"/>
              <a:gd name="connsiteX159" fmla="*/ 2965641 w 10789097"/>
              <a:gd name="connsiteY159" fmla="*/ 3774122 h 6857999"/>
              <a:gd name="connsiteX160" fmla="*/ 2963547 w 10789097"/>
              <a:gd name="connsiteY160" fmla="*/ 3779837 h 6857999"/>
              <a:gd name="connsiteX161" fmla="*/ 2960755 w 10789097"/>
              <a:gd name="connsiteY161" fmla="*/ 3785235 h 6857999"/>
              <a:gd name="connsiteX162" fmla="*/ 2957614 w 10789097"/>
              <a:gd name="connsiteY162" fmla="*/ 3790632 h 6857999"/>
              <a:gd name="connsiteX163" fmla="*/ 2954473 w 10789097"/>
              <a:gd name="connsiteY163" fmla="*/ 3795712 h 6857999"/>
              <a:gd name="connsiteX164" fmla="*/ 2950984 w 10789097"/>
              <a:gd name="connsiteY164" fmla="*/ 3801110 h 6857999"/>
              <a:gd name="connsiteX165" fmla="*/ 2947145 w 10789097"/>
              <a:gd name="connsiteY165" fmla="*/ 3805872 h 6857999"/>
              <a:gd name="connsiteX166" fmla="*/ 2942957 w 10789097"/>
              <a:gd name="connsiteY166" fmla="*/ 3810635 h 6857999"/>
              <a:gd name="connsiteX167" fmla="*/ 2938420 w 10789097"/>
              <a:gd name="connsiteY167" fmla="*/ 3815397 h 6857999"/>
              <a:gd name="connsiteX168" fmla="*/ 2933884 w 10789097"/>
              <a:gd name="connsiteY168" fmla="*/ 3819842 h 6857999"/>
              <a:gd name="connsiteX169" fmla="*/ 2928998 w 10789097"/>
              <a:gd name="connsiteY169" fmla="*/ 3823970 h 6857999"/>
              <a:gd name="connsiteX170" fmla="*/ 2924112 w 10789097"/>
              <a:gd name="connsiteY170" fmla="*/ 3827780 h 6857999"/>
              <a:gd name="connsiteX171" fmla="*/ 2918877 w 10789097"/>
              <a:gd name="connsiteY171" fmla="*/ 3831272 h 6857999"/>
              <a:gd name="connsiteX172" fmla="*/ 2913643 w 10789097"/>
              <a:gd name="connsiteY172" fmla="*/ 3834447 h 6857999"/>
              <a:gd name="connsiteX173" fmla="*/ 2908408 w 10789097"/>
              <a:gd name="connsiteY173" fmla="*/ 3837622 h 6857999"/>
              <a:gd name="connsiteX174" fmla="*/ 2902824 w 10789097"/>
              <a:gd name="connsiteY174" fmla="*/ 3840480 h 6857999"/>
              <a:gd name="connsiteX175" fmla="*/ 2897240 w 10789097"/>
              <a:gd name="connsiteY175" fmla="*/ 3843020 h 6857999"/>
              <a:gd name="connsiteX176" fmla="*/ 2891657 w 10789097"/>
              <a:gd name="connsiteY176" fmla="*/ 3844925 h 6857999"/>
              <a:gd name="connsiteX177" fmla="*/ 2885724 w 10789097"/>
              <a:gd name="connsiteY177" fmla="*/ 3846830 h 6857999"/>
              <a:gd name="connsiteX178" fmla="*/ 2880140 w 10789097"/>
              <a:gd name="connsiteY178" fmla="*/ 3848417 h 6857999"/>
              <a:gd name="connsiteX179" fmla="*/ 2874208 w 10789097"/>
              <a:gd name="connsiteY179" fmla="*/ 3849370 h 6857999"/>
              <a:gd name="connsiteX180" fmla="*/ 2868275 w 10789097"/>
              <a:gd name="connsiteY180" fmla="*/ 3850640 h 6857999"/>
              <a:gd name="connsiteX181" fmla="*/ 2862342 w 10789097"/>
              <a:gd name="connsiteY181" fmla="*/ 3851275 h 6857999"/>
              <a:gd name="connsiteX182" fmla="*/ 2856410 w 10789097"/>
              <a:gd name="connsiteY182" fmla="*/ 3851592 h 6857999"/>
              <a:gd name="connsiteX183" fmla="*/ 2850477 w 10789097"/>
              <a:gd name="connsiteY183" fmla="*/ 3851910 h 6857999"/>
              <a:gd name="connsiteX184" fmla="*/ 2844544 w 10789097"/>
              <a:gd name="connsiteY184" fmla="*/ 3851592 h 6857999"/>
              <a:gd name="connsiteX185" fmla="*/ 2838612 w 10789097"/>
              <a:gd name="connsiteY185" fmla="*/ 3851275 h 6857999"/>
              <a:gd name="connsiteX186" fmla="*/ 2832679 w 10789097"/>
              <a:gd name="connsiteY186" fmla="*/ 3850640 h 6857999"/>
              <a:gd name="connsiteX187" fmla="*/ 2826746 w 10789097"/>
              <a:gd name="connsiteY187" fmla="*/ 3849370 h 6857999"/>
              <a:gd name="connsiteX188" fmla="*/ 2820814 w 10789097"/>
              <a:gd name="connsiteY188" fmla="*/ 3848417 h 6857999"/>
              <a:gd name="connsiteX189" fmla="*/ 2814881 w 10789097"/>
              <a:gd name="connsiteY189" fmla="*/ 3846830 h 6857999"/>
              <a:gd name="connsiteX190" fmla="*/ 2809297 w 10789097"/>
              <a:gd name="connsiteY190" fmla="*/ 3844925 h 6857999"/>
              <a:gd name="connsiteX191" fmla="*/ 2803714 w 10789097"/>
              <a:gd name="connsiteY191" fmla="*/ 3843020 h 6857999"/>
              <a:gd name="connsiteX192" fmla="*/ 2798130 w 10789097"/>
              <a:gd name="connsiteY192" fmla="*/ 3840480 h 6857999"/>
              <a:gd name="connsiteX193" fmla="*/ 2792546 w 10789097"/>
              <a:gd name="connsiteY193" fmla="*/ 3837622 h 6857999"/>
              <a:gd name="connsiteX194" fmla="*/ 2787311 w 10789097"/>
              <a:gd name="connsiteY194" fmla="*/ 3834447 h 6857999"/>
              <a:gd name="connsiteX195" fmla="*/ 2782077 w 10789097"/>
              <a:gd name="connsiteY195" fmla="*/ 3831272 h 6857999"/>
              <a:gd name="connsiteX196" fmla="*/ 2776842 w 10789097"/>
              <a:gd name="connsiteY196" fmla="*/ 3827780 h 6857999"/>
              <a:gd name="connsiteX197" fmla="*/ 2771956 w 10789097"/>
              <a:gd name="connsiteY197" fmla="*/ 3823970 h 6857999"/>
              <a:gd name="connsiteX198" fmla="*/ 2767071 w 10789097"/>
              <a:gd name="connsiteY198" fmla="*/ 3819842 h 6857999"/>
              <a:gd name="connsiteX199" fmla="*/ 2762534 w 10789097"/>
              <a:gd name="connsiteY199" fmla="*/ 3815397 h 6857999"/>
              <a:gd name="connsiteX200" fmla="*/ 2666564 w 10789097"/>
              <a:gd name="connsiteY200" fmla="*/ 3720147 h 6857999"/>
              <a:gd name="connsiteX201" fmla="*/ 2559078 w 10789097"/>
              <a:gd name="connsiteY201" fmla="*/ 3612515 h 6857999"/>
              <a:gd name="connsiteX202" fmla="*/ 2554541 w 10789097"/>
              <a:gd name="connsiteY202" fmla="*/ 3608070 h 6857999"/>
              <a:gd name="connsiteX203" fmla="*/ 2549655 w 10789097"/>
              <a:gd name="connsiteY203" fmla="*/ 3604260 h 6857999"/>
              <a:gd name="connsiteX204" fmla="*/ 2544770 w 10789097"/>
              <a:gd name="connsiteY204" fmla="*/ 3600132 h 6857999"/>
              <a:gd name="connsiteX205" fmla="*/ 2539535 w 10789097"/>
              <a:gd name="connsiteY205" fmla="*/ 3596640 h 6857999"/>
              <a:gd name="connsiteX206" fmla="*/ 2534300 w 10789097"/>
              <a:gd name="connsiteY206" fmla="*/ 3593465 h 6857999"/>
              <a:gd name="connsiteX207" fmla="*/ 2529066 w 10789097"/>
              <a:gd name="connsiteY207" fmla="*/ 3590290 h 6857999"/>
              <a:gd name="connsiteX208" fmla="*/ 2523482 w 10789097"/>
              <a:gd name="connsiteY208" fmla="*/ 3587750 h 6857999"/>
              <a:gd name="connsiteX209" fmla="*/ 2517898 w 10789097"/>
              <a:gd name="connsiteY209" fmla="*/ 3585210 h 6857999"/>
              <a:gd name="connsiteX210" fmla="*/ 2512314 w 10789097"/>
              <a:gd name="connsiteY210" fmla="*/ 3583305 h 6857999"/>
              <a:gd name="connsiteX211" fmla="*/ 2506731 w 10789097"/>
              <a:gd name="connsiteY211" fmla="*/ 3581082 h 6857999"/>
              <a:gd name="connsiteX212" fmla="*/ 2500798 w 10789097"/>
              <a:gd name="connsiteY212" fmla="*/ 3579812 h 6857999"/>
              <a:gd name="connsiteX213" fmla="*/ 2494865 w 10789097"/>
              <a:gd name="connsiteY213" fmla="*/ 3578225 h 6857999"/>
              <a:gd name="connsiteX214" fmla="*/ 2488933 w 10789097"/>
              <a:gd name="connsiteY214" fmla="*/ 3577272 h 6857999"/>
              <a:gd name="connsiteX215" fmla="*/ 2483000 w 10789097"/>
              <a:gd name="connsiteY215" fmla="*/ 3576637 h 6857999"/>
              <a:gd name="connsiteX216" fmla="*/ 2476718 w 10789097"/>
              <a:gd name="connsiteY216" fmla="*/ 3576320 h 6857999"/>
              <a:gd name="connsiteX217" fmla="*/ 2470786 w 10789097"/>
              <a:gd name="connsiteY217" fmla="*/ 3576320 h 6857999"/>
              <a:gd name="connsiteX218" fmla="*/ 2464853 w 10789097"/>
              <a:gd name="connsiteY218" fmla="*/ 3576320 h 6857999"/>
              <a:gd name="connsiteX219" fmla="*/ 2458920 w 10789097"/>
              <a:gd name="connsiteY219" fmla="*/ 3576637 h 6857999"/>
              <a:gd name="connsiteX220" fmla="*/ 2452988 w 10789097"/>
              <a:gd name="connsiteY220" fmla="*/ 3577272 h 6857999"/>
              <a:gd name="connsiteX221" fmla="*/ 2447055 w 10789097"/>
              <a:gd name="connsiteY221" fmla="*/ 3578225 h 6857999"/>
              <a:gd name="connsiteX222" fmla="*/ 2441122 w 10789097"/>
              <a:gd name="connsiteY222" fmla="*/ 3579812 h 6857999"/>
              <a:gd name="connsiteX223" fmla="*/ 2435190 w 10789097"/>
              <a:gd name="connsiteY223" fmla="*/ 3581082 h 6857999"/>
              <a:gd name="connsiteX224" fmla="*/ 2429606 w 10789097"/>
              <a:gd name="connsiteY224" fmla="*/ 3583305 h 6857999"/>
              <a:gd name="connsiteX225" fmla="*/ 2424022 w 10789097"/>
              <a:gd name="connsiteY225" fmla="*/ 3585210 h 6857999"/>
              <a:gd name="connsiteX226" fmla="*/ 2418439 w 10789097"/>
              <a:gd name="connsiteY226" fmla="*/ 3587750 h 6857999"/>
              <a:gd name="connsiteX227" fmla="*/ 2412855 w 10789097"/>
              <a:gd name="connsiteY227" fmla="*/ 3590290 h 6857999"/>
              <a:gd name="connsiteX228" fmla="*/ 2407620 w 10789097"/>
              <a:gd name="connsiteY228" fmla="*/ 3593465 h 6857999"/>
              <a:gd name="connsiteX229" fmla="*/ 2402385 w 10789097"/>
              <a:gd name="connsiteY229" fmla="*/ 3596640 h 6857999"/>
              <a:gd name="connsiteX230" fmla="*/ 2397151 w 10789097"/>
              <a:gd name="connsiteY230" fmla="*/ 3600450 h 6857999"/>
              <a:gd name="connsiteX231" fmla="*/ 2392265 w 10789097"/>
              <a:gd name="connsiteY231" fmla="*/ 3604260 h 6857999"/>
              <a:gd name="connsiteX232" fmla="*/ 2387379 w 10789097"/>
              <a:gd name="connsiteY232" fmla="*/ 3608070 h 6857999"/>
              <a:gd name="connsiteX233" fmla="*/ 2382842 w 10789097"/>
              <a:gd name="connsiteY233" fmla="*/ 3612515 h 6857999"/>
              <a:gd name="connsiteX234" fmla="*/ 2379003 w 10789097"/>
              <a:gd name="connsiteY234" fmla="*/ 3616325 h 6857999"/>
              <a:gd name="connsiteX235" fmla="*/ 2375863 w 10789097"/>
              <a:gd name="connsiteY235" fmla="*/ 3620135 h 6857999"/>
              <a:gd name="connsiteX236" fmla="*/ 2369581 w 10789097"/>
              <a:gd name="connsiteY236" fmla="*/ 3628390 h 6857999"/>
              <a:gd name="connsiteX237" fmla="*/ 2363997 w 10789097"/>
              <a:gd name="connsiteY237" fmla="*/ 3636327 h 6857999"/>
              <a:gd name="connsiteX238" fmla="*/ 2359461 w 10789097"/>
              <a:gd name="connsiteY238" fmla="*/ 3644900 h 6857999"/>
              <a:gd name="connsiteX239" fmla="*/ 2355273 w 10789097"/>
              <a:gd name="connsiteY239" fmla="*/ 3654107 h 6857999"/>
              <a:gd name="connsiteX240" fmla="*/ 2352132 w 10789097"/>
              <a:gd name="connsiteY240" fmla="*/ 3663315 h 6857999"/>
              <a:gd name="connsiteX241" fmla="*/ 2349689 w 10789097"/>
              <a:gd name="connsiteY241" fmla="*/ 3672522 h 6857999"/>
              <a:gd name="connsiteX242" fmla="*/ 2347944 w 10789097"/>
              <a:gd name="connsiteY242" fmla="*/ 3682047 h 6857999"/>
              <a:gd name="connsiteX243" fmla="*/ 2346897 w 10789097"/>
              <a:gd name="connsiteY243" fmla="*/ 3691572 h 6857999"/>
              <a:gd name="connsiteX244" fmla="*/ 2346548 w 10789097"/>
              <a:gd name="connsiteY244" fmla="*/ 3701097 h 6857999"/>
              <a:gd name="connsiteX245" fmla="*/ 2347246 w 10789097"/>
              <a:gd name="connsiteY245" fmla="*/ 3710622 h 6857999"/>
              <a:gd name="connsiteX246" fmla="*/ 2348293 w 10789097"/>
              <a:gd name="connsiteY246" fmla="*/ 3720465 h 6857999"/>
              <a:gd name="connsiteX247" fmla="*/ 2350387 w 10789097"/>
              <a:gd name="connsiteY247" fmla="*/ 3729672 h 6857999"/>
              <a:gd name="connsiteX248" fmla="*/ 2352830 w 10789097"/>
              <a:gd name="connsiteY248" fmla="*/ 3739197 h 6857999"/>
              <a:gd name="connsiteX249" fmla="*/ 2356320 w 10789097"/>
              <a:gd name="connsiteY249" fmla="*/ 3748405 h 6857999"/>
              <a:gd name="connsiteX250" fmla="*/ 2360507 w 10789097"/>
              <a:gd name="connsiteY250" fmla="*/ 3756977 h 6857999"/>
              <a:gd name="connsiteX251" fmla="*/ 2651907 w 10789097"/>
              <a:gd name="connsiteY251" fmla="*/ 4048442 h 6857999"/>
              <a:gd name="connsiteX252" fmla="*/ 2656444 w 10789097"/>
              <a:gd name="connsiteY252" fmla="*/ 4052887 h 6857999"/>
              <a:gd name="connsiteX253" fmla="*/ 2660631 w 10789097"/>
              <a:gd name="connsiteY253" fmla="*/ 4057967 h 6857999"/>
              <a:gd name="connsiteX254" fmla="*/ 2664470 w 10789097"/>
              <a:gd name="connsiteY254" fmla="*/ 4062730 h 6857999"/>
              <a:gd name="connsiteX255" fmla="*/ 2667960 w 10789097"/>
              <a:gd name="connsiteY255" fmla="*/ 4067810 h 6857999"/>
              <a:gd name="connsiteX256" fmla="*/ 2671101 w 10789097"/>
              <a:gd name="connsiteY256" fmla="*/ 4073207 h 6857999"/>
              <a:gd name="connsiteX257" fmla="*/ 2674242 w 10789097"/>
              <a:gd name="connsiteY257" fmla="*/ 4078287 h 6857999"/>
              <a:gd name="connsiteX258" fmla="*/ 2677033 w 10789097"/>
              <a:gd name="connsiteY258" fmla="*/ 4084002 h 6857999"/>
              <a:gd name="connsiteX259" fmla="*/ 2679476 w 10789097"/>
              <a:gd name="connsiteY259" fmla="*/ 4089717 h 6857999"/>
              <a:gd name="connsiteX260" fmla="*/ 2681570 w 10789097"/>
              <a:gd name="connsiteY260" fmla="*/ 4095115 h 6857999"/>
              <a:gd name="connsiteX261" fmla="*/ 2683315 w 10789097"/>
              <a:gd name="connsiteY261" fmla="*/ 4100830 h 6857999"/>
              <a:gd name="connsiteX262" fmla="*/ 2684711 w 10789097"/>
              <a:gd name="connsiteY262" fmla="*/ 4106862 h 6857999"/>
              <a:gd name="connsiteX263" fmla="*/ 2686107 w 10789097"/>
              <a:gd name="connsiteY263" fmla="*/ 4112577 h 6857999"/>
              <a:gd name="connsiteX264" fmla="*/ 2687154 w 10789097"/>
              <a:gd name="connsiteY264" fmla="*/ 4118610 h 6857999"/>
              <a:gd name="connsiteX265" fmla="*/ 2687852 w 10789097"/>
              <a:gd name="connsiteY265" fmla="*/ 4124642 h 6857999"/>
              <a:gd name="connsiteX266" fmla="*/ 2688201 w 10789097"/>
              <a:gd name="connsiteY266" fmla="*/ 4130357 h 6857999"/>
              <a:gd name="connsiteX267" fmla="*/ 2688550 w 10789097"/>
              <a:gd name="connsiteY267" fmla="*/ 4136390 h 6857999"/>
              <a:gd name="connsiteX268" fmla="*/ 2688201 w 10789097"/>
              <a:gd name="connsiteY268" fmla="*/ 4142422 h 6857999"/>
              <a:gd name="connsiteX269" fmla="*/ 2687852 w 10789097"/>
              <a:gd name="connsiteY269" fmla="*/ 4148137 h 6857999"/>
              <a:gd name="connsiteX270" fmla="*/ 2687154 w 10789097"/>
              <a:gd name="connsiteY270" fmla="*/ 4154170 h 6857999"/>
              <a:gd name="connsiteX271" fmla="*/ 2686107 w 10789097"/>
              <a:gd name="connsiteY271" fmla="*/ 4160202 h 6857999"/>
              <a:gd name="connsiteX272" fmla="*/ 2684711 w 10789097"/>
              <a:gd name="connsiteY272" fmla="*/ 4165917 h 6857999"/>
              <a:gd name="connsiteX273" fmla="*/ 2683315 w 10789097"/>
              <a:gd name="connsiteY273" fmla="*/ 4171632 h 6857999"/>
              <a:gd name="connsiteX274" fmla="*/ 2681570 w 10789097"/>
              <a:gd name="connsiteY274" fmla="*/ 4177665 h 6857999"/>
              <a:gd name="connsiteX275" fmla="*/ 2679476 w 10789097"/>
              <a:gd name="connsiteY275" fmla="*/ 4183062 h 6857999"/>
              <a:gd name="connsiteX276" fmla="*/ 2677033 w 10789097"/>
              <a:gd name="connsiteY276" fmla="*/ 4188777 h 6857999"/>
              <a:gd name="connsiteX277" fmla="*/ 2674242 w 10789097"/>
              <a:gd name="connsiteY277" fmla="*/ 4194175 h 6857999"/>
              <a:gd name="connsiteX278" fmla="*/ 2671101 w 10789097"/>
              <a:gd name="connsiteY278" fmla="*/ 4199572 h 6857999"/>
              <a:gd name="connsiteX279" fmla="*/ 2667960 w 10789097"/>
              <a:gd name="connsiteY279" fmla="*/ 4204652 h 6857999"/>
              <a:gd name="connsiteX280" fmla="*/ 2664470 w 10789097"/>
              <a:gd name="connsiteY280" fmla="*/ 4210050 h 6857999"/>
              <a:gd name="connsiteX281" fmla="*/ 2660631 w 10789097"/>
              <a:gd name="connsiteY281" fmla="*/ 4214812 h 6857999"/>
              <a:gd name="connsiteX282" fmla="*/ 2656444 w 10789097"/>
              <a:gd name="connsiteY282" fmla="*/ 4219892 h 6857999"/>
              <a:gd name="connsiteX283" fmla="*/ 2651907 w 10789097"/>
              <a:gd name="connsiteY283" fmla="*/ 4224337 h 6857999"/>
              <a:gd name="connsiteX284" fmla="*/ 2647370 w 10789097"/>
              <a:gd name="connsiteY284" fmla="*/ 4228782 h 6857999"/>
              <a:gd name="connsiteX285" fmla="*/ 2642484 w 10789097"/>
              <a:gd name="connsiteY285" fmla="*/ 4232592 h 6857999"/>
              <a:gd name="connsiteX286" fmla="*/ 2637599 w 10789097"/>
              <a:gd name="connsiteY286" fmla="*/ 4236402 h 6857999"/>
              <a:gd name="connsiteX287" fmla="*/ 2632713 w 10789097"/>
              <a:gd name="connsiteY287" fmla="*/ 4239895 h 6857999"/>
              <a:gd name="connsiteX288" fmla="*/ 2627478 w 10789097"/>
              <a:gd name="connsiteY288" fmla="*/ 4243387 h 6857999"/>
              <a:gd name="connsiteX289" fmla="*/ 2622243 w 10789097"/>
              <a:gd name="connsiteY289" fmla="*/ 4246245 h 6857999"/>
              <a:gd name="connsiteX290" fmla="*/ 2616660 w 10789097"/>
              <a:gd name="connsiteY290" fmla="*/ 4249102 h 6857999"/>
              <a:gd name="connsiteX291" fmla="*/ 2611425 w 10789097"/>
              <a:gd name="connsiteY291" fmla="*/ 4251642 h 6857999"/>
              <a:gd name="connsiteX292" fmla="*/ 2605841 w 10789097"/>
              <a:gd name="connsiteY292" fmla="*/ 4253547 h 6857999"/>
              <a:gd name="connsiteX293" fmla="*/ 2599909 w 10789097"/>
              <a:gd name="connsiteY293" fmla="*/ 4255452 h 6857999"/>
              <a:gd name="connsiteX294" fmla="*/ 2594325 w 10789097"/>
              <a:gd name="connsiteY294" fmla="*/ 4257040 h 6857999"/>
              <a:gd name="connsiteX295" fmla="*/ 2588392 w 10789097"/>
              <a:gd name="connsiteY295" fmla="*/ 4258627 h 6857999"/>
              <a:gd name="connsiteX296" fmla="*/ 2582809 w 10789097"/>
              <a:gd name="connsiteY296" fmla="*/ 4259262 h 6857999"/>
              <a:gd name="connsiteX297" fmla="*/ 2576876 w 10789097"/>
              <a:gd name="connsiteY297" fmla="*/ 4260215 h 6857999"/>
              <a:gd name="connsiteX298" fmla="*/ 2570943 w 10789097"/>
              <a:gd name="connsiteY298" fmla="*/ 4260532 h 6857999"/>
              <a:gd name="connsiteX299" fmla="*/ 2565011 w 10789097"/>
              <a:gd name="connsiteY299" fmla="*/ 4260532 h 6857999"/>
              <a:gd name="connsiteX300" fmla="*/ 5169805 w 10789097"/>
              <a:gd name="connsiteY300" fmla="*/ 6857999 h 6857999"/>
              <a:gd name="connsiteX301" fmla="*/ 10789097 w 10789097"/>
              <a:gd name="connsiteY301" fmla="*/ 6857999 h 6857999"/>
              <a:gd name="connsiteX302" fmla="*/ 10789097 w 10789097"/>
              <a:gd name="connsiteY302" fmla="*/ 0 h 6857999"/>
              <a:gd name="connsiteX0" fmla="*/ 10789097 w 10789097"/>
              <a:gd name="connsiteY0" fmla="*/ 0 h 6857999"/>
              <a:gd name="connsiteX1" fmla="*/ 240539 w 10789097"/>
              <a:gd name="connsiteY1" fmla="*/ 0 h 6857999"/>
              <a:gd name="connsiteX2" fmla="*/ 0 w 10789097"/>
              <a:gd name="connsiteY2" fmla="*/ 0 h 6857999"/>
              <a:gd name="connsiteX3" fmla="*/ 34549 w 10789097"/>
              <a:gd name="connsiteY3" fmla="*/ 34608 h 6857999"/>
              <a:gd name="connsiteX4" fmla="*/ 2681221 w 10789097"/>
              <a:gd name="connsiteY4" fmla="*/ 2678112 h 6857999"/>
              <a:gd name="connsiteX5" fmla="*/ 2685758 w 10789097"/>
              <a:gd name="connsiteY5" fmla="*/ 2682875 h 6857999"/>
              <a:gd name="connsiteX6" fmla="*/ 2689946 w 10789097"/>
              <a:gd name="connsiteY6" fmla="*/ 2687320 h 6857999"/>
              <a:gd name="connsiteX7" fmla="*/ 2693785 w 10789097"/>
              <a:gd name="connsiteY7" fmla="*/ 2692717 h 6857999"/>
              <a:gd name="connsiteX8" fmla="*/ 2697274 w 10789097"/>
              <a:gd name="connsiteY8" fmla="*/ 2697480 h 6857999"/>
              <a:gd name="connsiteX9" fmla="*/ 2700415 w 10789097"/>
              <a:gd name="connsiteY9" fmla="*/ 2702877 h 6857999"/>
              <a:gd name="connsiteX10" fmla="*/ 2703556 w 10789097"/>
              <a:gd name="connsiteY10" fmla="*/ 2708275 h 6857999"/>
              <a:gd name="connsiteX11" fmla="*/ 2706348 w 10789097"/>
              <a:gd name="connsiteY11" fmla="*/ 2713672 h 6857999"/>
              <a:gd name="connsiteX12" fmla="*/ 2708791 w 10789097"/>
              <a:gd name="connsiteY12" fmla="*/ 2719070 h 6857999"/>
              <a:gd name="connsiteX13" fmla="*/ 2710885 w 10789097"/>
              <a:gd name="connsiteY13" fmla="*/ 2725102 h 6857999"/>
              <a:gd name="connsiteX14" fmla="*/ 2712630 w 10789097"/>
              <a:gd name="connsiteY14" fmla="*/ 2730817 h 6857999"/>
              <a:gd name="connsiteX15" fmla="*/ 2714025 w 10789097"/>
              <a:gd name="connsiteY15" fmla="*/ 2736532 h 6857999"/>
              <a:gd name="connsiteX16" fmla="*/ 2715421 w 10789097"/>
              <a:gd name="connsiteY16" fmla="*/ 2742565 h 6857999"/>
              <a:gd name="connsiteX17" fmla="*/ 2716468 w 10789097"/>
              <a:gd name="connsiteY17" fmla="*/ 2748280 h 6857999"/>
              <a:gd name="connsiteX18" fmla="*/ 2717166 w 10789097"/>
              <a:gd name="connsiteY18" fmla="*/ 2753995 h 6857999"/>
              <a:gd name="connsiteX19" fmla="*/ 2717515 w 10789097"/>
              <a:gd name="connsiteY19" fmla="*/ 2760345 h 6857999"/>
              <a:gd name="connsiteX20" fmla="*/ 2717864 w 10789097"/>
              <a:gd name="connsiteY20" fmla="*/ 2766377 h 6857999"/>
              <a:gd name="connsiteX21" fmla="*/ 2717515 w 10789097"/>
              <a:gd name="connsiteY21" fmla="*/ 2772092 h 6857999"/>
              <a:gd name="connsiteX22" fmla="*/ 2717166 w 10789097"/>
              <a:gd name="connsiteY22" fmla="*/ 2778125 h 6857999"/>
              <a:gd name="connsiteX23" fmla="*/ 2716468 w 10789097"/>
              <a:gd name="connsiteY23" fmla="*/ 2784157 h 6857999"/>
              <a:gd name="connsiteX24" fmla="*/ 2715421 w 10789097"/>
              <a:gd name="connsiteY24" fmla="*/ 2790190 h 6857999"/>
              <a:gd name="connsiteX25" fmla="*/ 2714025 w 10789097"/>
              <a:gd name="connsiteY25" fmla="*/ 2795905 h 6857999"/>
              <a:gd name="connsiteX26" fmla="*/ 2712630 w 10789097"/>
              <a:gd name="connsiteY26" fmla="*/ 2801620 h 6857999"/>
              <a:gd name="connsiteX27" fmla="*/ 2710885 w 10789097"/>
              <a:gd name="connsiteY27" fmla="*/ 2807335 h 6857999"/>
              <a:gd name="connsiteX28" fmla="*/ 2708791 w 10789097"/>
              <a:gd name="connsiteY28" fmla="*/ 2813050 h 6857999"/>
              <a:gd name="connsiteX29" fmla="*/ 2706348 w 10789097"/>
              <a:gd name="connsiteY29" fmla="*/ 2818765 h 6857999"/>
              <a:gd name="connsiteX30" fmla="*/ 2703556 w 10789097"/>
              <a:gd name="connsiteY30" fmla="*/ 2824162 h 6857999"/>
              <a:gd name="connsiteX31" fmla="*/ 2700415 w 10789097"/>
              <a:gd name="connsiteY31" fmla="*/ 2829560 h 6857999"/>
              <a:gd name="connsiteX32" fmla="*/ 2697274 w 10789097"/>
              <a:gd name="connsiteY32" fmla="*/ 2834640 h 6857999"/>
              <a:gd name="connsiteX33" fmla="*/ 2693785 w 10789097"/>
              <a:gd name="connsiteY33" fmla="*/ 2840037 h 6857999"/>
              <a:gd name="connsiteX34" fmla="*/ 2689946 w 10789097"/>
              <a:gd name="connsiteY34" fmla="*/ 2844800 h 6857999"/>
              <a:gd name="connsiteX35" fmla="*/ 2685758 w 10789097"/>
              <a:gd name="connsiteY35" fmla="*/ 2849562 h 6857999"/>
              <a:gd name="connsiteX36" fmla="*/ 2681221 w 10789097"/>
              <a:gd name="connsiteY36" fmla="*/ 2854325 h 6857999"/>
              <a:gd name="connsiteX37" fmla="*/ 2676684 w 10789097"/>
              <a:gd name="connsiteY37" fmla="*/ 2858770 h 6857999"/>
              <a:gd name="connsiteX38" fmla="*/ 2671799 w 10789097"/>
              <a:gd name="connsiteY38" fmla="*/ 2862580 h 6857999"/>
              <a:gd name="connsiteX39" fmla="*/ 2666913 w 10789097"/>
              <a:gd name="connsiteY39" fmla="*/ 2866390 h 6857999"/>
              <a:gd name="connsiteX40" fmla="*/ 2661678 w 10789097"/>
              <a:gd name="connsiteY40" fmla="*/ 2870200 h 6857999"/>
              <a:gd name="connsiteX41" fmla="*/ 2656444 w 10789097"/>
              <a:gd name="connsiteY41" fmla="*/ 2873375 h 6857999"/>
              <a:gd name="connsiteX42" fmla="*/ 2651209 w 10789097"/>
              <a:gd name="connsiteY42" fmla="*/ 2876550 h 6857999"/>
              <a:gd name="connsiteX43" fmla="*/ 2645625 w 10789097"/>
              <a:gd name="connsiteY43" fmla="*/ 2879090 h 6857999"/>
              <a:gd name="connsiteX44" fmla="*/ 2640041 w 10789097"/>
              <a:gd name="connsiteY44" fmla="*/ 2881312 h 6857999"/>
              <a:gd name="connsiteX45" fmla="*/ 2634458 w 10789097"/>
              <a:gd name="connsiteY45" fmla="*/ 2883535 h 6857999"/>
              <a:gd name="connsiteX46" fmla="*/ 2628525 w 10789097"/>
              <a:gd name="connsiteY46" fmla="*/ 2885757 h 6857999"/>
              <a:gd name="connsiteX47" fmla="*/ 2622941 w 10789097"/>
              <a:gd name="connsiteY47" fmla="*/ 2887027 h 6857999"/>
              <a:gd name="connsiteX48" fmla="*/ 2617009 w 10789097"/>
              <a:gd name="connsiteY48" fmla="*/ 2888297 h 6857999"/>
              <a:gd name="connsiteX49" fmla="*/ 2611076 w 10789097"/>
              <a:gd name="connsiteY49" fmla="*/ 2889567 h 6857999"/>
              <a:gd name="connsiteX50" fmla="*/ 2605143 w 10789097"/>
              <a:gd name="connsiteY50" fmla="*/ 2890202 h 6857999"/>
              <a:gd name="connsiteX51" fmla="*/ 2599211 w 10789097"/>
              <a:gd name="connsiteY51" fmla="*/ 2890520 h 6857999"/>
              <a:gd name="connsiteX52" fmla="*/ 2593278 w 10789097"/>
              <a:gd name="connsiteY52" fmla="*/ 2890520 h 6857999"/>
              <a:gd name="connsiteX53" fmla="*/ 2587345 w 10789097"/>
              <a:gd name="connsiteY53" fmla="*/ 2890520 h 6857999"/>
              <a:gd name="connsiteX54" fmla="*/ 2581413 w 10789097"/>
              <a:gd name="connsiteY54" fmla="*/ 2890202 h 6857999"/>
              <a:gd name="connsiteX55" fmla="*/ 2575480 w 10789097"/>
              <a:gd name="connsiteY55" fmla="*/ 2889567 h 6857999"/>
              <a:gd name="connsiteX56" fmla="*/ 2569547 w 10789097"/>
              <a:gd name="connsiteY56" fmla="*/ 2888297 h 6857999"/>
              <a:gd name="connsiteX57" fmla="*/ 2563615 w 10789097"/>
              <a:gd name="connsiteY57" fmla="*/ 2887027 h 6857999"/>
              <a:gd name="connsiteX58" fmla="*/ 2557682 w 10789097"/>
              <a:gd name="connsiteY58" fmla="*/ 2885757 h 6857999"/>
              <a:gd name="connsiteX59" fmla="*/ 2552098 w 10789097"/>
              <a:gd name="connsiteY59" fmla="*/ 2883535 h 6857999"/>
              <a:gd name="connsiteX60" fmla="*/ 2546515 w 10789097"/>
              <a:gd name="connsiteY60" fmla="*/ 2881312 h 6857999"/>
              <a:gd name="connsiteX61" fmla="*/ 2540931 w 10789097"/>
              <a:gd name="connsiteY61" fmla="*/ 2879090 h 6857999"/>
              <a:gd name="connsiteX62" fmla="*/ 2535347 w 10789097"/>
              <a:gd name="connsiteY62" fmla="*/ 2876550 h 6857999"/>
              <a:gd name="connsiteX63" fmla="*/ 2530112 w 10789097"/>
              <a:gd name="connsiteY63" fmla="*/ 2873375 h 6857999"/>
              <a:gd name="connsiteX64" fmla="*/ 2524878 w 10789097"/>
              <a:gd name="connsiteY64" fmla="*/ 2870200 h 6857999"/>
              <a:gd name="connsiteX65" fmla="*/ 2519643 w 10789097"/>
              <a:gd name="connsiteY65" fmla="*/ 2866390 h 6857999"/>
              <a:gd name="connsiteX66" fmla="*/ 2514757 w 10789097"/>
              <a:gd name="connsiteY66" fmla="*/ 2862580 h 6857999"/>
              <a:gd name="connsiteX67" fmla="*/ 2509872 w 10789097"/>
              <a:gd name="connsiteY67" fmla="*/ 2858770 h 6857999"/>
              <a:gd name="connsiteX68" fmla="*/ 2505335 w 10789097"/>
              <a:gd name="connsiteY68" fmla="*/ 2854325 h 6857999"/>
              <a:gd name="connsiteX69" fmla="*/ 2390869 w 10789097"/>
              <a:gd name="connsiteY69" fmla="*/ 2740025 h 6857999"/>
              <a:gd name="connsiteX70" fmla="*/ 2385983 w 10789097"/>
              <a:gd name="connsiteY70" fmla="*/ 2735580 h 6857999"/>
              <a:gd name="connsiteX71" fmla="*/ 2381097 w 10789097"/>
              <a:gd name="connsiteY71" fmla="*/ 2731452 h 6857999"/>
              <a:gd name="connsiteX72" fmla="*/ 2376212 w 10789097"/>
              <a:gd name="connsiteY72" fmla="*/ 2727642 h 6857999"/>
              <a:gd name="connsiteX73" fmla="*/ 2371326 w 10789097"/>
              <a:gd name="connsiteY73" fmla="*/ 2724150 h 6857999"/>
              <a:gd name="connsiteX74" fmla="*/ 2366091 w 10789097"/>
              <a:gd name="connsiteY74" fmla="*/ 2720975 h 6857999"/>
              <a:gd name="connsiteX75" fmla="*/ 2360507 w 10789097"/>
              <a:gd name="connsiteY75" fmla="*/ 2717800 h 6857999"/>
              <a:gd name="connsiteX76" fmla="*/ 2355273 w 10789097"/>
              <a:gd name="connsiteY76" fmla="*/ 2715260 h 6857999"/>
              <a:gd name="connsiteX77" fmla="*/ 2349689 w 10789097"/>
              <a:gd name="connsiteY77" fmla="*/ 2713037 h 6857999"/>
              <a:gd name="connsiteX78" fmla="*/ 2343757 w 10789097"/>
              <a:gd name="connsiteY78" fmla="*/ 2710497 h 6857999"/>
              <a:gd name="connsiteX79" fmla="*/ 2338173 w 10789097"/>
              <a:gd name="connsiteY79" fmla="*/ 2708592 h 6857999"/>
              <a:gd name="connsiteX80" fmla="*/ 2332240 w 10789097"/>
              <a:gd name="connsiteY80" fmla="*/ 2707322 h 6857999"/>
              <a:gd name="connsiteX81" fmla="*/ 2326307 w 10789097"/>
              <a:gd name="connsiteY81" fmla="*/ 2706052 h 6857999"/>
              <a:gd name="connsiteX82" fmla="*/ 2320724 w 10789097"/>
              <a:gd name="connsiteY82" fmla="*/ 2704782 h 6857999"/>
              <a:gd name="connsiteX83" fmla="*/ 2314442 w 10789097"/>
              <a:gd name="connsiteY83" fmla="*/ 2704147 h 6857999"/>
              <a:gd name="connsiteX84" fmla="*/ 2308509 w 10789097"/>
              <a:gd name="connsiteY84" fmla="*/ 2703830 h 6857999"/>
              <a:gd name="connsiteX85" fmla="*/ 2302577 w 10789097"/>
              <a:gd name="connsiteY85" fmla="*/ 2703512 h 6857999"/>
              <a:gd name="connsiteX86" fmla="*/ 2296644 w 10789097"/>
              <a:gd name="connsiteY86" fmla="*/ 2703830 h 6857999"/>
              <a:gd name="connsiteX87" fmla="*/ 2290711 w 10789097"/>
              <a:gd name="connsiteY87" fmla="*/ 2704147 h 6857999"/>
              <a:gd name="connsiteX88" fmla="*/ 2284779 w 10789097"/>
              <a:gd name="connsiteY88" fmla="*/ 2704782 h 6857999"/>
              <a:gd name="connsiteX89" fmla="*/ 2278846 w 10789097"/>
              <a:gd name="connsiteY89" fmla="*/ 2706052 h 6857999"/>
              <a:gd name="connsiteX90" fmla="*/ 2272913 w 10789097"/>
              <a:gd name="connsiteY90" fmla="*/ 2707322 h 6857999"/>
              <a:gd name="connsiteX91" fmla="*/ 2267330 w 10789097"/>
              <a:gd name="connsiteY91" fmla="*/ 2708592 h 6857999"/>
              <a:gd name="connsiteX92" fmla="*/ 2261397 w 10789097"/>
              <a:gd name="connsiteY92" fmla="*/ 2710497 h 6857999"/>
              <a:gd name="connsiteX93" fmla="*/ 2255813 w 10789097"/>
              <a:gd name="connsiteY93" fmla="*/ 2713037 h 6857999"/>
              <a:gd name="connsiteX94" fmla="*/ 2250229 w 10789097"/>
              <a:gd name="connsiteY94" fmla="*/ 2715260 h 6857999"/>
              <a:gd name="connsiteX95" fmla="*/ 2244646 w 10789097"/>
              <a:gd name="connsiteY95" fmla="*/ 2717800 h 6857999"/>
              <a:gd name="connsiteX96" fmla="*/ 2239411 w 10789097"/>
              <a:gd name="connsiteY96" fmla="*/ 2720975 h 6857999"/>
              <a:gd name="connsiteX97" fmla="*/ 2234177 w 10789097"/>
              <a:gd name="connsiteY97" fmla="*/ 2724150 h 6857999"/>
              <a:gd name="connsiteX98" fmla="*/ 2228942 w 10789097"/>
              <a:gd name="connsiteY98" fmla="*/ 2727642 h 6857999"/>
              <a:gd name="connsiteX99" fmla="*/ 2224056 w 10789097"/>
              <a:gd name="connsiteY99" fmla="*/ 2731452 h 6857999"/>
              <a:gd name="connsiteX100" fmla="*/ 2219170 w 10789097"/>
              <a:gd name="connsiteY100" fmla="*/ 2735580 h 6857999"/>
              <a:gd name="connsiteX101" fmla="*/ 2214633 w 10789097"/>
              <a:gd name="connsiteY101" fmla="*/ 2740025 h 6857999"/>
              <a:gd name="connsiteX102" fmla="*/ 2210097 w 10789097"/>
              <a:gd name="connsiteY102" fmla="*/ 2744787 h 6857999"/>
              <a:gd name="connsiteX103" fmla="*/ 2206258 w 10789097"/>
              <a:gd name="connsiteY103" fmla="*/ 2749550 h 6857999"/>
              <a:gd name="connsiteX104" fmla="*/ 2202070 w 10789097"/>
              <a:gd name="connsiteY104" fmla="*/ 2754312 h 6857999"/>
              <a:gd name="connsiteX105" fmla="*/ 2198581 w 10789097"/>
              <a:gd name="connsiteY105" fmla="*/ 2759710 h 6857999"/>
              <a:gd name="connsiteX106" fmla="*/ 2195091 w 10789097"/>
              <a:gd name="connsiteY106" fmla="*/ 2764790 h 6857999"/>
              <a:gd name="connsiteX107" fmla="*/ 2191950 w 10789097"/>
              <a:gd name="connsiteY107" fmla="*/ 2770187 h 6857999"/>
              <a:gd name="connsiteX108" fmla="*/ 2189507 w 10789097"/>
              <a:gd name="connsiteY108" fmla="*/ 2775585 h 6857999"/>
              <a:gd name="connsiteX109" fmla="*/ 2187064 w 10789097"/>
              <a:gd name="connsiteY109" fmla="*/ 2781300 h 6857999"/>
              <a:gd name="connsiteX110" fmla="*/ 2184621 w 10789097"/>
              <a:gd name="connsiteY110" fmla="*/ 2787015 h 6857999"/>
              <a:gd name="connsiteX111" fmla="*/ 2182876 w 10789097"/>
              <a:gd name="connsiteY111" fmla="*/ 2792730 h 6857999"/>
              <a:gd name="connsiteX112" fmla="*/ 2181480 w 10789097"/>
              <a:gd name="connsiteY112" fmla="*/ 2798445 h 6857999"/>
              <a:gd name="connsiteX113" fmla="*/ 2180085 w 10789097"/>
              <a:gd name="connsiteY113" fmla="*/ 2804477 h 6857999"/>
              <a:gd name="connsiteX114" fmla="*/ 2179037 w 10789097"/>
              <a:gd name="connsiteY114" fmla="*/ 2810192 h 6857999"/>
              <a:gd name="connsiteX115" fmla="*/ 2178339 w 10789097"/>
              <a:gd name="connsiteY115" fmla="*/ 2816225 h 6857999"/>
              <a:gd name="connsiteX116" fmla="*/ 2177991 w 10789097"/>
              <a:gd name="connsiteY116" fmla="*/ 2822257 h 6857999"/>
              <a:gd name="connsiteX117" fmla="*/ 2177641 w 10789097"/>
              <a:gd name="connsiteY117" fmla="*/ 2827972 h 6857999"/>
              <a:gd name="connsiteX118" fmla="*/ 2177991 w 10789097"/>
              <a:gd name="connsiteY118" fmla="*/ 2834005 h 6857999"/>
              <a:gd name="connsiteX119" fmla="*/ 2178339 w 10789097"/>
              <a:gd name="connsiteY119" fmla="*/ 2840037 h 6857999"/>
              <a:gd name="connsiteX120" fmla="*/ 2179037 w 10789097"/>
              <a:gd name="connsiteY120" fmla="*/ 2845752 h 6857999"/>
              <a:gd name="connsiteX121" fmla="*/ 2180085 w 10789097"/>
              <a:gd name="connsiteY121" fmla="*/ 2851785 h 6857999"/>
              <a:gd name="connsiteX122" fmla="*/ 2181480 w 10789097"/>
              <a:gd name="connsiteY122" fmla="*/ 2857817 h 6857999"/>
              <a:gd name="connsiteX123" fmla="*/ 2182876 w 10789097"/>
              <a:gd name="connsiteY123" fmla="*/ 2863532 h 6857999"/>
              <a:gd name="connsiteX124" fmla="*/ 2184621 w 10789097"/>
              <a:gd name="connsiteY124" fmla="*/ 2869247 h 6857999"/>
              <a:gd name="connsiteX125" fmla="*/ 2187064 w 10789097"/>
              <a:gd name="connsiteY125" fmla="*/ 2875280 h 6857999"/>
              <a:gd name="connsiteX126" fmla="*/ 2189507 w 10789097"/>
              <a:gd name="connsiteY126" fmla="*/ 2880677 h 6857999"/>
              <a:gd name="connsiteX127" fmla="*/ 2191950 w 10789097"/>
              <a:gd name="connsiteY127" fmla="*/ 2886075 h 6857999"/>
              <a:gd name="connsiteX128" fmla="*/ 2195091 w 10789097"/>
              <a:gd name="connsiteY128" fmla="*/ 2891472 h 6857999"/>
              <a:gd name="connsiteX129" fmla="*/ 2198581 w 10789097"/>
              <a:gd name="connsiteY129" fmla="*/ 2896870 h 6857999"/>
              <a:gd name="connsiteX130" fmla="*/ 2202070 w 10789097"/>
              <a:gd name="connsiteY130" fmla="*/ 2901632 h 6857999"/>
              <a:gd name="connsiteX131" fmla="*/ 2206258 w 10789097"/>
              <a:gd name="connsiteY131" fmla="*/ 2906712 h 6857999"/>
              <a:gd name="connsiteX132" fmla="*/ 2210097 w 10789097"/>
              <a:gd name="connsiteY132" fmla="*/ 2911475 h 6857999"/>
              <a:gd name="connsiteX133" fmla="*/ 2214633 w 10789097"/>
              <a:gd name="connsiteY133" fmla="*/ 2916237 h 6857999"/>
              <a:gd name="connsiteX134" fmla="*/ 2938420 w 10789097"/>
              <a:gd name="connsiteY134" fmla="*/ 3639502 h 6857999"/>
              <a:gd name="connsiteX135" fmla="*/ 2942957 w 10789097"/>
              <a:gd name="connsiteY135" fmla="*/ 3643947 h 6857999"/>
              <a:gd name="connsiteX136" fmla="*/ 2947145 w 10789097"/>
              <a:gd name="connsiteY136" fmla="*/ 3648710 h 6857999"/>
              <a:gd name="connsiteX137" fmla="*/ 2950984 w 10789097"/>
              <a:gd name="connsiteY137" fmla="*/ 3653790 h 6857999"/>
              <a:gd name="connsiteX138" fmla="*/ 2954473 w 10789097"/>
              <a:gd name="connsiteY138" fmla="*/ 3658870 h 6857999"/>
              <a:gd name="connsiteX139" fmla="*/ 2957614 w 10789097"/>
              <a:gd name="connsiteY139" fmla="*/ 3664267 h 6857999"/>
              <a:gd name="connsiteX140" fmla="*/ 2960755 w 10789097"/>
              <a:gd name="connsiteY140" fmla="*/ 3669347 h 6857999"/>
              <a:gd name="connsiteX141" fmla="*/ 2963547 w 10789097"/>
              <a:gd name="connsiteY141" fmla="*/ 3675062 h 6857999"/>
              <a:gd name="connsiteX142" fmla="*/ 2965641 w 10789097"/>
              <a:gd name="connsiteY142" fmla="*/ 3680460 h 6857999"/>
              <a:gd name="connsiteX143" fmla="*/ 2968084 w 10789097"/>
              <a:gd name="connsiteY143" fmla="*/ 3686175 h 6857999"/>
              <a:gd name="connsiteX144" fmla="*/ 2969829 w 10789097"/>
              <a:gd name="connsiteY144" fmla="*/ 3691890 h 6857999"/>
              <a:gd name="connsiteX145" fmla="*/ 2971224 w 10789097"/>
              <a:gd name="connsiteY145" fmla="*/ 3697605 h 6857999"/>
              <a:gd name="connsiteX146" fmla="*/ 2972620 w 10789097"/>
              <a:gd name="connsiteY146" fmla="*/ 3703637 h 6857999"/>
              <a:gd name="connsiteX147" fmla="*/ 2973667 w 10789097"/>
              <a:gd name="connsiteY147" fmla="*/ 3709670 h 6857999"/>
              <a:gd name="connsiteX148" fmla="*/ 2974365 w 10789097"/>
              <a:gd name="connsiteY148" fmla="*/ 3715385 h 6857999"/>
              <a:gd name="connsiteX149" fmla="*/ 2974714 w 10789097"/>
              <a:gd name="connsiteY149" fmla="*/ 3721417 h 6857999"/>
              <a:gd name="connsiteX150" fmla="*/ 2975063 w 10789097"/>
              <a:gd name="connsiteY150" fmla="*/ 3727450 h 6857999"/>
              <a:gd name="connsiteX151" fmla="*/ 2974714 w 10789097"/>
              <a:gd name="connsiteY151" fmla="*/ 3733165 h 6857999"/>
              <a:gd name="connsiteX152" fmla="*/ 2974365 w 10789097"/>
              <a:gd name="connsiteY152" fmla="*/ 3739197 h 6857999"/>
              <a:gd name="connsiteX153" fmla="*/ 2973667 w 10789097"/>
              <a:gd name="connsiteY153" fmla="*/ 3745230 h 6857999"/>
              <a:gd name="connsiteX154" fmla="*/ 2972620 w 10789097"/>
              <a:gd name="connsiteY154" fmla="*/ 3750945 h 6857999"/>
              <a:gd name="connsiteX155" fmla="*/ 2971224 w 10789097"/>
              <a:gd name="connsiteY155" fmla="*/ 3756977 h 6857999"/>
              <a:gd name="connsiteX156" fmla="*/ 2969829 w 10789097"/>
              <a:gd name="connsiteY156" fmla="*/ 3763010 h 6857999"/>
              <a:gd name="connsiteX157" fmla="*/ 2968084 w 10789097"/>
              <a:gd name="connsiteY157" fmla="*/ 3768407 h 6857999"/>
              <a:gd name="connsiteX158" fmla="*/ 2965641 w 10789097"/>
              <a:gd name="connsiteY158" fmla="*/ 3774122 h 6857999"/>
              <a:gd name="connsiteX159" fmla="*/ 2963547 w 10789097"/>
              <a:gd name="connsiteY159" fmla="*/ 3779837 h 6857999"/>
              <a:gd name="connsiteX160" fmla="*/ 2960755 w 10789097"/>
              <a:gd name="connsiteY160" fmla="*/ 3785235 h 6857999"/>
              <a:gd name="connsiteX161" fmla="*/ 2957614 w 10789097"/>
              <a:gd name="connsiteY161" fmla="*/ 3790632 h 6857999"/>
              <a:gd name="connsiteX162" fmla="*/ 2954473 w 10789097"/>
              <a:gd name="connsiteY162" fmla="*/ 3795712 h 6857999"/>
              <a:gd name="connsiteX163" fmla="*/ 2950984 w 10789097"/>
              <a:gd name="connsiteY163" fmla="*/ 3801110 h 6857999"/>
              <a:gd name="connsiteX164" fmla="*/ 2947145 w 10789097"/>
              <a:gd name="connsiteY164" fmla="*/ 3805872 h 6857999"/>
              <a:gd name="connsiteX165" fmla="*/ 2942957 w 10789097"/>
              <a:gd name="connsiteY165" fmla="*/ 3810635 h 6857999"/>
              <a:gd name="connsiteX166" fmla="*/ 2938420 w 10789097"/>
              <a:gd name="connsiteY166" fmla="*/ 3815397 h 6857999"/>
              <a:gd name="connsiteX167" fmla="*/ 2933884 w 10789097"/>
              <a:gd name="connsiteY167" fmla="*/ 3819842 h 6857999"/>
              <a:gd name="connsiteX168" fmla="*/ 2928998 w 10789097"/>
              <a:gd name="connsiteY168" fmla="*/ 3823970 h 6857999"/>
              <a:gd name="connsiteX169" fmla="*/ 2924112 w 10789097"/>
              <a:gd name="connsiteY169" fmla="*/ 3827780 h 6857999"/>
              <a:gd name="connsiteX170" fmla="*/ 2918877 w 10789097"/>
              <a:gd name="connsiteY170" fmla="*/ 3831272 h 6857999"/>
              <a:gd name="connsiteX171" fmla="*/ 2913643 w 10789097"/>
              <a:gd name="connsiteY171" fmla="*/ 3834447 h 6857999"/>
              <a:gd name="connsiteX172" fmla="*/ 2908408 w 10789097"/>
              <a:gd name="connsiteY172" fmla="*/ 3837622 h 6857999"/>
              <a:gd name="connsiteX173" fmla="*/ 2902824 w 10789097"/>
              <a:gd name="connsiteY173" fmla="*/ 3840480 h 6857999"/>
              <a:gd name="connsiteX174" fmla="*/ 2897240 w 10789097"/>
              <a:gd name="connsiteY174" fmla="*/ 3843020 h 6857999"/>
              <a:gd name="connsiteX175" fmla="*/ 2891657 w 10789097"/>
              <a:gd name="connsiteY175" fmla="*/ 3844925 h 6857999"/>
              <a:gd name="connsiteX176" fmla="*/ 2885724 w 10789097"/>
              <a:gd name="connsiteY176" fmla="*/ 3846830 h 6857999"/>
              <a:gd name="connsiteX177" fmla="*/ 2880140 w 10789097"/>
              <a:gd name="connsiteY177" fmla="*/ 3848417 h 6857999"/>
              <a:gd name="connsiteX178" fmla="*/ 2874208 w 10789097"/>
              <a:gd name="connsiteY178" fmla="*/ 3849370 h 6857999"/>
              <a:gd name="connsiteX179" fmla="*/ 2868275 w 10789097"/>
              <a:gd name="connsiteY179" fmla="*/ 3850640 h 6857999"/>
              <a:gd name="connsiteX180" fmla="*/ 2862342 w 10789097"/>
              <a:gd name="connsiteY180" fmla="*/ 3851275 h 6857999"/>
              <a:gd name="connsiteX181" fmla="*/ 2856410 w 10789097"/>
              <a:gd name="connsiteY181" fmla="*/ 3851592 h 6857999"/>
              <a:gd name="connsiteX182" fmla="*/ 2850477 w 10789097"/>
              <a:gd name="connsiteY182" fmla="*/ 3851910 h 6857999"/>
              <a:gd name="connsiteX183" fmla="*/ 2844544 w 10789097"/>
              <a:gd name="connsiteY183" fmla="*/ 3851592 h 6857999"/>
              <a:gd name="connsiteX184" fmla="*/ 2838612 w 10789097"/>
              <a:gd name="connsiteY184" fmla="*/ 3851275 h 6857999"/>
              <a:gd name="connsiteX185" fmla="*/ 2832679 w 10789097"/>
              <a:gd name="connsiteY185" fmla="*/ 3850640 h 6857999"/>
              <a:gd name="connsiteX186" fmla="*/ 2826746 w 10789097"/>
              <a:gd name="connsiteY186" fmla="*/ 3849370 h 6857999"/>
              <a:gd name="connsiteX187" fmla="*/ 2820814 w 10789097"/>
              <a:gd name="connsiteY187" fmla="*/ 3848417 h 6857999"/>
              <a:gd name="connsiteX188" fmla="*/ 2814881 w 10789097"/>
              <a:gd name="connsiteY188" fmla="*/ 3846830 h 6857999"/>
              <a:gd name="connsiteX189" fmla="*/ 2809297 w 10789097"/>
              <a:gd name="connsiteY189" fmla="*/ 3844925 h 6857999"/>
              <a:gd name="connsiteX190" fmla="*/ 2803714 w 10789097"/>
              <a:gd name="connsiteY190" fmla="*/ 3843020 h 6857999"/>
              <a:gd name="connsiteX191" fmla="*/ 2798130 w 10789097"/>
              <a:gd name="connsiteY191" fmla="*/ 3840480 h 6857999"/>
              <a:gd name="connsiteX192" fmla="*/ 2792546 w 10789097"/>
              <a:gd name="connsiteY192" fmla="*/ 3837622 h 6857999"/>
              <a:gd name="connsiteX193" fmla="*/ 2787311 w 10789097"/>
              <a:gd name="connsiteY193" fmla="*/ 3834447 h 6857999"/>
              <a:gd name="connsiteX194" fmla="*/ 2782077 w 10789097"/>
              <a:gd name="connsiteY194" fmla="*/ 3831272 h 6857999"/>
              <a:gd name="connsiteX195" fmla="*/ 2776842 w 10789097"/>
              <a:gd name="connsiteY195" fmla="*/ 3827780 h 6857999"/>
              <a:gd name="connsiteX196" fmla="*/ 2771956 w 10789097"/>
              <a:gd name="connsiteY196" fmla="*/ 3823970 h 6857999"/>
              <a:gd name="connsiteX197" fmla="*/ 2767071 w 10789097"/>
              <a:gd name="connsiteY197" fmla="*/ 3819842 h 6857999"/>
              <a:gd name="connsiteX198" fmla="*/ 2762534 w 10789097"/>
              <a:gd name="connsiteY198" fmla="*/ 3815397 h 6857999"/>
              <a:gd name="connsiteX199" fmla="*/ 2666564 w 10789097"/>
              <a:gd name="connsiteY199" fmla="*/ 3720147 h 6857999"/>
              <a:gd name="connsiteX200" fmla="*/ 2559078 w 10789097"/>
              <a:gd name="connsiteY200" fmla="*/ 3612515 h 6857999"/>
              <a:gd name="connsiteX201" fmla="*/ 2554541 w 10789097"/>
              <a:gd name="connsiteY201" fmla="*/ 3608070 h 6857999"/>
              <a:gd name="connsiteX202" fmla="*/ 2549655 w 10789097"/>
              <a:gd name="connsiteY202" fmla="*/ 3604260 h 6857999"/>
              <a:gd name="connsiteX203" fmla="*/ 2544770 w 10789097"/>
              <a:gd name="connsiteY203" fmla="*/ 3600132 h 6857999"/>
              <a:gd name="connsiteX204" fmla="*/ 2539535 w 10789097"/>
              <a:gd name="connsiteY204" fmla="*/ 3596640 h 6857999"/>
              <a:gd name="connsiteX205" fmla="*/ 2534300 w 10789097"/>
              <a:gd name="connsiteY205" fmla="*/ 3593465 h 6857999"/>
              <a:gd name="connsiteX206" fmla="*/ 2529066 w 10789097"/>
              <a:gd name="connsiteY206" fmla="*/ 3590290 h 6857999"/>
              <a:gd name="connsiteX207" fmla="*/ 2523482 w 10789097"/>
              <a:gd name="connsiteY207" fmla="*/ 3587750 h 6857999"/>
              <a:gd name="connsiteX208" fmla="*/ 2517898 w 10789097"/>
              <a:gd name="connsiteY208" fmla="*/ 3585210 h 6857999"/>
              <a:gd name="connsiteX209" fmla="*/ 2512314 w 10789097"/>
              <a:gd name="connsiteY209" fmla="*/ 3583305 h 6857999"/>
              <a:gd name="connsiteX210" fmla="*/ 2506731 w 10789097"/>
              <a:gd name="connsiteY210" fmla="*/ 3581082 h 6857999"/>
              <a:gd name="connsiteX211" fmla="*/ 2500798 w 10789097"/>
              <a:gd name="connsiteY211" fmla="*/ 3579812 h 6857999"/>
              <a:gd name="connsiteX212" fmla="*/ 2494865 w 10789097"/>
              <a:gd name="connsiteY212" fmla="*/ 3578225 h 6857999"/>
              <a:gd name="connsiteX213" fmla="*/ 2488933 w 10789097"/>
              <a:gd name="connsiteY213" fmla="*/ 3577272 h 6857999"/>
              <a:gd name="connsiteX214" fmla="*/ 2483000 w 10789097"/>
              <a:gd name="connsiteY214" fmla="*/ 3576637 h 6857999"/>
              <a:gd name="connsiteX215" fmla="*/ 2476718 w 10789097"/>
              <a:gd name="connsiteY215" fmla="*/ 3576320 h 6857999"/>
              <a:gd name="connsiteX216" fmla="*/ 2470786 w 10789097"/>
              <a:gd name="connsiteY216" fmla="*/ 3576320 h 6857999"/>
              <a:gd name="connsiteX217" fmla="*/ 2464853 w 10789097"/>
              <a:gd name="connsiteY217" fmla="*/ 3576320 h 6857999"/>
              <a:gd name="connsiteX218" fmla="*/ 2458920 w 10789097"/>
              <a:gd name="connsiteY218" fmla="*/ 3576637 h 6857999"/>
              <a:gd name="connsiteX219" fmla="*/ 2452988 w 10789097"/>
              <a:gd name="connsiteY219" fmla="*/ 3577272 h 6857999"/>
              <a:gd name="connsiteX220" fmla="*/ 2447055 w 10789097"/>
              <a:gd name="connsiteY220" fmla="*/ 3578225 h 6857999"/>
              <a:gd name="connsiteX221" fmla="*/ 2441122 w 10789097"/>
              <a:gd name="connsiteY221" fmla="*/ 3579812 h 6857999"/>
              <a:gd name="connsiteX222" fmla="*/ 2435190 w 10789097"/>
              <a:gd name="connsiteY222" fmla="*/ 3581082 h 6857999"/>
              <a:gd name="connsiteX223" fmla="*/ 2429606 w 10789097"/>
              <a:gd name="connsiteY223" fmla="*/ 3583305 h 6857999"/>
              <a:gd name="connsiteX224" fmla="*/ 2424022 w 10789097"/>
              <a:gd name="connsiteY224" fmla="*/ 3585210 h 6857999"/>
              <a:gd name="connsiteX225" fmla="*/ 2418439 w 10789097"/>
              <a:gd name="connsiteY225" fmla="*/ 3587750 h 6857999"/>
              <a:gd name="connsiteX226" fmla="*/ 2412855 w 10789097"/>
              <a:gd name="connsiteY226" fmla="*/ 3590290 h 6857999"/>
              <a:gd name="connsiteX227" fmla="*/ 2407620 w 10789097"/>
              <a:gd name="connsiteY227" fmla="*/ 3593465 h 6857999"/>
              <a:gd name="connsiteX228" fmla="*/ 2402385 w 10789097"/>
              <a:gd name="connsiteY228" fmla="*/ 3596640 h 6857999"/>
              <a:gd name="connsiteX229" fmla="*/ 2397151 w 10789097"/>
              <a:gd name="connsiteY229" fmla="*/ 3600450 h 6857999"/>
              <a:gd name="connsiteX230" fmla="*/ 2392265 w 10789097"/>
              <a:gd name="connsiteY230" fmla="*/ 3604260 h 6857999"/>
              <a:gd name="connsiteX231" fmla="*/ 2387379 w 10789097"/>
              <a:gd name="connsiteY231" fmla="*/ 3608070 h 6857999"/>
              <a:gd name="connsiteX232" fmla="*/ 2382842 w 10789097"/>
              <a:gd name="connsiteY232" fmla="*/ 3612515 h 6857999"/>
              <a:gd name="connsiteX233" fmla="*/ 2379003 w 10789097"/>
              <a:gd name="connsiteY233" fmla="*/ 3616325 h 6857999"/>
              <a:gd name="connsiteX234" fmla="*/ 2375863 w 10789097"/>
              <a:gd name="connsiteY234" fmla="*/ 3620135 h 6857999"/>
              <a:gd name="connsiteX235" fmla="*/ 2369581 w 10789097"/>
              <a:gd name="connsiteY235" fmla="*/ 3628390 h 6857999"/>
              <a:gd name="connsiteX236" fmla="*/ 2363997 w 10789097"/>
              <a:gd name="connsiteY236" fmla="*/ 3636327 h 6857999"/>
              <a:gd name="connsiteX237" fmla="*/ 2359461 w 10789097"/>
              <a:gd name="connsiteY237" fmla="*/ 3644900 h 6857999"/>
              <a:gd name="connsiteX238" fmla="*/ 2355273 w 10789097"/>
              <a:gd name="connsiteY238" fmla="*/ 3654107 h 6857999"/>
              <a:gd name="connsiteX239" fmla="*/ 2352132 w 10789097"/>
              <a:gd name="connsiteY239" fmla="*/ 3663315 h 6857999"/>
              <a:gd name="connsiteX240" fmla="*/ 2349689 w 10789097"/>
              <a:gd name="connsiteY240" fmla="*/ 3672522 h 6857999"/>
              <a:gd name="connsiteX241" fmla="*/ 2347944 w 10789097"/>
              <a:gd name="connsiteY241" fmla="*/ 3682047 h 6857999"/>
              <a:gd name="connsiteX242" fmla="*/ 2346897 w 10789097"/>
              <a:gd name="connsiteY242" fmla="*/ 3691572 h 6857999"/>
              <a:gd name="connsiteX243" fmla="*/ 2346548 w 10789097"/>
              <a:gd name="connsiteY243" fmla="*/ 3701097 h 6857999"/>
              <a:gd name="connsiteX244" fmla="*/ 2347246 w 10789097"/>
              <a:gd name="connsiteY244" fmla="*/ 3710622 h 6857999"/>
              <a:gd name="connsiteX245" fmla="*/ 2348293 w 10789097"/>
              <a:gd name="connsiteY245" fmla="*/ 3720465 h 6857999"/>
              <a:gd name="connsiteX246" fmla="*/ 2350387 w 10789097"/>
              <a:gd name="connsiteY246" fmla="*/ 3729672 h 6857999"/>
              <a:gd name="connsiteX247" fmla="*/ 2352830 w 10789097"/>
              <a:gd name="connsiteY247" fmla="*/ 3739197 h 6857999"/>
              <a:gd name="connsiteX248" fmla="*/ 2356320 w 10789097"/>
              <a:gd name="connsiteY248" fmla="*/ 3748405 h 6857999"/>
              <a:gd name="connsiteX249" fmla="*/ 2360507 w 10789097"/>
              <a:gd name="connsiteY249" fmla="*/ 3756977 h 6857999"/>
              <a:gd name="connsiteX250" fmla="*/ 2651907 w 10789097"/>
              <a:gd name="connsiteY250" fmla="*/ 4048442 h 6857999"/>
              <a:gd name="connsiteX251" fmla="*/ 2656444 w 10789097"/>
              <a:gd name="connsiteY251" fmla="*/ 4052887 h 6857999"/>
              <a:gd name="connsiteX252" fmla="*/ 2660631 w 10789097"/>
              <a:gd name="connsiteY252" fmla="*/ 4057967 h 6857999"/>
              <a:gd name="connsiteX253" fmla="*/ 2664470 w 10789097"/>
              <a:gd name="connsiteY253" fmla="*/ 4062730 h 6857999"/>
              <a:gd name="connsiteX254" fmla="*/ 2667960 w 10789097"/>
              <a:gd name="connsiteY254" fmla="*/ 4067810 h 6857999"/>
              <a:gd name="connsiteX255" fmla="*/ 2671101 w 10789097"/>
              <a:gd name="connsiteY255" fmla="*/ 4073207 h 6857999"/>
              <a:gd name="connsiteX256" fmla="*/ 2674242 w 10789097"/>
              <a:gd name="connsiteY256" fmla="*/ 4078287 h 6857999"/>
              <a:gd name="connsiteX257" fmla="*/ 2677033 w 10789097"/>
              <a:gd name="connsiteY257" fmla="*/ 4084002 h 6857999"/>
              <a:gd name="connsiteX258" fmla="*/ 2679476 w 10789097"/>
              <a:gd name="connsiteY258" fmla="*/ 4089717 h 6857999"/>
              <a:gd name="connsiteX259" fmla="*/ 2681570 w 10789097"/>
              <a:gd name="connsiteY259" fmla="*/ 4095115 h 6857999"/>
              <a:gd name="connsiteX260" fmla="*/ 2683315 w 10789097"/>
              <a:gd name="connsiteY260" fmla="*/ 4100830 h 6857999"/>
              <a:gd name="connsiteX261" fmla="*/ 2684711 w 10789097"/>
              <a:gd name="connsiteY261" fmla="*/ 4106862 h 6857999"/>
              <a:gd name="connsiteX262" fmla="*/ 2686107 w 10789097"/>
              <a:gd name="connsiteY262" fmla="*/ 4112577 h 6857999"/>
              <a:gd name="connsiteX263" fmla="*/ 2687154 w 10789097"/>
              <a:gd name="connsiteY263" fmla="*/ 4118610 h 6857999"/>
              <a:gd name="connsiteX264" fmla="*/ 2687852 w 10789097"/>
              <a:gd name="connsiteY264" fmla="*/ 4124642 h 6857999"/>
              <a:gd name="connsiteX265" fmla="*/ 2688201 w 10789097"/>
              <a:gd name="connsiteY265" fmla="*/ 4130357 h 6857999"/>
              <a:gd name="connsiteX266" fmla="*/ 2688550 w 10789097"/>
              <a:gd name="connsiteY266" fmla="*/ 4136390 h 6857999"/>
              <a:gd name="connsiteX267" fmla="*/ 2688201 w 10789097"/>
              <a:gd name="connsiteY267" fmla="*/ 4142422 h 6857999"/>
              <a:gd name="connsiteX268" fmla="*/ 2687852 w 10789097"/>
              <a:gd name="connsiteY268" fmla="*/ 4148137 h 6857999"/>
              <a:gd name="connsiteX269" fmla="*/ 2687154 w 10789097"/>
              <a:gd name="connsiteY269" fmla="*/ 4154170 h 6857999"/>
              <a:gd name="connsiteX270" fmla="*/ 2686107 w 10789097"/>
              <a:gd name="connsiteY270" fmla="*/ 4160202 h 6857999"/>
              <a:gd name="connsiteX271" fmla="*/ 2684711 w 10789097"/>
              <a:gd name="connsiteY271" fmla="*/ 4165917 h 6857999"/>
              <a:gd name="connsiteX272" fmla="*/ 2683315 w 10789097"/>
              <a:gd name="connsiteY272" fmla="*/ 4171632 h 6857999"/>
              <a:gd name="connsiteX273" fmla="*/ 2681570 w 10789097"/>
              <a:gd name="connsiteY273" fmla="*/ 4177665 h 6857999"/>
              <a:gd name="connsiteX274" fmla="*/ 2679476 w 10789097"/>
              <a:gd name="connsiteY274" fmla="*/ 4183062 h 6857999"/>
              <a:gd name="connsiteX275" fmla="*/ 2677033 w 10789097"/>
              <a:gd name="connsiteY275" fmla="*/ 4188777 h 6857999"/>
              <a:gd name="connsiteX276" fmla="*/ 2674242 w 10789097"/>
              <a:gd name="connsiteY276" fmla="*/ 4194175 h 6857999"/>
              <a:gd name="connsiteX277" fmla="*/ 2671101 w 10789097"/>
              <a:gd name="connsiteY277" fmla="*/ 4199572 h 6857999"/>
              <a:gd name="connsiteX278" fmla="*/ 2667960 w 10789097"/>
              <a:gd name="connsiteY278" fmla="*/ 4204652 h 6857999"/>
              <a:gd name="connsiteX279" fmla="*/ 2664470 w 10789097"/>
              <a:gd name="connsiteY279" fmla="*/ 4210050 h 6857999"/>
              <a:gd name="connsiteX280" fmla="*/ 2660631 w 10789097"/>
              <a:gd name="connsiteY280" fmla="*/ 4214812 h 6857999"/>
              <a:gd name="connsiteX281" fmla="*/ 2656444 w 10789097"/>
              <a:gd name="connsiteY281" fmla="*/ 4219892 h 6857999"/>
              <a:gd name="connsiteX282" fmla="*/ 2651907 w 10789097"/>
              <a:gd name="connsiteY282" fmla="*/ 4224337 h 6857999"/>
              <a:gd name="connsiteX283" fmla="*/ 2647370 w 10789097"/>
              <a:gd name="connsiteY283" fmla="*/ 4228782 h 6857999"/>
              <a:gd name="connsiteX284" fmla="*/ 2642484 w 10789097"/>
              <a:gd name="connsiteY284" fmla="*/ 4232592 h 6857999"/>
              <a:gd name="connsiteX285" fmla="*/ 2637599 w 10789097"/>
              <a:gd name="connsiteY285" fmla="*/ 4236402 h 6857999"/>
              <a:gd name="connsiteX286" fmla="*/ 2632713 w 10789097"/>
              <a:gd name="connsiteY286" fmla="*/ 4239895 h 6857999"/>
              <a:gd name="connsiteX287" fmla="*/ 2627478 w 10789097"/>
              <a:gd name="connsiteY287" fmla="*/ 4243387 h 6857999"/>
              <a:gd name="connsiteX288" fmla="*/ 2622243 w 10789097"/>
              <a:gd name="connsiteY288" fmla="*/ 4246245 h 6857999"/>
              <a:gd name="connsiteX289" fmla="*/ 2616660 w 10789097"/>
              <a:gd name="connsiteY289" fmla="*/ 4249102 h 6857999"/>
              <a:gd name="connsiteX290" fmla="*/ 2611425 w 10789097"/>
              <a:gd name="connsiteY290" fmla="*/ 4251642 h 6857999"/>
              <a:gd name="connsiteX291" fmla="*/ 2605841 w 10789097"/>
              <a:gd name="connsiteY291" fmla="*/ 4253547 h 6857999"/>
              <a:gd name="connsiteX292" fmla="*/ 2599909 w 10789097"/>
              <a:gd name="connsiteY292" fmla="*/ 4255452 h 6857999"/>
              <a:gd name="connsiteX293" fmla="*/ 2594325 w 10789097"/>
              <a:gd name="connsiteY293" fmla="*/ 4257040 h 6857999"/>
              <a:gd name="connsiteX294" fmla="*/ 2588392 w 10789097"/>
              <a:gd name="connsiteY294" fmla="*/ 4258627 h 6857999"/>
              <a:gd name="connsiteX295" fmla="*/ 2582809 w 10789097"/>
              <a:gd name="connsiteY295" fmla="*/ 4259262 h 6857999"/>
              <a:gd name="connsiteX296" fmla="*/ 2576876 w 10789097"/>
              <a:gd name="connsiteY296" fmla="*/ 4260215 h 6857999"/>
              <a:gd name="connsiteX297" fmla="*/ 2570943 w 10789097"/>
              <a:gd name="connsiteY297" fmla="*/ 4260532 h 6857999"/>
              <a:gd name="connsiteX298" fmla="*/ 2565011 w 10789097"/>
              <a:gd name="connsiteY298" fmla="*/ 4260532 h 6857999"/>
              <a:gd name="connsiteX299" fmla="*/ 5169805 w 10789097"/>
              <a:gd name="connsiteY299" fmla="*/ 6857999 h 6857999"/>
              <a:gd name="connsiteX300" fmla="*/ 10789097 w 10789097"/>
              <a:gd name="connsiteY300" fmla="*/ 6857999 h 6857999"/>
              <a:gd name="connsiteX301" fmla="*/ 10789097 w 10789097"/>
              <a:gd name="connsiteY301" fmla="*/ 0 h 6857999"/>
              <a:gd name="connsiteX0" fmla="*/ 10789097 w 10789097"/>
              <a:gd name="connsiteY0" fmla="*/ 0 h 6857999"/>
              <a:gd name="connsiteX1" fmla="*/ 0 w 10789097"/>
              <a:gd name="connsiteY1" fmla="*/ 0 h 6857999"/>
              <a:gd name="connsiteX2" fmla="*/ 34549 w 10789097"/>
              <a:gd name="connsiteY2" fmla="*/ 34608 h 6857999"/>
              <a:gd name="connsiteX3" fmla="*/ 2681221 w 10789097"/>
              <a:gd name="connsiteY3" fmla="*/ 2678112 h 6857999"/>
              <a:gd name="connsiteX4" fmla="*/ 2685758 w 10789097"/>
              <a:gd name="connsiteY4" fmla="*/ 2682875 h 6857999"/>
              <a:gd name="connsiteX5" fmla="*/ 2689946 w 10789097"/>
              <a:gd name="connsiteY5" fmla="*/ 2687320 h 6857999"/>
              <a:gd name="connsiteX6" fmla="*/ 2693785 w 10789097"/>
              <a:gd name="connsiteY6" fmla="*/ 2692717 h 6857999"/>
              <a:gd name="connsiteX7" fmla="*/ 2697274 w 10789097"/>
              <a:gd name="connsiteY7" fmla="*/ 2697480 h 6857999"/>
              <a:gd name="connsiteX8" fmla="*/ 2700415 w 10789097"/>
              <a:gd name="connsiteY8" fmla="*/ 2702877 h 6857999"/>
              <a:gd name="connsiteX9" fmla="*/ 2703556 w 10789097"/>
              <a:gd name="connsiteY9" fmla="*/ 2708275 h 6857999"/>
              <a:gd name="connsiteX10" fmla="*/ 2706348 w 10789097"/>
              <a:gd name="connsiteY10" fmla="*/ 2713672 h 6857999"/>
              <a:gd name="connsiteX11" fmla="*/ 2708791 w 10789097"/>
              <a:gd name="connsiteY11" fmla="*/ 2719070 h 6857999"/>
              <a:gd name="connsiteX12" fmla="*/ 2710885 w 10789097"/>
              <a:gd name="connsiteY12" fmla="*/ 2725102 h 6857999"/>
              <a:gd name="connsiteX13" fmla="*/ 2712630 w 10789097"/>
              <a:gd name="connsiteY13" fmla="*/ 2730817 h 6857999"/>
              <a:gd name="connsiteX14" fmla="*/ 2714025 w 10789097"/>
              <a:gd name="connsiteY14" fmla="*/ 2736532 h 6857999"/>
              <a:gd name="connsiteX15" fmla="*/ 2715421 w 10789097"/>
              <a:gd name="connsiteY15" fmla="*/ 2742565 h 6857999"/>
              <a:gd name="connsiteX16" fmla="*/ 2716468 w 10789097"/>
              <a:gd name="connsiteY16" fmla="*/ 2748280 h 6857999"/>
              <a:gd name="connsiteX17" fmla="*/ 2717166 w 10789097"/>
              <a:gd name="connsiteY17" fmla="*/ 2753995 h 6857999"/>
              <a:gd name="connsiteX18" fmla="*/ 2717515 w 10789097"/>
              <a:gd name="connsiteY18" fmla="*/ 2760345 h 6857999"/>
              <a:gd name="connsiteX19" fmla="*/ 2717864 w 10789097"/>
              <a:gd name="connsiteY19" fmla="*/ 2766377 h 6857999"/>
              <a:gd name="connsiteX20" fmla="*/ 2717515 w 10789097"/>
              <a:gd name="connsiteY20" fmla="*/ 2772092 h 6857999"/>
              <a:gd name="connsiteX21" fmla="*/ 2717166 w 10789097"/>
              <a:gd name="connsiteY21" fmla="*/ 2778125 h 6857999"/>
              <a:gd name="connsiteX22" fmla="*/ 2716468 w 10789097"/>
              <a:gd name="connsiteY22" fmla="*/ 2784157 h 6857999"/>
              <a:gd name="connsiteX23" fmla="*/ 2715421 w 10789097"/>
              <a:gd name="connsiteY23" fmla="*/ 2790190 h 6857999"/>
              <a:gd name="connsiteX24" fmla="*/ 2714025 w 10789097"/>
              <a:gd name="connsiteY24" fmla="*/ 2795905 h 6857999"/>
              <a:gd name="connsiteX25" fmla="*/ 2712630 w 10789097"/>
              <a:gd name="connsiteY25" fmla="*/ 2801620 h 6857999"/>
              <a:gd name="connsiteX26" fmla="*/ 2710885 w 10789097"/>
              <a:gd name="connsiteY26" fmla="*/ 2807335 h 6857999"/>
              <a:gd name="connsiteX27" fmla="*/ 2708791 w 10789097"/>
              <a:gd name="connsiteY27" fmla="*/ 2813050 h 6857999"/>
              <a:gd name="connsiteX28" fmla="*/ 2706348 w 10789097"/>
              <a:gd name="connsiteY28" fmla="*/ 2818765 h 6857999"/>
              <a:gd name="connsiteX29" fmla="*/ 2703556 w 10789097"/>
              <a:gd name="connsiteY29" fmla="*/ 2824162 h 6857999"/>
              <a:gd name="connsiteX30" fmla="*/ 2700415 w 10789097"/>
              <a:gd name="connsiteY30" fmla="*/ 2829560 h 6857999"/>
              <a:gd name="connsiteX31" fmla="*/ 2697274 w 10789097"/>
              <a:gd name="connsiteY31" fmla="*/ 2834640 h 6857999"/>
              <a:gd name="connsiteX32" fmla="*/ 2693785 w 10789097"/>
              <a:gd name="connsiteY32" fmla="*/ 2840037 h 6857999"/>
              <a:gd name="connsiteX33" fmla="*/ 2689946 w 10789097"/>
              <a:gd name="connsiteY33" fmla="*/ 2844800 h 6857999"/>
              <a:gd name="connsiteX34" fmla="*/ 2685758 w 10789097"/>
              <a:gd name="connsiteY34" fmla="*/ 2849562 h 6857999"/>
              <a:gd name="connsiteX35" fmla="*/ 2681221 w 10789097"/>
              <a:gd name="connsiteY35" fmla="*/ 2854325 h 6857999"/>
              <a:gd name="connsiteX36" fmla="*/ 2676684 w 10789097"/>
              <a:gd name="connsiteY36" fmla="*/ 2858770 h 6857999"/>
              <a:gd name="connsiteX37" fmla="*/ 2671799 w 10789097"/>
              <a:gd name="connsiteY37" fmla="*/ 2862580 h 6857999"/>
              <a:gd name="connsiteX38" fmla="*/ 2666913 w 10789097"/>
              <a:gd name="connsiteY38" fmla="*/ 2866390 h 6857999"/>
              <a:gd name="connsiteX39" fmla="*/ 2661678 w 10789097"/>
              <a:gd name="connsiteY39" fmla="*/ 2870200 h 6857999"/>
              <a:gd name="connsiteX40" fmla="*/ 2656444 w 10789097"/>
              <a:gd name="connsiteY40" fmla="*/ 2873375 h 6857999"/>
              <a:gd name="connsiteX41" fmla="*/ 2651209 w 10789097"/>
              <a:gd name="connsiteY41" fmla="*/ 2876550 h 6857999"/>
              <a:gd name="connsiteX42" fmla="*/ 2645625 w 10789097"/>
              <a:gd name="connsiteY42" fmla="*/ 2879090 h 6857999"/>
              <a:gd name="connsiteX43" fmla="*/ 2640041 w 10789097"/>
              <a:gd name="connsiteY43" fmla="*/ 2881312 h 6857999"/>
              <a:gd name="connsiteX44" fmla="*/ 2634458 w 10789097"/>
              <a:gd name="connsiteY44" fmla="*/ 2883535 h 6857999"/>
              <a:gd name="connsiteX45" fmla="*/ 2628525 w 10789097"/>
              <a:gd name="connsiteY45" fmla="*/ 2885757 h 6857999"/>
              <a:gd name="connsiteX46" fmla="*/ 2622941 w 10789097"/>
              <a:gd name="connsiteY46" fmla="*/ 2887027 h 6857999"/>
              <a:gd name="connsiteX47" fmla="*/ 2617009 w 10789097"/>
              <a:gd name="connsiteY47" fmla="*/ 2888297 h 6857999"/>
              <a:gd name="connsiteX48" fmla="*/ 2611076 w 10789097"/>
              <a:gd name="connsiteY48" fmla="*/ 2889567 h 6857999"/>
              <a:gd name="connsiteX49" fmla="*/ 2605143 w 10789097"/>
              <a:gd name="connsiteY49" fmla="*/ 2890202 h 6857999"/>
              <a:gd name="connsiteX50" fmla="*/ 2599211 w 10789097"/>
              <a:gd name="connsiteY50" fmla="*/ 2890520 h 6857999"/>
              <a:gd name="connsiteX51" fmla="*/ 2593278 w 10789097"/>
              <a:gd name="connsiteY51" fmla="*/ 2890520 h 6857999"/>
              <a:gd name="connsiteX52" fmla="*/ 2587345 w 10789097"/>
              <a:gd name="connsiteY52" fmla="*/ 2890520 h 6857999"/>
              <a:gd name="connsiteX53" fmla="*/ 2581413 w 10789097"/>
              <a:gd name="connsiteY53" fmla="*/ 2890202 h 6857999"/>
              <a:gd name="connsiteX54" fmla="*/ 2575480 w 10789097"/>
              <a:gd name="connsiteY54" fmla="*/ 2889567 h 6857999"/>
              <a:gd name="connsiteX55" fmla="*/ 2569547 w 10789097"/>
              <a:gd name="connsiteY55" fmla="*/ 2888297 h 6857999"/>
              <a:gd name="connsiteX56" fmla="*/ 2563615 w 10789097"/>
              <a:gd name="connsiteY56" fmla="*/ 2887027 h 6857999"/>
              <a:gd name="connsiteX57" fmla="*/ 2557682 w 10789097"/>
              <a:gd name="connsiteY57" fmla="*/ 2885757 h 6857999"/>
              <a:gd name="connsiteX58" fmla="*/ 2552098 w 10789097"/>
              <a:gd name="connsiteY58" fmla="*/ 2883535 h 6857999"/>
              <a:gd name="connsiteX59" fmla="*/ 2546515 w 10789097"/>
              <a:gd name="connsiteY59" fmla="*/ 2881312 h 6857999"/>
              <a:gd name="connsiteX60" fmla="*/ 2540931 w 10789097"/>
              <a:gd name="connsiteY60" fmla="*/ 2879090 h 6857999"/>
              <a:gd name="connsiteX61" fmla="*/ 2535347 w 10789097"/>
              <a:gd name="connsiteY61" fmla="*/ 2876550 h 6857999"/>
              <a:gd name="connsiteX62" fmla="*/ 2530112 w 10789097"/>
              <a:gd name="connsiteY62" fmla="*/ 2873375 h 6857999"/>
              <a:gd name="connsiteX63" fmla="*/ 2524878 w 10789097"/>
              <a:gd name="connsiteY63" fmla="*/ 2870200 h 6857999"/>
              <a:gd name="connsiteX64" fmla="*/ 2519643 w 10789097"/>
              <a:gd name="connsiteY64" fmla="*/ 2866390 h 6857999"/>
              <a:gd name="connsiteX65" fmla="*/ 2514757 w 10789097"/>
              <a:gd name="connsiteY65" fmla="*/ 2862580 h 6857999"/>
              <a:gd name="connsiteX66" fmla="*/ 2509872 w 10789097"/>
              <a:gd name="connsiteY66" fmla="*/ 2858770 h 6857999"/>
              <a:gd name="connsiteX67" fmla="*/ 2505335 w 10789097"/>
              <a:gd name="connsiteY67" fmla="*/ 2854325 h 6857999"/>
              <a:gd name="connsiteX68" fmla="*/ 2390869 w 10789097"/>
              <a:gd name="connsiteY68" fmla="*/ 2740025 h 6857999"/>
              <a:gd name="connsiteX69" fmla="*/ 2385983 w 10789097"/>
              <a:gd name="connsiteY69" fmla="*/ 2735580 h 6857999"/>
              <a:gd name="connsiteX70" fmla="*/ 2381097 w 10789097"/>
              <a:gd name="connsiteY70" fmla="*/ 2731452 h 6857999"/>
              <a:gd name="connsiteX71" fmla="*/ 2376212 w 10789097"/>
              <a:gd name="connsiteY71" fmla="*/ 2727642 h 6857999"/>
              <a:gd name="connsiteX72" fmla="*/ 2371326 w 10789097"/>
              <a:gd name="connsiteY72" fmla="*/ 2724150 h 6857999"/>
              <a:gd name="connsiteX73" fmla="*/ 2366091 w 10789097"/>
              <a:gd name="connsiteY73" fmla="*/ 2720975 h 6857999"/>
              <a:gd name="connsiteX74" fmla="*/ 2360507 w 10789097"/>
              <a:gd name="connsiteY74" fmla="*/ 2717800 h 6857999"/>
              <a:gd name="connsiteX75" fmla="*/ 2355273 w 10789097"/>
              <a:gd name="connsiteY75" fmla="*/ 2715260 h 6857999"/>
              <a:gd name="connsiteX76" fmla="*/ 2349689 w 10789097"/>
              <a:gd name="connsiteY76" fmla="*/ 2713037 h 6857999"/>
              <a:gd name="connsiteX77" fmla="*/ 2343757 w 10789097"/>
              <a:gd name="connsiteY77" fmla="*/ 2710497 h 6857999"/>
              <a:gd name="connsiteX78" fmla="*/ 2338173 w 10789097"/>
              <a:gd name="connsiteY78" fmla="*/ 2708592 h 6857999"/>
              <a:gd name="connsiteX79" fmla="*/ 2332240 w 10789097"/>
              <a:gd name="connsiteY79" fmla="*/ 2707322 h 6857999"/>
              <a:gd name="connsiteX80" fmla="*/ 2326307 w 10789097"/>
              <a:gd name="connsiteY80" fmla="*/ 2706052 h 6857999"/>
              <a:gd name="connsiteX81" fmla="*/ 2320724 w 10789097"/>
              <a:gd name="connsiteY81" fmla="*/ 2704782 h 6857999"/>
              <a:gd name="connsiteX82" fmla="*/ 2314442 w 10789097"/>
              <a:gd name="connsiteY82" fmla="*/ 2704147 h 6857999"/>
              <a:gd name="connsiteX83" fmla="*/ 2308509 w 10789097"/>
              <a:gd name="connsiteY83" fmla="*/ 2703830 h 6857999"/>
              <a:gd name="connsiteX84" fmla="*/ 2302577 w 10789097"/>
              <a:gd name="connsiteY84" fmla="*/ 2703512 h 6857999"/>
              <a:gd name="connsiteX85" fmla="*/ 2296644 w 10789097"/>
              <a:gd name="connsiteY85" fmla="*/ 2703830 h 6857999"/>
              <a:gd name="connsiteX86" fmla="*/ 2290711 w 10789097"/>
              <a:gd name="connsiteY86" fmla="*/ 2704147 h 6857999"/>
              <a:gd name="connsiteX87" fmla="*/ 2284779 w 10789097"/>
              <a:gd name="connsiteY87" fmla="*/ 2704782 h 6857999"/>
              <a:gd name="connsiteX88" fmla="*/ 2278846 w 10789097"/>
              <a:gd name="connsiteY88" fmla="*/ 2706052 h 6857999"/>
              <a:gd name="connsiteX89" fmla="*/ 2272913 w 10789097"/>
              <a:gd name="connsiteY89" fmla="*/ 2707322 h 6857999"/>
              <a:gd name="connsiteX90" fmla="*/ 2267330 w 10789097"/>
              <a:gd name="connsiteY90" fmla="*/ 2708592 h 6857999"/>
              <a:gd name="connsiteX91" fmla="*/ 2261397 w 10789097"/>
              <a:gd name="connsiteY91" fmla="*/ 2710497 h 6857999"/>
              <a:gd name="connsiteX92" fmla="*/ 2255813 w 10789097"/>
              <a:gd name="connsiteY92" fmla="*/ 2713037 h 6857999"/>
              <a:gd name="connsiteX93" fmla="*/ 2250229 w 10789097"/>
              <a:gd name="connsiteY93" fmla="*/ 2715260 h 6857999"/>
              <a:gd name="connsiteX94" fmla="*/ 2244646 w 10789097"/>
              <a:gd name="connsiteY94" fmla="*/ 2717800 h 6857999"/>
              <a:gd name="connsiteX95" fmla="*/ 2239411 w 10789097"/>
              <a:gd name="connsiteY95" fmla="*/ 2720975 h 6857999"/>
              <a:gd name="connsiteX96" fmla="*/ 2234177 w 10789097"/>
              <a:gd name="connsiteY96" fmla="*/ 2724150 h 6857999"/>
              <a:gd name="connsiteX97" fmla="*/ 2228942 w 10789097"/>
              <a:gd name="connsiteY97" fmla="*/ 2727642 h 6857999"/>
              <a:gd name="connsiteX98" fmla="*/ 2224056 w 10789097"/>
              <a:gd name="connsiteY98" fmla="*/ 2731452 h 6857999"/>
              <a:gd name="connsiteX99" fmla="*/ 2219170 w 10789097"/>
              <a:gd name="connsiteY99" fmla="*/ 2735580 h 6857999"/>
              <a:gd name="connsiteX100" fmla="*/ 2214633 w 10789097"/>
              <a:gd name="connsiteY100" fmla="*/ 2740025 h 6857999"/>
              <a:gd name="connsiteX101" fmla="*/ 2210097 w 10789097"/>
              <a:gd name="connsiteY101" fmla="*/ 2744787 h 6857999"/>
              <a:gd name="connsiteX102" fmla="*/ 2206258 w 10789097"/>
              <a:gd name="connsiteY102" fmla="*/ 2749550 h 6857999"/>
              <a:gd name="connsiteX103" fmla="*/ 2202070 w 10789097"/>
              <a:gd name="connsiteY103" fmla="*/ 2754312 h 6857999"/>
              <a:gd name="connsiteX104" fmla="*/ 2198581 w 10789097"/>
              <a:gd name="connsiteY104" fmla="*/ 2759710 h 6857999"/>
              <a:gd name="connsiteX105" fmla="*/ 2195091 w 10789097"/>
              <a:gd name="connsiteY105" fmla="*/ 2764790 h 6857999"/>
              <a:gd name="connsiteX106" fmla="*/ 2191950 w 10789097"/>
              <a:gd name="connsiteY106" fmla="*/ 2770187 h 6857999"/>
              <a:gd name="connsiteX107" fmla="*/ 2189507 w 10789097"/>
              <a:gd name="connsiteY107" fmla="*/ 2775585 h 6857999"/>
              <a:gd name="connsiteX108" fmla="*/ 2187064 w 10789097"/>
              <a:gd name="connsiteY108" fmla="*/ 2781300 h 6857999"/>
              <a:gd name="connsiteX109" fmla="*/ 2184621 w 10789097"/>
              <a:gd name="connsiteY109" fmla="*/ 2787015 h 6857999"/>
              <a:gd name="connsiteX110" fmla="*/ 2182876 w 10789097"/>
              <a:gd name="connsiteY110" fmla="*/ 2792730 h 6857999"/>
              <a:gd name="connsiteX111" fmla="*/ 2181480 w 10789097"/>
              <a:gd name="connsiteY111" fmla="*/ 2798445 h 6857999"/>
              <a:gd name="connsiteX112" fmla="*/ 2180085 w 10789097"/>
              <a:gd name="connsiteY112" fmla="*/ 2804477 h 6857999"/>
              <a:gd name="connsiteX113" fmla="*/ 2179037 w 10789097"/>
              <a:gd name="connsiteY113" fmla="*/ 2810192 h 6857999"/>
              <a:gd name="connsiteX114" fmla="*/ 2178339 w 10789097"/>
              <a:gd name="connsiteY114" fmla="*/ 2816225 h 6857999"/>
              <a:gd name="connsiteX115" fmla="*/ 2177991 w 10789097"/>
              <a:gd name="connsiteY115" fmla="*/ 2822257 h 6857999"/>
              <a:gd name="connsiteX116" fmla="*/ 2177641 w 10789097"/>
              <a:gd name="connsiteY116" fmla="*/ 2827972 h 6857999"/>
              <a:gd name="connsiteX117" fmla="*/ 2177991 w 10789097"/>
              <a:gd name="connsiteY117" fmla="*/ 2834005 h 6857999"/>
              <a:gd name="connsiteX118" fmla="*/ 2178339 w 10789097"/>
              <a:gd name="connsiteY118" fmla="*/ 2840037 h 6857999"/>
              <a:gd name="connsiteX119" fmla="*/ 2179037 w 10789097"/>
              <a:gd name="connsiteY119" fmla="*/ 2845752 h 6857999"/>
              <a:gd name="connsiteX120" fmla="*/ 2180085 w 10789097"/>
              <a:gd name="connsiteY120" fmla="*/ 2851785 h 6857999"/>
              <a:gd name="connsiteX121" fmla="*/ 2181480 w 10789097"/>
              <a:gd name="connsiteY121" fmla="*/ 2857817 h 6857999"/>
              <a:gd name="connsiteX122" fmla="*/ 2182876 w 10789097"/>
              <a:gd name="connsiteY122" fmla="*/ 2863532 h 6857999"/>
              <a:gd name="connsiteX123" fmla="*/ 2184621 w 10789097"/>
              <a:gd name="connsiteY123" fmla="*/ 2869247 h 6857999"/>
              <a:gd name="connsiteX124" fmla="*/ 2187064 w 10789097"/>
              <a:gd name="connsiteY124" fmla="*/ 2875280 h 6857999"/>
              <a:gd name="connsiteX125" fmla="*/ 2189507 w 10789097"/>
              <a:gd name="connsiteY125" fmla="*/ 2880677 h 6857999"/>
              <a:gd name="connsiteX126" fmla="*/ 2191950 w 10789097"/>
              <a:gd name="connsiteY126" fmla="*/ 2886075 h 6857999"/>
              <a:gd name="connsiteX127" fmla="*/ 2195091 w 10789097"/>
              <a:gd name="connsiteY127" fmla="*/ 2891472 h 6857999"/>
              <a:gd name="connsiteX128" fmla="*/ 2198581 w 10789097"/>
              <a:gd name="connsiteY128" fmla="*/ 2896870 h 6857999"/>
              <a:gd name="connsiteX129" fmla="*/ 2202070 w 10789097"/>
              <a:gd name="connsiteY129" fmla="*/ 2901632 h 6857999"/>
              <a:gd name="connsiteX130" fmla="*/ 2206258 w 10789097"/>
              <a:gd name="connsiteY130" fmla="*/ 2906712 h 6857999"/>
              <a:gd name="connsiteX131" fmla="*/ 2210097 w 10789097"/>
              <a:gd name="connsiteY131" fmla="*/ 2911475 h 6857999"/>
              <a:gd name="connsiteX132" fmla="*/ 2214633 w 10789097"/>
              <a:gd name="connsiteY132" fmla="*/ 2916237 h 6857999"/>
              <a:gd name="connsiteX133" fmla="*/ 2938420 w 10789097"/>
              <a:gd name="connsiteY133" fmla="*/ 3639502 h 6857999"/>
              <a:gd name="connsiteX134" fmla="*/ 2942957 w 10789097"/>
              <a:gd name="connsiteY134" fmla="*/ 3643947 h 6857999"/>
              <a:gd name="connsiteX135" fmla="*/ 2947145 w 10789097"/>
              <a:gd name="connsiteY135" fmla="*/ 3648710 h 6857999"/>
              <a:gd name="connsiteX136" fmla="*/ 2950984 w 10789097"/>
              <a:gd name="connsiteY136" fmla="*/ 3653790 h 6857999"/>
              <a:gd name="connsiteX137" fmla="*/ 2954473 w 10789097"/>
              <a:gd name="connsiteY137" fmla="*/ 3658870 h 6857999"/>
              <a:gd name="connsiteX138" fmla="*/ 2957614 w 10789097"/>
              <a:gd name="connsiteY138" fmla="*/ 3664267 h 6857999"/>
              <a:gd name="connsiteX139" fmla="*/ 2960755 w 10789097"/>
              <a:gd name="connsiteY139" fmla="*/ 3669347 h 6857999"/>
              <a:gd name="connsiteX140" fmla="*/ 2963547 w 10789097"/>
              <a:gd name="connsiteY140" fmla="*/ 3675062 h 6857999"/>
              <a:gd name="connsiteX141" fmla="*/ 2965641 w 10789097"/>
              <a:gd name="connsiteY141" fmla="*/ 3680460 h 6857999"/>
              <a:gd name="connsiteX142" fmla="*/ 2968084 w 10789097"/>
              <a:gd name="connsiteY142" fmla="*/ 3686175 h 6857999"/>
              <a:gd name="connsiteX143" fmla="*/ 2969829 w 10789097"/>
              <a:gd name="connsiteY143" fmla="*/ 3691890 h 6857999"/>
              <a:gd name="connsiteX144" fmla="*/ 2971224 w 10789097"/>
              <a:gd name="connsiteY144" fmla="*/ 3697605 h 6857999"/>
              <a:gd name="connsiteX145" fmla="*/ 2972620 w 10789097"/>
              <a:gd name="connsiteY145" fmla="*/ 3703637 h 6857999"/>
              <a:gd name="connsiteX146" fmla="*/ 2973667 w 10789097"/>
              <a:gd name="connsiteY146" fmla="*/ 3709670 h 6857999"/>
              <a:gd name="connsiteX147" fmla="*/ 2974365 w 10789097"/>
              <a:gd name="connsiteY147" fmla="*/ 3715385 h 6857999"/>
              <a:gd name="connsiteX148" fmla="*/ 2974714 w 10789097"/>
              <a:gd name="connsiteY148" fmla="*/ 3721417 h 6857999"/>
              <a:gd name="connsiteX149" fmla="*/ 2975063 w 10789097"/>
              <a:gd name="connsiteY149" fmla="*/ 3727450 h 6857999"/>
              <a:gd name="connsiteX150" fmla="*/ 2974714 w 10789097"/>
              <a:gd name="connsiteY150" fmla="*/ 3733165 h 6857999"/>
              <a:gd name="connsiteX151" fmla="*/ 2974365 w 10789097"/>
              <a:gd name="connsiteY151" fmla="*/ 3739197 h 6857999"/>
              <a:gd name="connsiteX152" fmla="*/ 2973667 w 10789097"/>
              <a:gd name="connsiteY152" fmla="*/ 3745230 h 6857999"/>
              <a:gd name="connsiteX153" fmla="*/ 2972620 w 10789097"/>
              <a:gd name="connsiteY153" fmla="*/ 3750945 h 6857999"/>
              <a:gd name="connsiteX154" fmla="*/ 2971224 w 10789097"/>
              <a:gd name="connsiteY154" fmla="*/ 3756977 h 6857999"/>
              <a:gd name="connsiteX155" fmla="*/ 2969829 w 10789097"/>
              <a:gd name="connsiteY155" fmla="*/ 3763010 h 6857999"/>
              <a:gd name="connsiteX156" fmla="*/ 2968084 w 10789097"/>
              <a:gd name="connsiteY156" fmla="*/ 3768407 h 6857999"/>
              <a:gd name="connsiteX157" fmla="*/ 2965641 w 10789097"/>
              <a:gd name="connsiteY157" fmla="*/ 3774122 h 6857999"/>
              <a:gd name="connsiteX158" fmla="*/ 2963547 w 10789097"/>
              <a:gd name="connsiteY158" fmla="*/ 3779837 h 6857999"/>
              <a:gd name="connsiteX159" fmla="*/ 2960755 w 10789097"/>
              <a:gd name="connsiteY159" fmla="*/ 3785235 h 6857999"/>
              <a:gd name="connsiteX160" fmla="*/ 2957614 w 10789097"/>
              <a:gd name="connsiteY160" fmla="*/ 3790632 h 6857999"/>
              <a:gd name="connsiteX161" fmla="*/ 2954473 w 10789097"/>
              <a:gd name="connsiteY161" fmla="*/ 3795712 h 6857999"/>
              <a:gd name="connsiteX162" fmla="*/ 2950984 w 10789097"/>
              <a:gd name="connsiteY162" fmla="*/ 3801110 h 6857999"/>
              <a:gd name="connsiteX163" fmla="*/ 2947145 w 10789097"/>
              <a:gd name="connsiteY163" fmla="*/ 3805872 h 6857999"/>
              <a:gd name="connsiteX164" fmla="*/ 2942957 w 10789097"/>
              <a:gd name="connsiteY164" fmla="*/ 3810635 h 6857999"/>
              <a:gd name="connsiteX165" fmla="*/ 2938420 w 10789097"/>
              <a:gd name="connsiteY165" fmla="*/ 3815397 h 6857999"/>
              <a:gd name="connsiteX166" fmla="*/ 2933884 w 10789097"/>
              <a:gd name="connsiteY166" fmla="*/ 3819842 h 6857999"/>
              <a:gd name="connsiteX167" fmla="*/ 2928998 w 10789097"/>
              <a:gd name="connsiteY167" fmla="*/ 3823970 h 6857999"/>
              <a:gd name="connsiteX168" fmla="*/ 2924112 w 10789097"/>
              <a:gd name="connsiteY168" fmla="*/ 3827780 h 6857999"/>
              <a:gd name="connsiteX169" fmla="*/ 2918877 w 10789097"/>
              <a:gd name="connsiteY169" fmla="*/ 3831272 h 6857999"/>
              <a:gd name="connsiteX170" fmla="*/ 2913643 w 10789097"/>
              <a:gd name="connsiteY170" fmla="*/ 3834447 h 6857999"/>
              <a:gd name="connsiteX171" fmla="*/ 2908408 w 10789097"/>
              <a:gd name="connsiteY171" fmla="*/ 3837622 h 6857999"/>
              <a:gd name="connsiteX172" fmla="*/ 2902824 w 10789097"/>
              <a:gd name="connsiteY172" fmla="*/ 3840480 h 6857999"/>
              <a:gd name="connsiteX173" fmla="*/ 2897240 w 10789097"/>
              <a:gd name="connsiteY173" fmla="*/ 3843020 h 6857999"/>
              <a:gd name="connsiteX174" fmla="*/ 2891657 w 10789097"/>
              <a:gd name="connsiteY174" fmla="*/ 3844925 h 6857999"/>
              <a:gd name="connsiteX175" fmla="*/ 2885724 w 10789097"/>
              <a:gd name="connsiteY175" fmla="*/ 3846830 h 6857999"/>
              <a:gd name="connsiteX176" fmla="*/ 2880140 w 10789097"/>
              <a:gd name="connsiteY176" fmla="*/ 3848417 h 6857999"/>
              <a:gd name="connsiteX177" fmla="*/ 2874208 w 10789097"/>
              <a:gd name="connsiteY177" fmla="*/ 3849370 h 6857999"/>
              <a:gd name="connsiteX178" fmla="*/ 2868275 w 10789097"/>
              <a:gd name="connsiteY178" fmla="*/ 3850640 h 6857999"/>
              <a:gd name="connsiteX179" fmla="*/ 2862342 w 10789097"/>
              <a:gd name="connsiteY179" fmla="*/ 3851275 h 6857999"/>
              <a:gd name="connsiteX180" fmla="*/ 2856410 w 10789097"/>
              <a:gd name="connsiteY180" fmla="*/ 3851592 h 6857999"/>
              <a:gd name="connsiteX181" fmla="*/ 2850477 w 10789097"/>
              <a:gd name="connsiteY181" fmla="*/ 3851910 h 6857999"/>
              <a:gd name="connsiteX182" fmla="*/ 2844544 w 10789097"/>
              <a:gd name="connsiteY182" fmla="*/ 3851592 h 6857999"/>
              <a:gd name="connsiteX183" fmla="*/ 2838612 w 10789097"/>
              <a:gd name="connsiteY183" fmla="*/ 3851275 h 6857999"/>
              <a:gd name="connsiteX184" fmla="*/ 2832679 w 10789097"/>
              <a:gd name="connsiteY184" fmla="*/ 3850640 h 6857999"/>
              <a:gd name="connsiteX185" fmla="*/ 2826746 w 10789097"/>
              <a:gd name="connsiteY185" fmla="*/ 3849370 h 6857999"/>
              <a:gd name="connsiteX186" fmla="*/ 2820814 w 10789097"/>
              <a:gd name="connsiteY186" fmla="*/ 3848417 h 6857999"/>
              <a:gd name="connsiteX187" fmla="*/ 2814881 w 10789097"/>
              <a:gd name="connsiteY187" fmla="*/ 3846830 h 6857999"/>
              <a:gd name="connsiteX188" fmla="*/ 2809297 w 10789097"/>
              <a:gd name="connsiteY188" fmla="*/ 3844925 h 6857999"/>
              <a:gd name="connsiteX189" fmla="*/ 2803714 w 10789097"/>
              <a:gd name="connsiteY189" fmla="*/ 3843020 h 6857999"/>
              <a:gd name="connsiteX190" fmla="*/ 2798130 w 10789097"/>
              <a:gd name="connsiteY190" fmla="*/ 3840480 h 6857999"/>
              <a:gd name="connsiteX191" fmla="*/ 2792546 w 10789097"/>
              <a:gd name="connsiteY191" fmla="*/ 3837622 h 6857999"/>
              <a:gd name="connsiteX192" fmla="*/ 2787311 w 10789097"/>
              <a:gd name="connsiteY192" fmla="*/ 3834447 h 6857999"/>
              <a:gd name="connsiteX193" fmla="*/ 2782077 w 10789097"/>
              <a:gd name="connsiteY193" fmla="*/ 3831272 h 6857999"/>
              <a:gd name="connsiteX194" fmla="*/ 2776842 w 10789097"/>
              <a:gd name="connsiteY194" fmla="*/ 3827780 h 6857999"/>
              <a:gd name="connsiteX195" fmla="*/ 2771956 w 10789097"/>
              <a:gd name="connsiteY195" fmla="*/ 3823970 h 6857999"/>
              <a:gd name="connsiteX196" fmla="*/ 2767071 w 10789097"/>
              <a:gd name="connsiteY196" fmla="*/ 3819842 h 6857999"/>
              <a:gd name="connsiteX197" fmla="*/ 2762534 w 10789097"/>
              <a:gd name="connsiteY197" fmla="*/ 3815397 h 6857999"/>
              <a:gd name="connsiteX198" fmla="*/ 2666564 w 10789097"/>
              <a:gd name="connsiteY198" fmla="*/ 3720147 h 6857999"/>
              <a:gd name="connsiteX199" fmla="*/ 2559078 w 10789097"/>
              <a:gd name="connsiteY199" fmla="*/ 3612515 h 6857999"/>
              <a:gd name="connsiteX200" fmla="*/ 2554541 w 10789097"/>
              <a:gd name="connsiteY200" fmla="*/ 3608070 h 6857999"/>
              <a:gd name="connsiteX201" fmla="*/ 2549655 w 10789097"/>
              <a:gd name="connsiteY201" fmla="*/ 3604260 h 6857999"/>
              <a:gd name="connsiteX202" fmla="*/ 2544770 w 10789097"/>
              <a:gd name="connsiteY202" fmla="*/ 3600132 h 6857999"/>
              <a:gd name="connsiteX203" fmla="*/ 2539535 w 10789097"/>
              <a:gd name="connsiteY203" fmla="*/ 3596640 h 6857999"/>
              <a:gd name="connsiteX204" fmla="*/ 2534300 w 10789097"/>
              <a:gd name="connsiteY204" fmla="*/ 3593465 h 6857999"/>
              <a:gd name="connsiteX205" fmla="*/ 2529066 w 10789097"/>
              <a:gd name="connsiteY205" fmla="*/ 3590290 h 6857999"/>
              <a:gd name="connsiteX206" fmla="*/ 2523482 w 10789097"/>
              <a:gd name="connsiteY206" fmla="*/ 3587750 h 6857999"/>
              <a:gd name="connsiteX207" fmla="*/ 2517898 w 10789097"/>
              <a:gd name="connsiteY207" fmla="*/ 3585210 h 6857999"/>
              <a:gd name="connsiteX208" fmla="*/ 2512314 w 10789097"/>
              <a:gd name="connsiteY208" fmla="*/ 3583305 h 6857999"/>
              <a:gd name="connsiteX209" fmla="*/ 2506731 w 10789097"/>
              <a:gd name="connsiteY209" fmla="*/ 3581082 h 6857999"/>
              <a:gd name="connsiteX210" fmla="*/ 2500798 w 10789097"/>
              <a:gd name="connsiteY210" fmla="*/ 3579812 h 6857999"/>
              <a:gd name="connsiteX211" fmla="*/ 2494865 w 10789097"/>
              <a:gd name="connsiteY211" fmla="*/ 3578225 h 6857999"/>
              <a:gd name="connsiteX212" fmla="*/ 2488933 w 10789097"/>
              <a:gd name="connsiteY212" fmla="*/ 3577272 h 6857999"/>
              <a:gd name="connsiteX213" fmla="*/ 2483000 w 10789097"/>
              <a:gd name="connsiteY213" fmla="*/ 3576637 h 6857999"/>
              <a:gd name="connsiteX214" fmla="*/ 2476718 w 10789097"/>
              <a:gd name="connsiteY214" fmla="*/ 3576320 h 6857999"/>
              <a:gd name="connsiteX215" fmla="*/ 2470786 w 10789097"/>
              <a:gd name="connsiteY215" fmla="*/ 3576320 h 6857999"/>
              <a:gd name="connsiteX216" fmla="*/ 2464853 w 10789097"/>
              <a:gd name="connsiteY216" fmla="*/ 3576320 h 6857999"/>
              <a:gd name="connsiteX217" fmla="*/ 2458920 w 10789097"/>
              <a:gd name="connsiteY217" fmla="*/ 3576637 h 6857999"/>
              <a:gd name="connsiteX218" fmla="*/ 2452988 w 10789097"/>
              <a:gd name="connsiteY218" fmla="*/ 3577272 h 6857999"/>
              <a:gd name="connsiteX219" fmla="*/ 2447055 w 10789097"/>
              <a:gd name="connsiteY219" fmla="*/ 3578225 h 6857999"/>
              <a:gd name="connsiteX220" fmla="*/ 2441122 w 10789097"/>
              <a:gd name="connsiteY220" fmla="*/ 3579812 h 6857999"/>
              <a:gd name="connsiteX221" fmla="*/ 2435190 w 10789097"/>
              <a:gd name="connsiteY221" fmla="*/ 3581082 h 6857999"/>
              <a:gd name="connsiteX222" fmla="*/ 2429606 w 10789097"/>
              <a:gd name="connsiteY222" fmla="*/ 3583305 h 6857999"/>
              <a:gd name="connsiteX223" fmla="*/ 2424022 w 10789097"/>
              <a:gd name="connsiteY223" fmla="*/ 3585210 h 6857999"/>
              <a:gd name="connsiteX224" fmla="*/ 2418439 w 10789097"/>
              <a:gd name="connsiteY224" fmla="*/ 3587750 h 6857999"/>
              <a:gd name="connsiteX225" fmla="*/ 2412855 w 10789097"/>
              <a:gd name="connsiteY225" fmla="*/ 3590290 h 6857999"/>
              <a:gd name="connsiteX226" fmla="*/ 2407620 w 10789097"/>
              <a:gd name="connsiteY226" fmla="*/ 3593465 h 6857999"/>
              <a:gd name="connsiteX227" fmla="*/ 2402385 w 10789097"/>
              <a:gd name="connsiteY227" fmla="*/ 3596640 h 6857999"/>
              <a:gd name="connsiteX228" fmla="*/ 2397151 w 10789097"/>
              <a:gd name="connsiteY228" fmla="*/ 3600450 h 6857999"/>
              <a:gd name="connsiteX229" fmla="*/ 2392265 w 10789097"/>
              <a:gd name="connsiteY229" fmla="*/ 3604260 h 6857999"/>
              <a:gd name="connsiteX230" fmla="*/ 2387379 w 10789097"/>
              <a:gd name="connsiteY230" fmla="*/ 3608070 h 6857999"/>
              <a:gd name="connsiteX231" fmla="*/ 2382842 w 10789097"/>
              <a:gd name="connsiteY231" fmla="*/ 3612515 h 6857999"/>
              <a:gd name="connsiteX232" fmla="*/ 2379003 w 10789097"/>
              <a:gd name="connsiteY232" fmla="*/ 3616325 h 6857999"/>
              <a:gd name="connsiteX233" fmla="*/ 2375863 w 10789097"/>
              <a:gd name="connsiteY233" fmla="*/ 3620135 h 6857999"/>
              <a:gd name="connsiteX234" fmla="*/ 2369581 w 10789097"/>
              <a:gd name="connsiteY234" fmla="*/ 3628390 h 6857999"/>
              <a:gd name="connsiteX235" fmla="*/ 2363997 w 10789097"/>
              <a:gd name="connsiteY235" fmla="*/ 3636327 h 6857999"/>
              <a:gd name="connsiteX236" fmla="*/ 2359461 w 10789097"/>
              <a:gd name="connsiteY236" fmla="*/ 3644900 h 6857999"/>
              <a:gd name="connsiteX237" fmla="*/ 2355273 w 10789097"/>
              <a:gd name="connsiteY237" fmla="*/ 3654107 h 6857999"/>
              <a:gd name="connsiteX238" fmla="*/ 2352132 w 10789097"/>
              <a:gd name="connsiteY238" fmla="*/ 3663315 h 6857999"/>
              <a:gd name="connsiteX239" fmla="*/ 2349689 w 10789097"/>
              <a:gd name="connsiteY239" fmla="*/ 3672522 h 6857999"/>
              <a:gd name="connsiteX240" fmla="*/ 2347944 w 10789097"/>
              <a:gd name="connsiteY240" fmla="*/ 3682047 h 6857999"/>
              <a:gd name="connsiteX241" fmla="*/ 2346897 w 10789097"/>
              <a:gd name="connsiteY241" fmla="*/ 3691572 h 6857999"/>
              <a:gd name="connsiteX242" fmla="*/ 2346548 w 10789097"/>
              <a:gd name="connsiteY242" fmla="*/ 3701097 h 6857999"/>
              <a:gd name="connsiteX243" fmla="*/ 2347246 w 10789097"/>
              <a:gd name="connsiteY243" fmla="*/ 3710622 h 6857999"/>
              <a:gd name="connsiteX244" fmla="*/ 2348293 w 10789097"/>
              <a:gd name="connsiteY244" fmla="*/ 3720465 h 6857999"/>
              <a:gd name="connsiteX245" fmla="*/ 2350387 w 10789097"/>
              <a:gd name="connsiteY245" fmla="*/ 3729672 h 6857999"/>
              <a:gd name="connsiteX246" fmla="*/ 2352830 w 10789097"/>
              <a:gd name="connsiteY246" fmla="*/ 3739197 h 6857999"/>
              <a:gd name="connsiteX247" fmla="*/ 2356320 w 10789097"/>
              <a:gd name="connsiteY247" fmla="*/ 3748405 h 6857999"/>
              <a:gd name="connsiteX248" fmla="*/ 2360507 w 10789097"/>
              <a:gd name="connsiteY248" fmla="*/ 3756977 h 6857999"/>
              <a:gd name="connsiteX249" fmla="*/ 2651907 w 10789097"/>
              <a:gd name="connsiteY249" fmla="*/ 4048442 h 6857999"/>
              <a:gd name="connsiteX250" fmla="*/ 2656444 w 10789097"/>
              <a:gd name="connsiteY250" fmla="*/ 4052887 h 6857999"/>
              <a:gd name="connsiteX251" fmla="*/ 2660631 w 10789097"/>
              <a:gd name="connsiteY251" fmla="*/ 4057967 h 6857999"/>
              <a:gd name="connsiteX252" fmla="*/ 2664470 w 10789097"/>
              <a:gd name="connsiteY252" fmla="*/ 4062730 h 6857999"/>
              <a:gd name="connsiteX253" fmla="*/ 2667960 w 10789097"/>
              <a:gd name="connsiteY253" fmla="*/ 4067810 h 6857999"/>
              <a:gd name="connsiteX254" fmla="*/ 2671101 w 10789097"/>
              <a:gd name="connsiteY254" fmla="*/ 4073207 h 6857999"/>
              <a:gd name="connsiteX255" fmla="*/ 2674242 w 10789097"/>
              <a:gd name="connsiteY255" fmla="*/ 4078287 h 6857999"/>
              <a:gd name="connsiteX256" fmla="*/ 2677033 w 10789097"/>
              <a:gd name="connsiteY256" fmla="*/ 4084002 h 6857999"/>
              <a:gd name="connsiteX257" fmla="*/ 2679476 w 10789097"/>
              <a:gd name="connsiteY257" fmla="*/ 4089717 h 6857999"/>
              <a:gd name="connsiteX258" fmla="*/ 2681570 w 10789097"/>
              <a:gd name="connsiteY258" fmla="*/ 4095115 h 6857999"/>
              <a:gd name="connsiteX259" fmla="*/ 2683315 w 10789097"/>
              <a:gd name="connsiteY259" fmla="*/ 4100830 h 6857999"/>
              <a:gd name="connsiteX260" fmla="*/ 2684711 w 10789097"/>
              <a:gd name="connsiteY260" fmla="*/ 4106862 h 6857999"/>
              <a:gd name="connsiteX261" fmla="*/ 2686107 w 10789097"/>
              <a:gd name="connsiteY261" fmla="*/ 4112577 h 6857999"/>
              <a:gd name="connsiteX262" fmla="*/ 2687154 w 10789097"/>
              <a:gd name="connsiteY262" fmla="*/ 4118610 h 6857999"/>
              <a:gd name="connsiteX263" fmla="*/ 2687852 w 10789097"/>
              <a:gd name="connsiteY263" fmla="*/ 4124642 h 6857999"/>
              <a:gd name="connsiteX264" fmla="*/ 2688201 w 10789097"/>
              <a:gd name="connsiteY264" fmla="*/ 4130357 h 6857999"/>
              <a:gd name="connsiteX265" fmla="*/ 2688550 w 10789097"/>
              <a:gd name="connsiteY265" fmla="*/ 4136390 h 6857999"/>
              <a:gd name="connsiteX266" fmla="*/ 2688201 w 10789097"/>
              <a:gd name="connsiteY266" fmla="*/ 4142422 h 6857999"/>
              <a:gd name="connsiteX267" fmla="*/ 2687852 w 10789097"/>
              <a:gd name="connsiteY267" fmla="*/ 4148137 h 6857999"/>
              <a:gd name="connsiteX268" fmla="*/ 2687154 w 10789097"/>
              <a:gd name="connsiteY268" fmla="*/ 4154170 h 6857999"/>
              <a:gd name="connsiteX269" fmla="*/ 2686107 w 10789097"/>
              <a:gd name="connsiteY269" fmla="*/ 4160202 h 6857999"/>
              <a:gd name="connsiteX270" fmla="*/ 2684711 w 10789097"/>
              <a:gd name="connsiteY270" fmla="*/ 4165917 h 6857999"/>
              <a:gd name="connsiteX271" fmla="*/ 2683315 w 10789097"/>
              <a:gd name="connsiteY271" fmla="*/ 4171632 h 6857999"/>
              <a:gd name="connsiteX272" fmla="*/ 2681570 w 10789097"/>
              <a:gd name="connsiteY272" fmla="*/ 4177665 h 6857999"/>
              <a:gd name="connsiteX273" fmla="*/ 2679476 w 10789097"/>
              <a:gd name="connsiteY273" fmla="*/ 4183062 h 6857999"/>
              <a:gd name="connsiteX274" fmla="*/ 2677033 w 10789097"/>
              <a:gd name="connsiteY274" fmla="*/ 4188777 h 6857999"/>
              <a:gd name="connsiteX275" fmla="*/ 2674242 w 10789097"/>
              <a:gd name="connsiteY275" fmla="*/ 4194175 h 6857999"/>
              <a:gd name="connsiteX276" fmla="*/ 2671101 w 10789097"/>
              <a:gd name="connsiteY276" fmla="*/ 4199572 h 6857999"/>
              <a:gd name="connsiteX277" fmla="*/ 2667960 w 10789097"/>
              <a:gd name="connsiteY277" fmla="*/ 4204652 h 6857999"/>
              <a:gd name="connsiteX278" fmla="*/ 2664470 w 10789097"/>
              <a:gd name="connsiteY278" fmla="*/ 4210050 h 6857999"/>
              <a:gd name="connsiteX279" fmla="*/ 2660631 w 10789097"/>
              <a:gd name="connsiteY279" fmla="*/ 4214812 h 6857999"/>
              <a:gd name="connsiteX280" fmla="*/ 2656444 w 10789097"/>
              <a:gd name="connsiteY280" fmla="*/ 4219892 h 6857999"/>
              <a:gd name="connsiteX281" fmla="*/ 2651907 w 10789097"/>
              <a:gd name="connsiteY281" fmla="*/ 4224337 h 6857999"/>
              <a:gd name="connsiteX282" fmla="*/ 2647370 w 10789097"/>
              <a:gd name="connsiteY282" fmla="*/ 4228782 h 6857999"/>
              <a:gd name="connsiteX283" fmla="*/ 2642484 w 10789097"/>
              <a:gd name="connsiteY283" fmla="*/ 4232592 h 6857999"/>
              <a:gd name="connsiteX284" fmla="*/ 2637599 w 10789097"/>
              <a:gd name="connsiteY284" fmla="*/ 4236402 h 6857999"/>
              <a:gd name="connsiteX285" fmla="*/ 2632713 w 10789097"/>
              <a:gd name="connsiteY285" fmla="*/ 4239895 h 6857999"/>
              <a:gd name="connsiteX286" fmla="*/ 2627478 w 10789097"/>
              <a:gd name="connsiteY286" fmla="*/ 4243387 h 6857999"/>
              <a:gd name="connsiteX287" fmla="*/ 2622243 w 10789097"/>
              <a:gd name="connsiteY287" fmla="*/ 4246245 h 6857999"/>
              <a:gd name="connsiteX288" fmla="*/ 2616660 w 10789097"/>
              <a:gd name="connsiteY288" fmla="*/ 4249102 h 6857999"/>
              <a:gd name="connsiteX289" fmla="*/ 2611425 w 10789097"/>
              <a:gd name="connsiteY289" fmla="*/ 4251642 h 6857999"/>
              <a:gd name="connsiteX290" fmla="*/ 2605841 w 10789097"/>
              <a:gd name="connsiteY290" fmla="*/ 4253547 h 6857999"/>
              <a:gd name="connsiteX291" fmla="*/ 2599909 w 10789097"/>
              <a:gd name="connsiteY291" fmla="*/ 4255452 h 6857999"/>
              <a:gd name="connsiteX292" fmla="*/ 2594325 w 10789097"/>
              <a:gd name="connsiteY292" fmla="*/ 4257040 h 6857999"/>
              <a:gd name="connsiteX293" fmla="*/ 2588392 w 10789097"/>
              <a:gd name="connsiteY293" fmla="*/ 4258627 h 6857999"/>
              <a:gd name="connsiteX294" fmla="*/ 2582809 w 10789097"/>
              <a:gd name="connsiteY294" fmla="*/ 4259262 h 6857999"/>
              <a:gd name="connsiteX295" fmla="*/ 2576876 w 10789097"/>
              <a:gd name="connsiteY295" fmla="*/ 4260215 h 6857999"/>
              <a:gd name="connsiteX296" fmla="*/ 2570943 w 10789097"/>
              <a:gd name="connsiteY296" fmla="*/ 4260532 h 6857999"/>
              <a:gd name="connsiteX297" fmla="*/ 2565011 w 10789097"/>
              <a:gd name="connsiteY297" fmla="*/ 4260532 h 6857999"/>
              <a:gd name="connsiteX298" fmla="*/ 5169805 w 10789097"/>
              <a:gd name="connsiteY298" fmla="*/ 6857999 h 6857999"/>
              <a:gd name="connsiteX299" fmla="*/ 10789097 w 10789097"/>
              <a:gd name="connsiteY299" fmla="*/ 6857999 h 6857999"/>
              <a:gd name="connsiteX300" fmla="*/ 10789097 w 10789097"/>
              <a:gd name="connsiteY300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</a:cxnLst>
            <a:rect l="l" t="t" r="r" b="b"/>
            <a:pathLst>
              <a:path w="10789097" h="6857999">
                <a:moveTo>
                  <a:pt x="10789097" y="0"/>
                </a:moveTo>
                <a:lnTo>
                  <a:pt x="0" y="0"/>
                </a:lnTo>
                <a:lnTo>
                  <a:pt x="34549" y="34608"/>
                </a:lnTo>
                <a:lnTo>
                  <a:pt x="2681221" y="2678112"/>
                </a:lnTo>
                <a:lnTo>
                  <a:pt x="2685758" y="2682875"/>
                </a:lnTo>
                <a:lnTo>
                  <a:pt x="2689946" y="2687320"/>
                </a:lnTo>
                <a:lnTo>
                  <a:pt x="2693785" y="2692717"/>
                </a:lnTo>
                <a:lnTo>
                  <a:pt x="2697274" y="2697480"/>
                </a:lnTo>
                <a:lnTo>
                  <a:pt x="2700415" y="2702877"/>
                </a:lnTo>
                <a:lnTo>
                  <a:pt x="2703556" y="2708275"/>
                </a:lnTo>
                <a:lnTo>
                  <a:pt x="2706348" y="2713672"/>
                </a:lnTo>
                <a:lnTo>
                  <a:pt x="2708791" y="2719070"/>
                </a:lnTo>
                <a:lnTo>
                  <a:pt x="2710885" y="2725102"/>
                </a:lnTo>
                <a:lnTo>
                  <a:pt x="2712630" y="2730817"/>
                </a:lnTo>
                <a:lnTo>
                  <a:pt x="2714025" y="2736532"/>
                </a:lnTo>
                <a:lnTo>
                  <a:pt x="2715421" y="2742565"/>
                </a:lnTo>
                <a:lnTo>
                  <a:pt x="2716468" y="2748280"/>
                </a:lnTo>
                <a:cubicBezTo>
                  <a:pt x="2716701" y="2750185"/>
                  <a:pt x="2716933" y="2752090"/>
                  <a:pt x="2717166" y="2753995"/>
                </a:cubicBezTo>
                <a:cubicBezTo>
                  <a:pt x="2717282" y="2756112"/>
                  <a:pt x="2717399" y="2758228"/>
                  <a:pt x="2717515" y="2760345"/>
                </a:cubicBezTo>
                <a:cubicBezTo>
                  <a:pt x="2717631" y="2762356"/>
                  <a:pt x="2717748" y="2764366"/>
                  <a:pt x="2717864" y="2766377"/>
                </a:cubicBezTo>
                <a:cubicBezTo>
                  <a:pt x="2717748" y="2768282"/>
                  <a:pt x="2717631" y="2770187"/>
                  <a:pt x="2717515" y="2772092"/>
                </a:cubicBezTo>
                <a:cubicBezTo>
                  <a:pt x="2717399" y="2774103"/>
                  <a:pt x="2717282" y="2776114"/>
                  <a:pt x="2717166" y="2778125"/>
                </a:cubicBezTo>
                <a:cubicBezTo>
                  <a:pt x="2716933" y="2780136"/>
                  <a:pt x="2716701" y="2782146"/>
                  <a:pt x="2716468" y="2784157"/>
                </a:cubicBezTo>
                <a:lnTo>
                  <a:pt x="2715421" y="2790190"/>
                </a:lnTo>
                <a:lnTo>
                  <a:pt x="2714025" y="2795905"/>
                </a:lnTo>
                <a:lnTo>
                  <a:pt x="2712630" y="2801620"/>
                </a:lnTo>
                <a:lnTo>
                  <a:pt x="2710885" y="2807335"/>
                </a:lnTo>
                <a:lnTo>
                  <a:pt x="2708791" y="2813050"/>
                </a:lnTo>
                <a:lnTo>
                  <a:pt x="2706348" y="2818765"/>
                </a:lnTo>
                <a:lnTo>
                  <a:pt x="2703556" y="2824162"/>
                </a:lnTo>
                <a:lnTo>
                  <a:pt x="2700415" y="2829560"/>
                </a:lnTo>
                <a:lnTo>
                  <a:pt x="2697274" y="2834640"/>
                </a:lnTo>
                <a:lnTo>
                  <a:pt x="2693785" y="2840037"/>
                </a:lnTo>
                <a:lnTo>
                  <a:pt x="2689946" y="2844800"/>
                </a:lnTo>
                <a:lnTo>
                  <a:pt x="2685758" y="2849562"/>
                </a:lnTo>
                <a:lnTo>
                  <a:pt x="2681221" y="2854325"/>
                </a:lnTo>
                <a:lnTo>
                  <a:pt x="2676684" y="2858770"/>
                </a:lnTo>
                <a:lnTo>
                  <a:pt x="2671799" y="2862580"/>
                </a:lnTo>
                <a:lnTo>
                  <a:pt x="2666913" y="2866390"/>
                </a:lnTo>
                <a:lnTo>
                  <a:pt x="2661678" y="2870200"/>
                </a:lnTo>
                <a:lnTo>
                  <a:pt x="2656444" y="2873375"/>
                </a:lnTo>
                <a:lnTo>
                  <a:pt x="2651209" y="2876550"/>
                </a:lnTo>
                <a:lnTo>
                  <a:pt x="2645625" y="2879090"/>
                </a:lnTo>
                <a:lnTo>
                  <a:pt x="2640041" y="2881312"/>
                </a:lnTo>
                <a:lnTo>
                  <a:pt x="2634458" y="2883535"/>
                </a:lnTo>
                <a:lnTo>
                  <a:pt x="2628525" y="2885757"/>
                </a:lnTo>
                <a:lnTo>
                  <a:pt x="2622941" y="2887027"/>
                </a:lnTo>
                <a:lnTo>
                  <a:pt x="2617009" y="2888297"/>
                </a:lnTo>
                <a:lnTo>
                  <a:pt x="2611076" y="2889567"/>
                </a:lnTo>
                <a:lnTo>
                  <a:pt x="2605143" y="2890202"/>
                </a:lnTo>
                <a:lnTo>
                  <a:pt x="2599211" y="2890520"/>
                </a:lnTo>
                <a:lnTo>
                  <a:pt x="2593278" y="2890520"/>
                </a:lnTo>
                <a:lnTo>
                  <a:pt x="2587345" y="2890520"/>
                </a:lnTo>
                <a:lnTo>
                  <a:pt x="2581413" y="2890202"/>
                </a:lnTo>
                <a:lnTo>
                  <a:pt x="2575480" y="2889567"/>
                </a:lnTo>
                <a:lnTo>
                  <a:pt x="2569547" y="2888297"/>
                </a:lnTo>
                <a:lnTo>
                  <a:pt x="2563615" y="2887027"/>
                </a:lnTo>
                <a:lnTo>
                  <a:pt x="2557682" y="2885757"/>
                </a:lnTo>
                <a:lnTo>
                  <a:pt x="2552098" y="2883535"/>
                </a:lnTo>
                <a:lnTo>
                  <a:pt x="2546515" y="2881312"/>
                </a:lnTo>
                <a:lnTo>
                  <a:pt x="2540931" y="2879090"/>
                </a:lnTo>
                <a:lnTo>
                  <a:pt x="2535347" y="2876550"/>
                </a:lnTo>
                <a:lnTo>
                  <a:pt x="2530112" y="2873375"/>
                </a:lnTo>
                <a:lnTo>
                  <a:pt x="2524878" y="2870200"/>
                </a:lnTo>
                <a:lnTo>
                  <a:pt x="2519643" y="2866390"/>
                </a:lnTo>
                <a:lnTo>
                  <a:pt x="2514757" y="2862580"/>
                </a:lnTo>
                <a:lnTo>
                  <a:pt x="2509872" y="2858770"/>
                </a:lnTo>
                <a:lnTo>
                  <a:pt x="2505335" y="2854325"/>
                </a:lnTo>
                <a:lnTo>
                  <a:pt x="2390869" y="2740025"/>
                </a:lnTo>
                <a:lnTo>
                  <a:pt x="2385983" y="2735580"/>
                </a:lnTo>
                <a:lnTo>
                  <a:pt x="2381097" y="2731452"/>
                </a:lnTo>
                <a:lnTo>
                  <a:pt x="2376212" y="2727642"/>
                </a:lnTo>
                <a:lnTo>
                  <a:pt x="2371326" y="2724150"/>
                </a:lnTo>
                <a:lnTo>
                  <a:pt x="2366091" y="2720975"/>
                </a:lnTo>
                <a:lnTo>
                  <a:pt x="2360507" y="2717800"/>
                </a:lnTo>
                <a:lnTo>
                  <a:pt x="2355273" y="2715260"/>
                </a:lnTo>
                <a:lnTo>
                  <a:pt x="2349689" y="2713037"/>
                </a:lnTo>
                <a:lnTo>
                  <a:pt x="2343757" y="2710497"/>
                </a:lnTo>
                <a:lnTo>
                  <a:pt x="2338173" y="2708592"/>
                </a:lnTo>
                <a:lnTo>
                  <a:pt x="2332240" y="2707322"/>
                </a:lnTo>
                <a:lnTo>
                  <a:pt x="2326307" y="2706052"/>
                </a:lnTo>
                <a:lnTo>
                  <a:pt x="2320724" y="2704782"/>
                </a:lnTo>
                <a:lnTo>
                  <a:pt x="2314442" y="2704147"/>
                </a:lnTo>
                <a:lnTo>
                  <a:pt x="2308509" y="2703830"/>
                </a:lnTo>
                <a:lnTo>
                  <a:pt x="2302577" y="2703512"/>
                </a:lnTo>
                <a:lnTo>
                  <a:pt x="2296644" y="2703830"/>
                </a:lnTo>
                <a:lnTo>
                  <a:pt x="2290711" y="2704147"/>
                </a:lnTo>
                <a:lnTo>
                  <a:pt x="2284779" y="2704782"/>
                </a:lnTo>
                <a:lnTo>
                  <a:pt x="2278846" y="2706052"/>
                </a:lnTo>
                <a:lnTo>
                  <a:pt x="2272913" y="2707322"/>
                </a:lnTo>
                <a:lnTo>
                  <a:pt x="2267330" y="2708592"/>
                </a:lnTo>
                <a:lnTo>
                  <a:pt x="2261397" y="2710497"/>
                </a:lnTo>
                <a:lnTo>
                  <a:pt x="2255813" y="2713037"/>
                </a:lnTo>
                <a:lnTo>
                  <a:pt x="2250229" y="2715260"/>
                </a:lnTo>
                <a:lnTo>
                  <a:pt x="2244646" y="2717800"/>
                </a:lnTo>
                <a:lnTo>
                  <a:pt x="2239411" y="2720975"/>
                </a:lnTo>
                <a:lnTo>
                  <a:pt x="2234177" y="2724150"/>
                </a:lnTo>
                <a:lnTo>
                  <a:pt x="2228942" y="2727642"/>
                </a:lnTo>
                <a:lnTo>
                  <a:pt x="2224056" y="2731452"/>
                </a:lnTo>
                <a:lnTo>
                  <a:pt x="2219170" y="2735580"/>
                </a:lnTo>
                <a:lnTo>
                  <a:pt x="2214633" y="2740025"/>
                </a:lnTo>
                <a:lnTo>
                  <a:pt x="2210097" y="2744787"/>
                </a:lnTo>
                <a:lnTo>
                  <a:pt x="2206258" y="2749550"/>
                </a:lnTo>
                <a:lnTo>
                  <a:pt x="2202070" y="2754312"/>
                </a:lnTo>
                <a:lnTo>
                  <a:pt x="2198581" y="2759710"/>
                </a:lnTo>
                <a:lnTo>
                  <a:pt x="2195091" y="2764790"/>
                </a:lnTo>
                <a:lnTo>
                  <a:pt x="2191950" y="2770187"/>
                </a:lnTo>
                <a:lnTo>
                  <a:pt x="2189507" y="2775585"/>
                </a:lnTo>
                <a:lnTo>
                  <a:pt x="2187064" y="2781300"/>
                </a:lnTo>
                <a:lnTo>
                  <a:pt x="2184621" y="2787015"/>
                </a:lnTo>
                <a:lnTo>
                  <a:pt x="2182876" y="2792730"/>
                </a:lnTo>
                <a:lnTo>
                  <a:pt x="2181480" y="2798445"/>
                </a:lnTo>
                <a:lnTo>
                  <a:pt x="2180085" y="2804477"/>
                </a:lnTo>
                <a:lnTo>
                  <a:pt x="2179037" y="2810192"/>
                </a:lnTo>
                <a:cubicBezTo>
                  <a:pt x="2178804" y="2812203"/>
                  <a:pt x="2178572" y="2814214"/>
                  <a:pt x="2178339" y="2816225"/>
                </a:cubicBezTo>
                <a:lnTo>
                  <a:pt x="2177991" y="2822257"/>
                </a:lnTo>
                <a:cubicBezTo>
                  <a:pt x="2177874" y="2824162"/>
                  <a:pt x="2177758" y="2826067"/>
                  <a:pt x="2177641" y="2827972"/>
                </a:cubicBezTo>
                <a:cubicBezTo>
                  <a:pt x="2177758" y="2829983"/>
                  <a:pt x="2177874" y="2831994"/>
                  <a:pt x="2177991" y="2834005"/>
                </a:cubicBezTo>
                <a:lnTo>
                  <a:pt x="2178339" y="2840037"/>
                </a:lnTo>
                <a:cubicBezTo>
                  <a:pt x="2178572" y="2841942"/>
                  <a:pt x="2178804" y="2843847"/>
                  <a:pt x="2179037" y="2845752"/>
                </a:cubicBezTo>
                <a:lnTo>
                  <a:pt x="2180085" y="2851785"/>
                </a:lnTo>
                <a:lnTo>
                  <a:pt x="2181480" y="2857817"/>
                </a:lnTo>
                <a:lnTo>
                  <a:pt x="2182876" y="2863532"/>
                </a:lnTo>
                <a:lnTo>
                  <a:pt x="2184621" y="2869247"/>
                </a:lnTo>
                <a:lnTo>
                  <a:pt x="2187064" y="2875280"/>
                </a:lnTo>
                <a:lnTo>
                  <a:pt x="2189507" y="2880677"/>
                </a:lnTo>
                <a:lnTo>
                  <a:pt x="2191950" y="2886075"/>
                </a:lnTo>
                <a:lnTo>
                  <a:pt x="2195091" y="2891472"/>
                </a:lnTo>
                <a:lnTo>
                  <a:pt x="2198581" y="2896870"/>
                </a:lnTo>
                <a:lnTo>
                  <a:pt x="2202070" y="2901632"/>
                </a:lnTo>
                <a:lnTo>
                  <a:pt x="2206258" y="2906712"/>
                </a:lnTo>
                <a:lnTo>
                  <a:pt x="2210097" y="2911475"/>
                </a:lnTo>
                <a:lnTo>
                  <a:pt x="2214633" y="2916237"/>
                </a:lnTo>
                <a:lnTo>
                  <a:pt x="2938420" y="3639502"/>
                </a:lnTo>
                <a:lnTo>
                  <a:pt x="2942957" y="3643947"/>
                </a:lnTo>
                <a:lnTo>
                  <a:pt x="2947145" y="3648710"/>
                </a:lnTo>
                <a:lnTo>
                  <a:pt x="2950984" y="3653790"/>
                </a:lnTo>
                <a:lnTo>
                  <a:pt x="2954473" y="3658870"/>
                </a:lnTo>
                <a:lnTo>
                  <a:pt x="2957614" y="3664267"/>
                </a:lnTo>
                <a:lnTo>
                  <a:pt x="2960755" y="3669347"/>
                </a:lnTo>
                <a:lnTo>
                  <a:pt x="2963547" y="3675062"/>
                </a:lnTo>
                <a:lnTo>
                  <a:pt x="2965641" y="3680460"/>
                </a:lnTo>
                <a:lnTo>
                  <a:pt x="2968084" y="3686175"/>
                </a:lnTo>
                <a:lnTo>
                  <a:pt x="2969829" y="3691890"/>
                </a:lnTo>
                <a:lnTo>
                  <a:pt x="2971224" y="3697605"/>
                </a:lnTo>
                <a:lnTo>
                  <a:pt x="2972620" y="3703637"/>
                </a:lnTo>
                <a:lnTo>
                  <a:pt x="2973667" y="3709670"/>
                </a:lnTo>
                <a:cubicBezTo>
                  <a:pt x="2973900" y="3711575"/>
                  <a:pt x="2974132" y="3713480"/>
                  <a:pt x="2974365" y="3715385"/>
                </a:cubicBezTo>
                <a:cubicBezTo>
                  <a:pt x="2974481" y="3717396"/>
                  <a:pt x="2974598" y="3719406"/>
                  <a:pt x="2974714" y="3721417"/>
                </a:cubicBezTo>
                <a:cubicBezTo>
                  <a:pt x="2974830" y="3723428"/>
                  <a:pt x="2974947" y="3725439"/>
                  <a:pt x="2975063" y="3727450"/>
                </a:cubicBezTo>
                <a:cubicBezTo>
                  <a:pt x="2974947" y="3729355"/>
                  <a:pt x="2974830" y="3731260"/>
                  <a:pt x="2974714" y="3733165"/>
                </a:cubicBezTo>
                <a:cubicBezTo>
                  <a:pt x="2974598" y="3735176"/>
                  <a:pt x="2974481" y="3737186"/>
                  <a:pt x="2974365" y="3739197"/>
                </a:cubicBezTo>
                <a:cubicBezTo>
                  <a:pt x="2974132" y="3741208"/>
                  <a:pt x="2973900" y="3743219"/>
                  <a:pt x="2973667" y="3745230"/>
                </a:cubicBezTo>
                <a:lnTo>
                  <a:pt x="2972620" y="3750945"/>
                </a:lnTo>
                <a:lnTo>
                  <a:pt x="2971224" y="3756977"/>
                </a:lnTo>
                <a:lnTo>
                  <a:pt x="2969829" y="3763010"/>
                </a:lnTo>
                <a:lnTo>
                  <a:pt x="2968084" y="3768407"/>
                </a:lnTo>
                <a:lnTo>
                  <a:pt x="2965641" y="3774122"/>
                </a:lnTo>
                <a:lnTo>
                  <a:pt x="2963547" y="3779837"/>
                </a:lnTo>
                <a:lnTo>
                  <a:pt x="2960755" y="3785235"/>
                </a:lnTo>
                <a:lnTo>
                  <a:pt x="2957614" y="3790632"/>
                </a:lnTo>
                <a:lnTo>
                  <a:pt x="2954473" y="3795712"/>
                </a:lnTo>
                <a:lnTo>
                  <a:pt x="2950984" y="3801110"/>
                </a:lnTo>
                <a:lnTo>
                  <a:pt x="2947145" y="3805872"/>
                </a:lnTo>
                <a:lnTo>
                  <a:pt x="2942957" y="3810635"/>
                </a:lnTo>
                <a:lnTo>
                  <a:pt x="2938420" y="3815397"/>
                </a:lnTo>
                <a:lnTo>
                  <a:pt x="2933884" y="3819842"/>
                </a:lnTo>
                <a:lnTo>
                  <a:pt x="2928998" y="3823970"/>
                </a:lnTo>
                <a:lnTo>
                  <a:pt x="2924112" y="3827780"/>
                </a:lnTo>
                <a:lnTo>
                  <a:pt x="2918877" y="3831272"/>
                </a:lnTo>
                <a:lnTo>
                  <a:pt x="2913643" y="3834447"/>
                </a:lnTo>
                <a:lnTo>
                  <a:pt x="2908408" y="3837622"/>
                </a:lnTo>
                <a:lnTo>
                  <a:pt x="2902824" y="3840480"/>
                </a:lnTo>
                <a:lnTo>
                  <a:pt x="2897240" y="3843020"/>
                </a:lnTo>
                <a:lnTo>
                  <a:pt x="2891657" y="3844925"/>
                </a:lnTo>
                <a:lnTo>
                  <a:pt x="2885724" y="3846830"/>
                </a:lnTo>
                <a:lnTo>
                  <a:pt x="2880140" y="3848417"/>
                </a:lnTo>
                <a:lnTo>
                  <a:pt x="2874208" y="3849370"/>
                </a:lnTo>
                <a:lnTo>
                  <a:pt x="2868275" y="3850640"/>
                </a:lnTo>
                <a:lnTo>
                  <a:pt x="2862342" y="3851275"/>
                </a:lnTo>
                <a:lnTo>
                  <a:pt x="2856410" y="3851592"/>
                </a:lnTo>
                <a:lnTo>
                  <a:pt x="2850477" y="3851910"/>
                </a:lnTo>
                <a:lnTo>
                  <a:pt x="2844544" y="3851592"/>
                </a:lnTo>
                <a:lnTo>
                  <a:pt x="2838612" y="3851275"/>
                </a:lnTo>
                <a:lnTo>
                  <a:pt x="2832679" y="3850640"/>
                </a:lnTo>
                <a:lnTo>
                  <a:pt x="2826746" y="3849370"/>
                </a:lnTo>
                <a:lnTo>
                  <a:pt x="2820814" y="3848417"/>
                </a:lnTo>
                <a:lnTo>
                  <a:pt x="2814881" y="3846830"/>
                </a:lnTo>
                <a:lnTo>
                  <a:pt x="2809297" y="3844925"/>
                </a:lnTo>
                <a:lnTo>
                  <a:pt x="2803714" y="3843020"/>
                </a:lnTo>
                <a:lnTo>
                  <a:pt x="2798130" y="3840480"/>
                </a:lnTo>
                <a:lnTo>
                  <a:pt x="2792546" y="3837622"/>
                </a:lnTo>
                <a:lnTo>
                  <a:pt x="2787311" y="3834447"/>
                </a:lnTo>
                <a:lnTo>
                  <a:pt x="2782077" y="3831272"/>
                </a:lnTo>
                <a:lnTo>
                  <a:pt x="2776842" y="3827780"/>
                </a:lnTo>
                <a:lnTo>
                  <a:pt x="2771956" y="3823970"/>
                </a:lnTo>
                <a:lnTo>
                  <a:pt x="2767071" y="3819842"/>
                </a:lnTo>
                <a:lnTo>
                  <a:pt x="2762534" y="3815397"/>
                </a:lnTo>
                <a:lnTo>
                  <a:pt x="2666564" y="3720147"/>
                </a:lnTo>
                <a:lnTo>
                  <a:pt x="2559078" y="3612515"/>
                </a:lnTo>
                <a:lnTo>
                  <a:pt x="2554541" y="3608070"/>
                </a:lnTo>
                <a:lnTo>
                  <a:pt x="2549655" y="3604260"/>
                </a:lnTo>
                <a:lnTo>
                  <a:pt x="2544770" y="3600132"/>
                </a:lnTo>
                <a:lnTo>
                  <a:pt x="2539535" y="3596640"/>
                </a:lnTo>
                <a:lnTo>
                  <a:pt x="2534300" y="3593465"/>
                </a:lnTo>
                <a:lnTo>
                  <a:pt x="2529066" y="3590290"/>
                </a:lnTo>
                <a:lnTo>
                  <a:pt x="2523482" y="3587750"/>
                </a:lnTo>
                <a:lnTo>
                  <a:pt x="2517898" y="3585210"/>
                </a:lnTo>
                <a:lnTo>
                  <a:pt x="2512314" y="3583305"/>
                </a:lnTo>
                <a:lnTo>
                  <a:pt x="2506731" y="3581082"/>
                </a:lnTo>
                <a:lnTo>
                  <a:pt x="2500798" y="3579812"/>
                </a:lnTo>
                <a:lnTo>
                  <a:pt x="2494865" y="3578225"/>
                </a:lnTo>
                <a:lnTo>
                  <a:pt x="2488933" y="3577272"/>
                </a:lnTo>
                <a:lnTo>
                  <a:pt x="2483000" y="3576637"/>
                </a:lnTo>
                <a:lnTo>
                  <a:pt x="2476718" y="3576320"/>
                </a:lnTo>
                <a:lnTo>
                  <a:pt x="2470786" y="3576320"/>
                </a:lnTo>
                <a:lnTo>
                  <a:pt x="2464853" y="3576320"/>
                </a:lnTo>
                <a:lnTo>
                  <a:pt x="2458920" y="3576637"/>
                </a:lnTo>
                <a:lnTo>
                  <a:pt x="2452988" y="3577272"/>
                </a:lnTo>
                <a:lnTo>
                  <a:pt x="2447055" y="3578225"/>
                </a:lnTo>
                <a:lnTo>
                  <a:pt x="2441122" y="3579812"/>
                </a:lnTo>
                <a:lnTo>
                  <a:pt x="2435190" y="3581082"/>
                </a:lnTo>
                <a:lnTo>
                  <a:pt x="2429606" y="3583305"/>
                </a:lnTo>
                <a:lnTo>
                  <a:pt x="2424022" y="3585210"/>
                </a:lnTo>
                <a:lnTo>
                  <a:pt x="2418439" y="3587750"/>
                </a:lnTo>
                <a:lnTo>
                  <a:pt x="2412855" y="3590290"/>
                </a:lnTo>
                <a:lnTo>
                  <a:pt x="2407620" y="3593465"/>
                </a:lnTo>
                <a:lnTo>
                  <a:pt x="2402385" y="3596640"/>
                </a:lnTo>
                <a:lnTo>
                  <a:pt x="2397151" y="3600450"/>
                </a:lnTo>
                <a:lnTo>
                  <a:pt x="2392265" y="3604260"/>
                </a:lnTo>
                <a:lnTo>
                  <a:pt x="2387379" y="3608070"/>
                </a:lnTo>
                <a:lnTo>
                  <a:pt x="2382842" y="3612515"/>
                </a:lnTo>
                <a:lnTo>
                  <a:pt x="2379003" y="3616325"/>
                </a:lnTo>
                <a:lnTo>
                  <a:pt x="2375863" y="3620135"/>
                </a:lnTo>
                <a:lnTo>
                  <a:pt x="2369581" y="3628390"/>
                </a:lnTo>
                <a:lnTo>
                  <a:pt x="2363997" y="3636327"/>
                </a:lnTo>
                <a:lnTo>
                  <a:pt x="2359461" y="3644900"/>
                </a:lnTo>
                <a:lnTo>
                  <a:pt x="2355273" y="3654107"/>
                </a:lnTo>
                <a:lnTo>
                  <a:pt x="2352132" y="3663315"/>
                </a:lnTo>
                <a:lnTo>
                  <a:pt x="2349689" y="3672522"/>
                </a:lnTo>
                <a:lnTo>
                  <a:pt x="2347944" y="3682047"/>
                </a:lnTo>
                <a:lnTo>
                  <a:pt x="2346897" y="3691572"/>
                </a:lnTo>
                <a:cubicBezTo>
                  <a:pt x="2346781" y="3694747"/>
                  <a:pt x="2346664" y="3697922"/>
                  <a:pt x="2346548" y="3701097"/>
                </a:cubicBezTo>
                <a:cubicBezTo>
                  <a:pt x="2346781" y="3704272"/>
                  <a:pt x="2347013" y="3707447"/>
                  <a:pt x="2347246" y="3710622"/>
                </a:cubicBezTo>
                <a:lnTo>
                  <a:pt x="2348293" y="3720465"/>
                </a:lnTo>
                <a:lnTo>
                  <a:pt x="2350387" y="3729672"/>
                </a:lnTo>
                <a:lnTo>
                  <a:pt x="2352830" y="3739197"/>
                </a:lnTo>
                <a:lnTo>
                  <a:pt x="2356320" y="3748405"/>
                </a:lnTo>
                <a:lnTo>
                  <a:pt x="2360507" y="3756977"/>
                </a:lnTo>
                <a:lnTo>
                  <a:pt x="2651907" y="4048442"/>
                </a:lnTo>
                <a:lnTo>
                  <a:pt x="2656444" y="4052887"/>
                </a:lnTo>
                <a:lnTo>
                  <a:pt x="2660631" y="4057967"/>
                </a:lnTo>
                <a:lnTo>
                  <a:pt x="2664470" y="4062730"/>
                </a:lnTo>
                <a:lnTo>
                  <a:pt x="2667960" y="4067810"/>
                </a:lnTo>
                <a:lnTo>
                  <a:pt x="2671101" y="4073207"/>
                </a:lnTo>
                <a:lnTo>
                  <a:pt x="2674242" y="4078287"/>
                </a:lnTo>
                <a:lnTo>
                  <a:pt x="2677033" y="4084002"/>
                </a:lnTo>
                <a:lnTo>
                  <a:pt x="2679476" y="4089717"/>
                </a:lnTo>
                <a:lnTo>
                  <a:pt x="2681570" y="4095115"/>
                </a:lnTo>
                <a:lnTo>
                  <a:pt x="2683315" y="4100830"/>
                </a:lnTo>
                <a:lnTo>
                  <a:pt x="2684711" y="4106862"/>
                </a:lnTo>
                <a:lnTo>
                  <a:pt x="2686107" y="4112577"/>
                </a:lnTo>
                <a:lnTo>
                  <a:pt x="2687154" y="4118610"/>
                </a:lnTo>
                <a:cubicBezTo>
                  <a:pt x="2687387" y="4120621"/>
                  <a:pt x="2687619" y="4122631"/>
                  <a:pt x="2687852" y="4124642"/>
                </a:cubicBezTo>
                <a:cubicBezTo>
                  <a:pt x="2687968" y="4126547"/>
                  <a:pt x="2688085" y="4128452"/>
                  <a:pt x="2688201" y="4130357"/>
                </a:cubicBezTo>
                <a:cubicBezTo>
                  <a:pt x="2688317" y="4132368"/>
                  <a:pt x="2688434" y="4134379"/>
                  <a:pt x="2688550" y="4136390"/>
                </a:cubicBezTo>
                <a:cubicBezTo>
                  <a:pt x="2688434" y="4138401"/>
                  <a:pt x="2688317" y="4140411"/>
                  <a:pt x="2688201" y="4142422"/>
                </a:cubicBezTo>
                <a:cubicBezTo>
                  <a:pt x="2688085" y="4144327"/>
                  <a:pt x="2687968" y="4146232"/>
                  <a:pt x="2687852" y="4148137"/>
                </a:cubicBezTo>
                <a:cubicBezTo>
                  <a:pt x="2687619" y="4150148"/>
                  <a:pt x="2687387" y="4152159"/>
                  <a:pt x="2687154" y="4154170"/>
                </a:cubicBezTo>
                <a:lnTo>
                  <a:pt x="2686107" y="4160202"/>
                </a:lnTo>
                <a:lnTo>
                  <a:pt x="2684711" y="4165917"/>
                </a:lnTo>
                <a:lnTo>
                  <a:pt x="2683315" y="4171632"/>
                </a:lnTo>
                <a:lnTo>
                  <a:pt x="2681570" y="4177665"/>
                </a:lnTo>
                <a:lnTo>
                  <a:pt x="2679476" y="4183062"/>
                </a:lnTo>
                <a:lnTo>
                  <a:pt x="2677033" y="4188777"/>
                </a:lnTo>
                <a:lnTo>
                  <a:pt x="2674242" y="4194175"/>
                </a:lnTo>
                <a:lnTo>
                  <a:pt x="2671101" y="4199572"/>
                </a:lnTo>
                <a:lnTo>
                  <a:pt x="2667960" y="4204652"/>
                </a:lnTo>
                <a:lnTo>
                  <a:pt x="2664470" y="4210050"/>
                </a:lnTo>
                <a:lnTo>
                  <a:pt x="2660631" y="4214812"/>
                </a:lnTo>
                <a:lnTo>
                  <a:pt x="2656444" y="4219892"/>
                </a:lnTo>
                <a:lnTo>
                  <a:pt x="2651907" y="4224337"/>
                </a:lnTo>
                <a:lnTo>
                  <a:pt x="2647370" y="4228782"/>
                </a:lnTo>
                <a:lnTo>
                  <a:pt x="2642484" y="4232592"/>
                </a:lnTo>
                <a:lnTo>
                  <a:pt x="2637599" y="4236402"/>
                </a:lnTo>
                <a:lnTo>
                  <a:pt x="2632713" y="4239895"/>
                </a:lnTo>
                <a:lnTo>
                  <a:pt x="2627478" y="4243387"/>
                </a:lnTo>
                <a:lnTo>
                  <a:pt x="2622243" y="4246245"/>
                </a:lnTo>
                <a:lnTo>
                  <a:pt x="2616660" y="4249102"/>
                </a:lnTo>
                <a:lnTo>
                  <a:pt x="2611425" y="4251642"/>
                </a:lnTo>
                <a:lnTo>
                  <a:pt x="2605841" y="4253547"/>
                </a:lnTo>
                <a:lnTo>
                  <a:pt x="2599909" y="4255452"/>
                </a:lnTo>
                <a:lnTo>
                  <a:pt x="2594325" y="4257040"/>
                </a:lnTo>
                <a:lnTo>
                  <a:pt x="2588392" y="4258627"/>
                </a:lnTo>
                <a:lnTo>
                  <a:pt x="2582809" y="4259262"/>
                </a:lnTo>
                <a:lnTo>
                  <a:pt x="2576876" y="4260215"/>
                </a:lnTo>
                <a:lnTo>
                  <a:pt x="2570943" y="4260532"/>
                </a:lnTo>
                <a:lnTo>
                  <a:pt x="2565011" y="4260532"/>
                </a:lnTo>
                <a:lnTo>
                  <a:pt x="5169805" y="6857999"/>
                </a:lnTo>
                <a:lnTo>
                  <a:pt x="10789097" y="6857999"/>
                </a:lnTo>
                <a:lnTo>
                  <a:pt x="10789097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lin ang="135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AE62DF86-3DD2-401D-9B16-3538AAA1256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115742" y="1"/>
            <a:ext cx="1067882" cy="892175"/>
          </a:xfrm>
          <a:custGeom>
            <a:avLst/>
            <a:gdLst>
              <a:gd name="T0" fmla="*/ 2956 w 3061"/>
              <a:gd name="T1" fmla="*/ 2697 h 2812"/>
              <a:gd name="T2" fmla="*/ 2930 w 3061"/>
              <a:gd name="T3" fmla="*/ 2724 h 2812"/>
              <a:gd name="T4" fmla="*/ 2901 w 3061"/>
              <a:gd name="T5" fmla="*/ 2747 h 2812"/>
              <a:gd name="T6" fmla="*/ 2871 w 3061"/>
              <a:gd name="T7" fmla="*/ 2766 h 2812"/>
              <a:gd name="T8" fmla="*/ 2840 w 3061"/>
              <a:gd name="T9" fmla="*/ 2783 h 2812"/>
              <a:gd name="T10" fmla="*/ 2807 w 3061"/>
              <a:gd name="T11" fmla="*/ 2795 h 2812"/>
              <a:gd name="T12" fmla="*/ 2774 w 3061"/>
              <a:gd name="T13" fmla="*/ 2804 h 2812"/>
              <a:gd name="T14" fmla="*/ 2741 w 3061"/>
              <a:gd name="T15" fmla="*/ 2809 h 2812"/>
              <a:gd name="T16" fmla="*/ 2707 w 3061"/>
              <a:gd name="T17" fmla="*/ 2812 h 2812"/>
              <a:gd name="T18" fmla="*/ 2673 w 3061"/>
              <a:gd name="T19" fmla="*/ 2809 h 2812"/>
              <a:gd name="T20" fmla="*/ 2640 w 3061"/>
              <a:gd name="T21" fmla="*/ 2804 h 2812"/>
              <a:gd name="T22" fmla="*/ 2606 w 3061"/>
              <a:gd name="T23" fmla="*/ 2795 h 2812"/>
              <a:gd name="T24" fmla="*/ 2574 w 3061"/>
              <a:gd name="T25" fmla="*/ 2783 h 2812"/>
              <a:gd name="T26" fmla="*/ 2543 w 3061"/>
              <a:gd name="T27" fmla="*/ 2766 h 2812"/>
              <a:gd name="T28" fmla="*/ 2513 w 3061"/>
              <a:gd name="T29" fmla="*/ 2747 h 2812"/>
              <a:gd name="T30" fmla="*/ 2484 w 3061"/>
              <a:gd name="T31" fmla="*/ 2724 h 2812"/>
              <a:gd name="T32" fmla="*/ 2458 w 3061"/>
              <a:gd name="T33" fmla="*/ 2697 h 2812"/>
              <a:gd name="T34" fmla="*/ 999 w 3061"/>
              <a:gd name="T35" fmla="*/ 0 h 2812"/>
              <a:gd name="T36" fmla="*/ 2956 w 3061"/>
              <a:gd name="T37" fmla="*/ 2149 h 2812"/>
              <a:gd name="T38" fmla="*/ 2981 w 3061"/>
              <a:gd name="T39" fmla="*/ 2178 h 2812"/>
              <a:gd name="T40" fmla="*/ 3002 w 3061"/>
              <a:gd name="T41" fmla="*/ 2210 h 2812"/>
              <a:gd name="T42" fmla="*/ 3019 w 3061"/>
              <a:gd name="T43" fmla="*/ 2243 h 2812"/>
              <a:gd name="T44" fmla="*/ 3035 w 3061"/>
              <a:gd name="T45" fmla="*/ 2277 h 2812"/>
              <a:gd name="T46" fmla="*/ 3046 w 3061"/>
              <a:gd name="T47" fmla="*/ 2313 h 2812"/>
              <a:gd name="T48" fmla="*/ 3054 w 3061"/>
              <a:gd name="T49" fmla="*/ 2349 h 2812"/>
              <a:gd name="T50" fmla="*/ 3059 w 3061"/>
              <a:gd name="T51" fmla="*/ 2386 h 2812"/>
              <a:gd name="T52" fmla="*/ 3061 w 3061"/>
              <a:gd name="T53" fmla="*/ 2424 h 2812"/>
              <a:gd name="T54" fmla="*/ 3059 w 3061"/>
              <a:gd name="T55" fmla="*/ 2461 h 2812"/>
              <a:gd name="T56" fmla="*/ 3054 w 3061"/>
              <a:gd name="T57" fmla="*/ 2497 h 2812"/>
              <a:gd name="T58" fmla="*/ 3046 w 3061"/>
              <a:gd name="T59" fmla="*/ 2533 h 2812"/>
              <a:gd name="T60" fmla="*/ 3035 w 3061"/>
              <a:gd name="T61" fmla="*/ 2570 h 2812"/>
              <a:gd name="T62" fmla="*/ 3019 w 3061"/>
              <a:gd name="T63" fmla="*/ 2604 h 2812"/>
              <a:gd name="T64" fmla="*/ 3002 w 3061"/>
              <a:gd name="T65" fmla="*/ 2637 h 2812"/>
              <a:gd name="T66" fmla="*/ 2981 w 3061"/>
              <a:gd name="T67" fmla="*/ 2668 h 2812"/>
              <a:gd name="T68" fmla="*/ 2956 w 3061"/>
              <a:gd name="T69" fmla="*/ 2697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1" h="2812">
                <a:moveTo>
                  <a:pt x="2956" y="2697"/>
                </a:moveTo>
                <a:lnTo>
                  <a:pt x="2956" y="2697"/>
                </a:lnTo>
                <a:lnTo>
                  <a:pt x="2943" y="2712"/>
                </a:lnTo>
                <a:lnTo>
                  <a:pt x="2930" y="2724"/>
                </a:lnTo>
                <a:lnTo>
                  <a:pt x="2915" y="2736"/>
                </a:lnTo>
                <a:lnTo>
                  <a:pt x="2901" y="2747"/>
                </a:lnTo>
                <a:lnTo>
                  <a:pt x="2886" y="2758"/>
                </a:lnTo>
                <a:lnTo>
                  <a:pt x="2871" y="2766"/>
                </a:lnTo>
                <a:lnTo>
                  <a:pt x="2855" y="2775"/>
                </a:lnTo>
                <a:lnTo>
                  <a:pt x="2840" y="2783"/>
                </a:lnTo>
                <a:lnTo>
                  <a:pt x="2824" y="2790"/>
                </a:lnTo>
                <a:lnTo>
                  <a:pt x="2807" y="2795"/>
                </a:lnTo>
                <a:lnTo>
                  <a:pt x="2791" y="2799"/>
                </a:lnTo>
                <a:lnTo>
                  <a:pt x="2774" y="2804"/>
                </a:lnTo>
                <a:lnTo>
                  <a:pt x="2758" y="2807"/>
                </a:lnTo>
                <a:lnTo>
                  <a:pt x="2741" y="2809"/>
                </a:lnTo>
                <a:lnTo>
                  <a:pt x="2724" y="2810"/>
                </a:lnTo>
                <a:lnTo>
                  <a:pt x="2707" y="2812"/>
                </a:lnTo>
                <a:lnTo>
                  <a:pt x="2690" y="2810"/>
                </a:lnTo>
                <a:lnTo>
                  <a:pt x="2673" y="2809"/>
                </a:lnTo>
                <a:lnTo>
                  <a:pt x="2656" y="2807"/>
                </a:lnTo>
                <a:lnTo>
                  <a:pt x="2640" y="2804"/>
                </a:lnTo>
                <a:lnTo>
                  <a:pt x="2623" y="2799"/>
                </a:lnTo>
                <a:lnTo>
                  <a:pt x="2606" y="2795"/>
                </a:lnTo>
                <a:lnTo>
                  <a:pt x="2590" y="2790"/>
                </a:lnTo>
                <a:lnTo>
                  <a:pt x="2574" y="2783"/>
                </a:lnTo>
                <a:lnTo>
                  <a:pt x="2558" y="2775"/>
                </a:lnTo>
                <a:lnTo>
                  <a:pt x="2543" y="2766"/>
                </a:lnTo>
                <a:lnTo>
                  <a:pt x="2528" y="2758"/>
                </a:lnTo>
                <a:lnTo>
                  <a:pt x="2513" y="2747"/>
                </a:lnTo>
                <a:lnTo>
                  <a:pt x="2498" y="2736"/>
                </a:lnTo>
                <a:lnTo>
                  <a:pt x="2484" y="2724"/>
                </a:lnTo>
                <a:lnTo>
                  <a:pt x="2471" y="2712"/>
                </a:lnTo>
                <a:lnTo>
                  <a:pt x="2458" y="2697"/>
                </a:lnTo>
                <a:lnTo>
                  <a:pt x="0" y="0"/>
                </a:lnTo>
                <a:lnTo>
                  <a:pt x="999" y="0"/>
                </a:lnTo>
                <a:lnTo>
                  <a:pt x="2956" y="2149"/>
                </a:lnTo>
                <a:lnTo>
                  <a:pt x="2956" y="2149"/>
                </a:lnTo>
                <a:lnTo>
                  <a:pt x="2969" y="2164"/>
                </a:lnTo>
                <a:lnTo>
                  <a:pt x="2981" y="2178"/>
                </a:lnTo>
                <a:lnTo>
                  <a:pt x="2991" y="2194"/>
                </a:lnTo>
                <a:lnTo>
                  <a:pt x="3002" y="2210"/>
                </a:lnTo>
                <a:lnTo>
                  <a:pt x="3011" y="2227"/>
                </a:lnTo>
                <a:lnTo>
                  <a:pt x="3019" y="2243"/>
                </a:lnTo>
                <a:lnTo>
                  <a:pt x="3028" y="2260"/>
                </a:lnTo>
                <a:lnTo>
                  <a:pt x="3035" y="2277"/>
                </a:lnTo>
                <a:lnTo>
                  <a:pt x="3041" y="2295"/>
                </a:lnTo>
                <a:lnTo>
                  <a:pt x="3046" y="2313"/>
                </a:lnTo>
                <a:lnTo>
                  <a:pt x="3051" y="2331"/>
                </a:lnTo>
                <a:lnTo>
                  <a:pt x="3054" y="2349"/>
                </a:lnTo>
                <a:lnTo>
                  <a:pt x="3057" y="2368"/>
                </a:lnTo>
                <a:lnTo>
                  <a:pt x="3059" y="2386"/>
                </a:lnTo>
                <a:lnTo>
                  <a:pt x="3060" y="2405"/>
                </a:lnTo>
                <a:lnTo>
                  <a:pt x="3061" y="2424"/>
                </a:lnTo>
                <a:lnTo>
                  <a:pt x="3060" y="2442"/>
                </a:lnTo>
                <a:lnTo>
                  <a:pt x="3059" y="2461"/>
                </a:lnTo>
                <a:lnTo>
                  <a:pt x="3057" y="2479"/>
                </a:lnTo>
                <a:lnTo>
                  <a:pt x="3054" y="2497"/>
                </a:lnTo>
                <a:lnTo>
                  <a:pt x="3051" y="2516"/>
                </a:lnTo>
                <a:lnTo>
                  <a:pt x="3046" y="2533"/>
                </a:lnTo>
                <a:lnTo>
                  <a:pt x="3041" y="2552"/>
                </a:lnTo>
                <a:lnTo>
                  <a:pt x="3035" y="2570"/>
                </a:lnTo>
                <a:lnTo>
                  <a:pt x="3028" y="2586"/>
                </a:lnTo>
                <a:lnTo>
                  <a:pt x="3019" y="2604"/>
                </a:lnTo>
                <a:lnTo>
                  <a:pt x="3011" y="2620"/>
                </a:lnTo>
                <a:lnTo>
                  <a:pt x="3002" y="2637"/>
                </a:lnTo>
                <a:lnTo>
                  <a:pt x="2991" y="2652"/>
                </a:lnTo>
                <a:lnTo>
                  <a:pt x="2981" y="2668"/>
                </a:lnTo>
                <a:lnTo>
                  <a:pt x="2969" y="2683"/>
                </a:lnTo>
                <a:lnTo>
                  <a:pt x="2956" y="2697"/>
                </a:lnTo>
                <a:lnTo>
                  <a:pt x="2956" y="26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628532B8-829C-416D-A851-C1C1FFE65E9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562598" y="1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">
            <a:extLst>
              <a:ext uri="{FF2B5EF4-FFF2-40B4-BE49-F238E27FC236}">
                <a16:creationId xmlns:a16="http://schemas.microsoft.com/office/drawing/2014/main" id="{BBD18221-064C-4160-B394-2D404E21A390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621745" y="4983163"/>
            <a:ext cx="2074343" cy="1874838"/>
          </a:xfrm>
          <a:custGeom>
            <a:avLst/>
            <a:gdLst>
              <a:gd name="T0" fmla="*/ 104 w 5944"/>
              <a:gd name="T1" fmla="*/ 114 h 5907"/>
              <a:gd name="T2" fmla="*/ 131 w 5944"/>
              <a:gd name="T3" fmla="*/ 87 h 5907"/>
              <a:gd name="T4" fmla="*/ 159 w 5944"/>
              <a:gd name="T5" fmla="*/ 64 h 5907"/>
              <a:gd name="T6" fmla="*/ 189 w 5944"/>
              <a:gd name="T7" fmla="*/ 44 h 5907"/>
              <a:gd name="T8" fmla="*/ 220 w 5944"/>
              <a:gd name="T9" fmla="*/ 29 h 5907"/>
              <a:gd name="T10" fmla="*/ 253 w 5944"/>
              <a:gd name="T11" fmla="*/ 16 h 5907"/>
              <a:gd name="T12" fmla="*/ 286 w 5944"/>
              <a:gd name="T13" fmla="*/ 7 h 5907"/>
              <a:gd name="T14" fmla="*/ 319 w 5944"/>
              <a:gd name="T15" fmla="*/ 3 h 5907"/>
              <a:gd name="T16" fmla="*/ 353 w 5944"/>
              <a:gd name="T17" fmla="*/ 0 h 5907"/>
              <a:gd name="T18" fmla="*/ 387 w 5944"/>
              <a:gd name="T19" fmla="*/ 3 h 5907"/>
              <a:gd name="T20" fmla="*/ 421 w 5944"/>
              <a:gd name="T21" fmla="*/ 7 h 5907"/>
              <a:gd name="T22" fmla="*/ 454 w 5944"/>
              <a:gd name="T23" fmla="*/ 16 h 5907"/>
              <a:gd name="T24" fmla="*/ 486 w 5944"/>
              <a:gd name="T25" fmla="*/ 29 h 5907"/>
              <a:gd name="T26" fmla="*/ 517 w 5944"/>
              <a:gd name="T27" fmla="*/ 44 h 5907"/>
              <a:gd name="T28" fmla="*/ 547 w 5944"/>
              <a:gd name="T29" fmla="*/ 64 h 5907"/>
              <a:gd name="T30" fmla="*/ 576 w 5944"/>
              <a:gd name="T31" fmla="*/ 87 h 5907"/>
              <a:gd name="T32" fmla="*/ 603 w 5944"/>
              <a:gd name="T33" fmla="*/ 114 h 5907"/>
              <a:gd name="T34" fmla="*/ 4883 w 5944"/>
              <a:gd name="T35" fmla="*/ 5907 h 5907"/>
              <a:gd name="T36" fmla="*/ 104 w 5944"/>
              <a:gd name="T37" fmla="*/ 662 h 5907"/>
              <a:gd name="T38" fmla="*/ 80 w 5944"/>
              <a:gd name="T39" fmla="*/ 632 h 5907"/>
              <a:gd name="T40" fmla="*/ 59 w 5944"/>
              <a:gd name="T41" fmla="*/ 602 h 5907"/>
              <a:gd name="T42" fmla="*/ 41 w 5944"/>
              <a:gd name="T43" fmla="*/ 569 h 5907"/>
              <a:gd name="T44" fmla="*/ 26 w 5944"/>
              <a:gd name="T45" fmla="*/ 533 h 5907"/>
              <a:gd name="T46" fmla="*/ 15 w 5944"/>
              <a:gd name="T47" fmla="*/ 498 h 5907"/>
              <a:gd name="T48" fmla="*/ 7 w 5944"/>
              <a:gd name="T49" fmla="*/ 462 h 5907"/>
              <a:gd name="T50" fmla="*/ 2 w 5944"/>
              <a:gd name="T51" fmla="*/ 425 h 5907"/>
              <a:gd name="T52" fmla="*/ 0 w 5944"/>
              <a:gd name="T53" fmla="*/ 388 h 5907"/>
              <a:gd name="T54" fmla="*/ 2 w 5944"/>
              <a:gd name="T55" fmla="*/ 351 h 5907"/>
              <a:gd name="T56" fmla="*/ 7 w 5944"/>
              <a:gd name="T57" fmla="*/ 314 h 5907"/>
              <a:gd name="T58" fmla="*/ 15 w 5944"/>
              <a:gd name="T59" fmla="*/ 277 h 5907"/>
              <a:gd name="T60" fmla="*/ 26 w 5944"/>
              <a:gd name="T61" fmla="*/ 242 h 5907"/>
              <a:gd name="T62" fmla="*/ 41 w 5944"/>
              <a:gd name="T63" fmla="*/ 208 h 5907"/>
              <a:gd name="T64" fmla="*/ 59 w 5944"/>
              <a:gd name="T65" fmla="*/ 175 h 5907"/>
              <a:gd name="T66" fmla="*/ 80 w 5944"/>
              <a:gd name="T67" fmla="*/ 143 h 5907"/>
              <a:gd name="T68" fmla="*/ 104 w 5944"/>
              <a:gd name="T69" fmla="*/ 114 h 5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44" h="5907">
                <a:moveTo>
                  <a:pt x="104" y="114"/>
                </a:moveTo>
                <a:lnTo>
                  <a:pt x="104" y="114"/>
                </a:lnTo>
                <a:lnTo>
                  <a:pt x="117" y="100"/>
                </a:lnTo>
                <a:lnTo>
                  <a:pt x="131" y="87"/>
                </a:lnTo>
                <a:lnTo>
                  <a:pt x="145" y="75"/>
                </a:lnTo>
                <a:lnTo>
                  <a:pt x="159" y="64"/>
                </a:lnTo>
                <a:lnTo>
                  <a:pt x="174" y="54"/>
                </a:lnTo>
                <a:lnTo>
                  <a:pt x="189" y="44"/>
                </a:lnTo>
                <a:lnTo>
                  <a:pt x="205" y="37"/>
                </a:lnTo>
                <a:lnTo>
                  <a:pt x="220" y="29"/>
                </a:lnTo>
                <a:lnTo>
                  <a:pt x="237" y="22"/>
                </a:lnTo>
                <a:lnTo>
                  <a:pt x="253" y="16"/>
                </a:lnTo>
                <a:lnTo>
                  <a:pt x="269" y="11"/>
                </a:lnTo>
                <a:lnTo>
                  <a:pt x="286" y="7"/>
                </a:lnTo>
                <a:lnTo>
                  <a:pt x="303" y="5"/>
                </a:lnTo>
                <a:lnTo>
                  <a:pt x="319" y="3"/>
                </a:lnTo>
                <a:lnTo>
                  <a:pt x="336" y="0"/>
                </a:lnTo>
                <a:lnTo>
                  <a:pt x="353" y="0"/>
                </a:lnTo>
                <a:lnTo>
                  <a:pt x="370" y="0"/>
                </a:lnTo>
                <a:lnTo>
                  <a:pt x="387" y="3"/>
                </a:lnTo>
                <a:lnTo>
                  <a:pt x="404" y="5"/>
                </a:lnTo>
                <a:lnTo>
                  <a:pt x="421" y="7"/>
                </a:lnTo>
                <a:lnTo>
                  <a:pt x="437" y="11"/>
                </a:lnTo>
                <a:lnTo>
                  <a:pt x="454" y="16"/>
                </a:lnTo>
                <a:lnTo>
                  <a:pt x="470" y="22"/>
                </a:lnTo>
                <a:lnTo>
                  <a:pt x="486" y="29"/>
                </a:lnTo>
                <a:lnTo>
                  <a:pt x="502" y="37"/>
                </a:lnTo>
                <a:lnTo>
                  <a:pt x="517" y="44"/>
                </a:lnTo>
                <a:lnTo>
                  <a:pt x="532" y="54"/>
                </a:lnTo>
                <a:lnTo>
                  <a:pt x="547" y="64"/>
                </a:lnTo>
                <a:lnTo>
                  <a:pt x="562" y="75"/>
                </a:lnTo>
                <a:lnTo>
                  <a:pt x="576" y="87"/>
                </a:lnTo>
                <a:lnTo>
                  <a:pt x="589" y="100"/>
                </a:lnTo>
                <a:lnTo>
                  <a:pt x="603" y="114"/>
                </a:lnTo>
                <a:lnTo>
                  <a:pt x="5944" y="5907"/>
                </a:lnTo>
                <a:lnTo>
                  <a:pt x="4883" y="5907"/>
                </a:lnTo>
                <a:lnTo>
                  <a:pt x="104" y="662"/>
                </a:lnTo>
                <a:lnTo>
                  <a:pt x="104" y="662"/>
                </a:lnTo>
                <a:lnTo>
                  <a:pt x="91" y="648"/>
                </a:lnTo>
                <a:lnTo>
                  <a:pt x="80" y="632"/>
                </a:lnTo>
                <a:lnTo>
                  <a:pt x="69" y="617"/>
                </a:lnTo>
                <a:lnTo>
                  <a:pt x="59" y="602"/>
                </a:lnTo>
                <a:lnTo>
                  <a:pt x="49" y="585"/>
                </a:lnTo>
                <a:lnTo>
                  <a:pt x="41" y="569"/>
                </a:lnTo>
                <a:lnTo>
                  <a:pt x="33" y="551"/>
                </a:lnTo>
                <a:lnTo>
                  <a:pt x="26" y="533"/>
                </a:lnTo>
                <a:lnTo>
                  <a:pt x="20" y="516"/>
                </a:lnTo>
                <a:lnTo>
                  <a:pt x="15" y="498"/>
                </a:lnTo>
                <a:lnTo>
                  <a:pt x="11" y="481"/>
                </a:lnTo>
                <a:lnTo>
                  <a:pt x="7" y="462"/>
                </a:lnTo>
                <a:lnTo>
                  <a:pt x="4" y="443"/>
                </a:lnTo>
                <a:lnTo>
                  <a:pt x="2" y="425"/>
                </a:lnTo>
                <a:lnTo>
                  <a:pt x="1" y="407"/>
                </a:lnTo>
                <a:lnTo>
                  <a:pt x="0" y="388"/>
                </a:lnTo>
                <a:lnTo>
                  <a:pt x="1" y="370"/>
                </a:lnTo>
                <a:lnTo>
                  <a:pt x="2" y="351"/>
                </a:lnTo>
                <a:lnTo>
                  <a:pt x="4" y="332"/>
                </a:lnTo>
                <a:lnTo>
                  <a:pt x="7" y="314"/>
                </a:lnTo>
                <a:lnTo>
                  <a:pt x="11" y="296"/>
                </a:lnTo>
                <a:lnTo>
                  <a:pt x="15" y="277"/>
                </a:lnTo>
                <a:lnTo>
                  <a:pt x="20" y="260"/>
                </a:lnTo>
                <a:lnTo>
                  <a:pt x="26" y="242"/>
                </a:lnTo>
                <a:lnTo>
                  <a:pt x="33" y="225"/>
                </a:lnTo>
                <a:lnTo>
                  <a:pt x="41" y="208"/>
                </a:lnTo>
                <a:lnTo>
                  <a:pt x="49" y="190"/>
                </a:lnTo>
                <a:lnTo>
                  <a:pt x="59" y="175"/>
                </a:lnTo>
                <a:lnTo>
                  <a:pt x="69" y="159"/>
                </a:lnTo>
                <a:lnTo>
                  <a:pt x="80" y="143"/>
                </a:lnTo>
                <a:lnTo>
                  <a:pt x="91" y="128"/>
                </a:lnTo>
                <a:lnTo>
                  <a:pt x="104" y="114"/>
                </a:lnTo>
                <a:lnTo>
                  <a:pt x="104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">
            <a:extLst>
              <a:ext uri="{FF2B5EF4-FFF2-40B4-BE49-F238E27FC236}">
                <a16:creationId xmlns:a16="http://schemas.microsoft.com/office/drawing/2014/main" id="{3E281ABA-1809-4D3E-8DCD-F1BF8EB64554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135285" y="2195514"/>
            <a:ext cx="1056715" cy="1233488"/>
          </a:xfrm>
          <a:custGeom>
            <a:avLst/>
            <a:gdLst>
              <a:gd name="T0" fmla="*/ 2925 w 3030"/>
              <a:gd name="T1" fmla="*/ 3768 h 3883"/>
              <a:gd name="T2" fmla="*/ 2912 w 3030"/>
              <a:gd name="T3" fmla="*/ 3782 h 3883"/>
              <a:gd name="T4" fmla="*/ 2884 w 3030"/>
              <a:gd name="T5" fmla="*/ 3807 h 3883"/>
              <a:gd name="T6" fmla="*/ 2854 w 3030"/>
              <a:gd name="T7" fmla="*/ 3828 h 3883"/>
              <a:gd name="T8" fmla="*/ 2823 w 3030"/>
              <a:gd name="T9" fmla="*/ 3847 h 3883"/>
              <a:gd name="T10" fmla="*/ 2791 w 3030"/>
              <a:gd name="T11" fmla="*/ 3861 h 3883"/>
              <a:gd name="T12" fmla="*/ 2757 w 3030"/>
              <a:gd name="T13" fmla="*/ 3872 h 3883"/>
              <a:gd name="T14" fmla="*/ 2723 w 3030"/>
              <a:gd name="T15" fmla="*/ 3879 h 3883"/>
              <a:gd name="T16" fmla="*/ 2689 w 3030"/>
              <a:gd name="T17" fmla="*/ 3882 h 3883"/>
              <a:gd name="T18" fmla="*/ 2655 w 3030"/>
              <a:gd name="T19" fmla="*/ 3882 h 3883"/>
              <a:gd name="T20" fmla="*/ 2621 w 3030"/>
              <a:gd name="T21" fmla="*/ 3879 h 3883"/>
              <a:gd name="T22" fmla="*/ 2587 w 3030"/>
              <a:gd name="T23" fmla="*/ 3872 h 3883"/>
              <a:gd name="T24" fmla="*/ 2554 w 3030"/>
              <a:gd name="T25" fmla="*/ 3861 h 3883"/>
              <a:gd name="T26" fmla="*/ 2521 w 3030"/>
              <a:gd name="T27" fmla="*/ 3847 h 3883"/>
              <a:gd name="T28" fmla="*/ 2490 w 3030"/>
              <a:gd name="T29" fmla="*/ 3828 h 3883"/>
              <a:gd name="T30" fmla="*/ 2461 w 3030"/>
              <a:gd name="T31" fmla="*/ 3807 h 3883"/>
              <a:gd name="T32" fmla="*/ 2432 w 3030"/>
              <a:gd name="T33" fmla="*/ 3782 h 3883"/>
              <a:gd name="T34" fmla="*/ 0 w 3030"/>
              <a:gd name="T35" fmla="*/ 1112 h 3883"/>
              <a:gd name="T36" fmla="*/ 2925 w 3030"/>
              <a:gd name="T37" fmla="*/ 3211 h 3883"/>
              <a:gd name="T38" fmla="*/ 2938 w 3030"/>
              <a:gd name="T39" fmla="*/ 3226 h 3883"/>
              <a:gd name="T40" fmla="*/ 2961 w 3030"/>
              <a:gd name="T41" fmla="*/ 3256 h 3883"/>
              <a:gd name="T42" fmla="*/ 2980 w 3030"/>
              <a:gd name="T43" fmla="*/ 3289 h 3883"/>
              <a:gd name="T44" fmla="*/ 2997 w 3030"/>
              <a:gd name="T45" fmla="*/ 3324 h 3883"/>
              <a:gd name="T46" fmla="*/ 3010 w 3030"/>
              <a:gd name="T47" fmla="*/ 3360 h 3883"/>
              <a:gd name="T48" fmla="*/ 3020 w 3030"/>
              <a:gd name="T49" fmla="*/ 3396 h 3883"/>
              <a:gd name="T50" fmla="*/ 3026 w 3030"/>
              <a:gd name="T51" fmla="*/ 3433 h 3883"/>
              <a:gd name="T52" fmla="*/ 3030 w 3030"/>
              <a:gd name="T53" fmla="*/ 3471 h 3883"/>
              <a:gd name="T54" fmla="*/ 3030 w 3030"/>
              <a:gd name="T55" fmla="*/ 3508 h 3883"/>
              <a:gd name="T56" fmla="*/ 3026 w 3030"/>
              <a:gd name="T57" fmla="*/ 3546 h 3883"/>
              <a:gd name="T58" fmla="*/ 3020 w 3030"/>
              <a:gd name="T59" fmla="*/ 3583 h 3883"/>
              <a:gd name="T60" fmla="*/ 3010 w 3030"/>
              <a:gd name="T61" fmla="*/ 3619 h 3883"/>
              <a:gd name="T62" fmla="*/ 2997 w 3030"/>
              <a:gd name="T63" fmla="*/ 3655 h 3883"/>
              <a:gd name="T64" fmla="*/ 2980 w 3030"/>
              <a:gd name="T65" fmla="*/ 3690 h 3883"/>
              <a:gd name="T66" fmla="*/ 2961 w 3030"/>
              <a:gd name="T67" fmla="*/ 3723 h 3883"/>
              <a:gd name="T68" fmla="*/ 2938 w 3030"/>
              <a:gd name="T69" fmla="*/ 3753 h 3883"/>
              <a:gd name="T70" fmla="*/ 2925 w 3030"/>
              <a:gd name="T71" fmla="*/ 3768 h 3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030" h="3883">
                <a:moveTo>
                  <a:pt x="2925" y="3768"/>
                </a:moveTo>
                <a:lnTo>
                  <a:pt x="2925" y="3768"/>
                </a:lnTo>
                <a:lnTo>
                  <a:pt x="2925" y="3768"/>
                </a:lnTo>
                <a:lnTo>
                  <a:pt x="2912" y="3782"/>
                </a:lnTo>
                <a:lnTo>
                  <a:pt x="2898" y="3795"/>
                </a:lnTo>
                <a:lnTo>
                  <a:pt x="2884" y="3807"/>
                </a:lnTo>
                <a:lnTo>
                  <a:pt x="2869" y="3818"/>
                </a:lnTo>
                <a:lnTo>
                  <a:pt x="2854" y="3828"/>
                </a:lnTo>
                <a:lnTo>
                  <a:pt x="2839" y="3838"/>
                </a:lnTo>
                <a:lnTo>
                  <a:pt x="2823" y="3847"/>
                </a:lnTo>
                <a:lnTo>
                  <a:pt x="2807" y="3854"/>
                </a:lnTo>
                <a:lnTo>
                  <a:pt x="2791" y="3861"/>
                </a:lnTo>
                <a:lnTo>
                  <a:pt x="2774" y="3867"/>
                </a:lnTo>
                <a:lnTo>
                  <a:pt x="2757" y="3872"/>
                </a:lnTo>
                <a:lnTo>
                  <a:pt x="2740" y="3875"/>
                </a:lnTo>
                <a:lnTo>
                  <a:pt x="2723" y="3879"/>
                </a:lnTo>
                <a:lnTo>
                  <a:pt x="2706" y="3881"/>
                </a:lnTo>
                <a:lnTo>
                  <a:pt x="2689" y="3882"/>
                </a:lnTo>
                <a:lnTo>
                  <a:pt x="2672" y="3883"/>
                </a:lnTo>
                <a:lnTo>
                  <a:pt x="2655" y="3882"/>
                </a:lnTo>
                <a:lnTo>
                  <a:pt x="2638" y="3881"/>
                </a:lnTo>
                <a:lnTo>
                  <a:pt x="2621" y="3879"/>
                </a:lnTo>
                <a:lnTo>
                  <a:pt x="2604" y="3875"/>
                </a:lnTo>
                <a:lnTo>
                  <a:pt x="2587" y="3872"/>
                </a:lnTo>
                <a:lnTo>
                  <a:pt x="2570" y="3867"/>
                </a:lnTo>
                <a:lnTo>
                  <a:pt x="2554" y="3861"/>
                </a:lnTo>
                <a:lnTo>
                  <a:pt x="2537" y="3854"/>
                </a:lnTo>
                <a:lnTo>
                  <a:pt x="2521" y="3847"/>
                </a:lnTo>
                <a:lnTo>
                  <a:pt x="2506" y="3838"/>
                </a:lnTo>
                <a:lnTo>
                  <a:pt x="2490" y="3828"/>
                </a:lnTo>
                <a:lnTo>
                  <a:pt x="2475" y="3818"/>
                </a:lnTo>
                <a:lnTo>
                  <a:pt x="2461" y="3807"/>
                </a:lnTo>
                <a:lnTo>
                  <a:pt x="2446" y="3795"/>
                </a:lnTo>
                <a:lnTo>
                  <a:pt x="2432" y="3782"/>
                </a:lnTo>
                <a:lnTo>
                  <a:pt x="2419" y="3768"/>
                </a:lnTo>
                <a:lnTo>
                  <a:pt x="0" y="1112"/>
                </a:lnTo>
                <a:lnTo>
                  <a:pt x="0" y="0"/>
                </a:lnTo>
                <a:lnTo>
                  <a:pt x="2925" y="3211"/>
                </a:lnTo>
                <a:lnTo>
                  <a:pt x="2925" y="3211"/>
                </a:lnTo>
                <a:lnTo>
                  <a:pt x="2938" y="3226"/>
                </a:lnTo>
                <a:lnTo>
                  <a:pt x="2950" y="3241"/>
                </a:lnTo>
                <a:lnTo>
                  <a:pt x="2961" y="3256"/>
                </a:lnTo>
                <a:lnTo>
                  <a:pt x="2971" y="3273"/>
                </a:lnTo>
                <a:lnTo>
                  <a:pt x="2980" y="3289"/>
                </a:lnTo>
                <a:lnTo>
                  <a:pt x="2989" y="3307"/>
                </a:lnTo>
                <a:lnTo>
                  <a:pt x="2997" y="3324"/>
                </a:lnTo>
                <a:lnTo>
                  <a:pt x="3004" y="3341"/>
                </a:lnTo>
                <a:lnTo>
                  <a:pt x="3010" y="3360"/>
                </a:lnTo>
                <a:lnTo>
                  <a:pt x="3015" y="3377"/>
                </a:lnTo>
                <a:lnTo>
                  <a:pt x="3020" y="3396"/>
                </a:lnTo>
                <a:lnTo>
                  <a:pt x="3023" y="3415"/>
                </a:lnTo>
                <a:lnTo>
                  <a:pt x="3026" y="3433"/>
                </a:lnTo>
                <a:lnTo>
                  <a:pt x="3028" y="3452"/>
                </a:lnTo>
                <a:lnTo>
                  <a:pt x="3030" y="3471"/>
                </a:lnTo>
                <a:lnTo>
                  <a:pt x="3030" y="3490"/>
                </a:lnTo>
                <a:lnTo>
                  <a:pt x="3030" y="3508"/>
                </a:lnTo>
                <a:lnTo>
                  <a:pt x="3028" y="3527"/>
                </a:lnTo>
                <a:lnTo>
                  <a:pt x="3026" y="3546"/>
                </a:lnTo>
                <a:lnTo>
                  <a:pt x="3023" y="3564"/>
                </a:lnTo>
                <a:lnTo>
                  <a:pt x="3020" y="3583"/>
                </a:lnTo>
                <a:lnTo>
                  <a:pt x="3015" y="3602"/>
                </a:lnTo>
                <a:lnTo>
                  <a:pt x="3010" y="3619"/>
                </a:lnTo>
                <a:lnTo>
                  <a:pt x="3004" y="3638"/>
                </a:lnTo>
                <a:lnTo>
                  <a:pt x="2997" y="3655"/>
                </a:lnTo>
                <a:lnTo>
                  <a:pt x="2989" y="3672"/>
                </a:lnTo>
                <a:lnTo>
                  <a:pt x="2980" y="3690"/>
                </a:lnTo>
                <a:lnTo>
                  <a:pt x="2971" y="3706"/>
                </a:lnTo>
                <a:lnTo>
                  <a:pt x="2961" y="3723"/>
                </a:lnTo>
                <a:lnTo>
                  <a:pt x="2950" y="3738"/>
                </a:lnTo>
                <a:lnTo>
                  <a:pt x="2938" y="3753"/>
                </a:lnTo>
                <a:lnTo>
                  <a:pt x="2925" y="3768"/>
                </a:lnTo>
                <a:lnTo>
                  <a:pt x="2925" y="37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D721C-2764-482F-80B9-D4006AAB6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65125"/>
            <a:ext cx="691276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86095-26DC-48B9-BA7B-02E8DFBAC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825625"/>
            <a:ext cx="6912768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68057-2C90-46BA-A286-D9B49AF1C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8C89AB9-4689-4928-BE61-60056166F4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56350"/>
            <a:ext cx="1207328" cy="365125"/>
          </a:xfr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E6F296A3-464B-4D34-A303-3FBD62B75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76827" y="6356350"/>
            <a:ext cx="41148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059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6F7E2-04F1-46F6-BC28-860498EA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4BF316-3424-4800-B236-6546FB9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2248BB-BC4E-49A2-B98C-5009DC6A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27CA6B-FF7F-4D8F-8569-BF95071B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E0AC-52E7-4010-9D37-41BE99808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63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911568-0AC6-4C39-BCDB-D8FD5743D9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5"/>
          <a:stretch/>
        </p:blipFill>
        <p:spPr>
          <a:xfrm>
            <a:off x="7593118" y="238125"/>
            <a:ext cx="4598882" cy="6619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25811-A4DF-4E9C-B74A-AB96072E1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240"/>
          </a:xfrm>
        </p:spPr>
        <p:txBody>
          <a:bodyPr/>
          <a:lstStyle>
            <a:lvl1pPr>
              <a:defRPr>
                <a:solidFill>
                  <a:srgbClr val="274C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555B-F991-4A42-AE6A-367E40EF5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4598"/>
            <a:ext cx="10515600" cy="48523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1A4E5-F022-4A32-9C1F-31315D5C6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96C49-DE0C-4A71-B2E2-8B4C150B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50395475-00AE-448A-A673-272FA981CF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</p:spTree>
    <p:extLst>
      <p:ext uri="{BB962C8B-B14F-4D97-AF65-F5344CB8AC3E}">
        <p14:creationId xmlns:p14="http://schemas.microsoft.com/office/powerpoint/2010/main" val="103490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902F9A5E-9C0B-4A1C-86FD-DF6C29A969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5"/>
          <a:stretch/>
        </p:blipFill>
        <p:spPr>
          <a:xfrm>
            <a:off x="7593118" y="238125"/>
            <a:ext cx="4598882" cy="6619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25811-A4DF-4E9C-B74A-AB96072E1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240"/>
          </a:xfrm>
        </p:spPr>
        <p:txBody>
          <a:bodyPr/>
          <a:lstStyle>
            <a:lvl1pPr>
              <a:defRPr>
                <a:solidFill>
                  <a:srgbClr val="274C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555B-F991-4A42-AE6A-367E40EF5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4598"/>
            <a:ext cx="10515600" cy="48523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1A4E5-F022-4A32-9C1F-31315D5C6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96C49-DE0C-4A71-B2E2-8B4C150B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50395475-00AE-448A-A673-272FA981CF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</p:spTree>
    <p:extLst>
      <p:ext uri="{BB962C8B-B14F-4D97-AF65-F5344CB8AC3E}">
        <p14:creationId xmlns:p14="http://schemas.microsoft.com/office/powerpoint/2010/main" val="1249307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CCD82D2-5703-42EA-B77D-7996F4A961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554"/>
            <a:ext cx="12192000" cy="12894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25811-A4DF-4E9C-B74A-AB96072E1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240"/>
          </a:xfrm>
        </p:spPr>
        <p:txBody>
          <a:bodyPr/>
          <a:lstStyle>
            <a:lvl1pPr>
              <a:defRPr>
                <a:solidFill>
                  <a:srgbClr val="274C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555B-F991-4A42-AE6A-367E40EF5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052"/>
            <a:ext cx="10515600" cy="48609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1A4E5-F022-4A32-9C1F-31315D5C6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96C49-DE0C-4A71-B2E2-8B4C150B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50395475-00AE-448A-A673-272FA981CF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</p:spTree>
    <p:extLst>
      <p:ext uri="{BB962C8B-B14F-4D97-AF65-F5344CB8AC3E}">
        <p14:creationId xmlns:p14="http://schemas.microsoft.com/office/powerpoint/2010/main" val="400207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52BC4DB-E23E-46D1-9BF7-173D7A9259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554"/>
            <a:ext cx="12192000" cy="12894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25811-A4DF-4E9C-B74A-AB96072E1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240"/>
          </a:xfrm>
        </p:spPr>
        <p:txBody>
          <a:bodyPr/>
          <a:lstStyle>
            <a:lvl1pPr>
              <a:defRPr>
                <a:solidFill>
                  <a:srgbClr val="274C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555B-F991-4A42-AE6A-367E40EF5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4598"/>
            <a:ext cx="10515600" cy="48523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1A4E5-F022-4A32-9C1F-31315D5C6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96C49-DE0C-4A71-B2E2-8B4C150B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50395475-00AE-448A-A673-272FA981CF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</p:spTree>
    <p:extLst>
      <p:ext uri="{BB962C8B-B14F-4D97-AF65-F5344CB8AC3E}">
        <p14:creationId xmlns:p14="http://schemas.microsoft.com/office/powerpoint/2010/main" val="3156435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AEF8F8-446F-463C-9228-BA189C500E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554"/>
            <a:ext cx="12192000" cy="12894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25811-A4DF-4E9C-B74A-AB96072E1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240"/>
          </a:xfrm>
        </p:spPr>
        <p:txBody>
          <a:bodyPr/>
          <a:lstStyle>
            <a:lvl1pPr>
              <a:defRPr>
                <a:solidFill>
                  <a:srgbClr val="274C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555B-F991-4A42-AE6A-367E40EF5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4598"/>
            <a:ext cx="10515600" cy="48523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1A4E5-F022-4A32-9C1F-31315D5C6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96C49-DE0C-4A71-B2E2-8B4C150B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50395475-00AE-448A-A673-272FA981CF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</p:spTree>
    <p:extLst>
      <p:ext uri="{BB962C8B-B14F-4D97-AF65-F5344CB8AC3E}">
        <p14:creationId xmlns:p14="http://schemas.microsoft.com/office/powerpoint/2010/main" val="1034403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AEF8F8-446F-463C-9228-BA189C500E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" y="5576947"/>
            <a:ext cx="12192000" cy="12894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25811-A4DF-4E9C-B74A-AB96072E1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240"/>
          </a:xfrm>
        </p:spPr>
        <p:txBody>
          <a:bodyPr/>
          <a:lstStyle>
            <a:lvl1pPr>
              <a:defRPr>
                <a:solidFill>
                  <a:srgbClr val="274C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555B-F991-4A42-AE6A-367E40EF5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4598"/>
            <a:ext cx="10515600" cy="48523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1A4E5-F022-4A32-9C1F-31315D5C6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96C49-DE0C-4A71-B2E2-8B4C150B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2885" b="43539"/>
          <a:stretch/>
        </p:blipFill>
        <p:spPr>
          <a:xfrm>
            <a:off x="11119548" y="6560248"/>
            <a:ext cx="1013350" cy="200025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50395475-00AE-448A-A673-272FA981CF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7964" y="6390385"/>
            <a:ext cx="544998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chemeClr val="bg1">
                    <a:lumMod val="65000"/>
                  </a:schemeClr>
                </a:solidFill>
                <a:latin typeface="+mn-lt"/>
              </a:rPr>
              <a:t>Technology.  Personalized.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EA1D0E7-71DA-B355-9A84-D9C69ADFCAA3}"/>
              </a:ext>
            </a:extLst>
          </p:cNvPr>
          <p:cNvSpPr/>
          <p:nvPr userDrawn="1"/>
        </p:nvSpPr>
        <p:spPr>
          <a:xfrm>
            <a:off x="-10290" y="5758935"/>
            <a:ext cx="12201236" cy="874854"/>
          </a:xfrm>
          <a:custGeom>
            <a:avLst/>
            <a:gdLst>
              <a:gd name="connsiteX0" fmla="*/ 0 w 12201236"/>
              <a:gd name="connsiteY0" fmla="*/ 239127 h 922653"/>
              <a:gd name="connsiteX1" fmla="*/ 526473 w 12201236"/>
              <a:gd name="connsiteY1" fmla="*/ 35927 h 922653"/>
              <a:gd name="connsiteX2" fmla="*/ 895927 w 12201236"/>
              <a:gd name="connsiteY2" fmla="*/ 8218 h 922653"/>
              <a:gd name="connsiteX3" fmla="*/ 1588655 w 12201236"/>
              <a:gd name="connsiteY3" fmla="*/ 128290 h 922653"/>
              <a:gd name="connsiteX4" fmla="*/ 2890982 w 12201236"/>
              <a:gd name="connsiteY4" fmla="*/ 451563 h 922653"/>
              <a:gd name="connsiteX5" fmla="*/ 4285673 w 12201236"/>
              <a:gd name="connsiteY5" fmla="*/ 470036 h 922653"/>
              <a:gd name="connsiteX6" fmla="*/ 5061527 w 12201236"/>
              <a:gd name="connsiteY6" fmla="*/ 331490 h 922653"/>
              <a:gd name="connsiteX7" fmla="*/ 5578764 w 12201236"/>
              <a:gd name="connsiteY7" fmla="*/ 266836 h 922653"/>
              <a:gd name="connsiteX8" fmla="*/ 6585527 w 12201236"/>
              <a:gd name="connsiteY8" fmla="*/ 377672 h 922653"/>
              <a:gd name="connsiteX9" fmla="*/ 7934036 w 12201236"/>
              <a:gd name="connsiteY9" fmla="*/ 710181 h 922653"/>
              <a:gd name="connsiteX10" fmla="*/ 8765309 w 12201236"/>
              <a:gd name="connsiteY10" fmla="*/ 867200 h 922653"/>
              <a:gd name="connsiteX11" fmla="*/ 9541164 w 12201236"/>
              <a:gd name="connsiteY11" fmla="*/ 913381 h 922653"/>
              <a:gd name="connsiteX12" fmla="*/ 10464800 w 12201236"/>
              <a:gd name="connsiteY12" fmla="*/ 700945 h 922653"/>
              <a:gd name="connsiteX13" fmla="*/ 11212945 w 12201236"/>
              <a:gd name="connsiteY13" fmla="*/ 331490 h 922653"/>
              <a:gd name="connsiteX14" fmla="*/ 12201236 w 12201236"/>
              <a:gd name="connsiteY14" fmla="*/ 146763 h 922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201236" h="922653">
                <a:moveTo>
                  <a:pt x="0" y="239127"/>
                </a:moveTo>
                <a:cubicBezTo>
                  <a:pt x="188576" y="156769"/>
                  <a:pt x="377152" y="74412"/>
                  <a:pt x="526473" y="35927"/>
                </a:cubicBezTo>
                <a:cubicBezTo>
                  <a:pt x="675794" y="-2558"/>
                  <a:pt x="718897" y="-7176"/>
                  <a:pt x="895927" y="8218"/>
                </a:cubicBezTo>
                <a:cubicBezTo>
                  <a:pt x="1072957" y="23612"/>
                  <a:pt x="1256146" y="54399"/>
                  <a:pt x="1588655" y="128290"/>
                </a:cubicBezTo>
                <a:cubicBezTo>
                  <a:pt x="1921164" y="202181"/>
                  <a:pt x="2441479" y="394605"/>
                  <a:pt x="2890982" y="451563"/>
                </a:cubicBezTo>
                <a:cubicBezTo>
                  <a:pt x="3340485" y="508521"/>
                  <a:pt x="3923916" y="490048"/>
                  <a:pt x="4285673" y="470036"/>
                </a:cubicBezTo>
                <a:cubicBezTo>
                  <a:pt x="4647430" y="450024"/>
                  <a:pt x="4846012" y="365357"/>
                  <a:pt x="5061527" y="331490"/>
                </a:cubicBezTo>
                <a:cubicBezTo>
                  <a:pt x="5277042" y="297623"/>
                  <a:pt x="5324764" y="259139"/>
                  <a:pt x="5578764" y="266836"/>
                </a:cubicBezTo>
                <a:cubicBezTo>
                  <a:pt x="5832764" y="274533"/>
                  <a:pt x="6192982" y="303781"/>
                  <a:pt x="6585527" y="377672"/>
                </a:cubicBezTo>
                <a:cubicBezTo>
                  <a:pt x="6978072" y="451563"/>
                  <a:pt x="7570739" y="628593"/>
                  <a:pt x="7934036" y="710181"/>
                </a:cubicBezTo>
                <a:cubicBezTo>
                  <a:pt x="8297333" y="791769"/>
                  <a:pt x="8497454" y="833333"/>
                  <a:pt x="8765309" y="867200"/>
                </a:cubicBezTo>
                <a:cubicBezTo>
                  <a:pt x="9033164" y="901067"/>
                  <a:pt x="9257916" y="941090"/>
                  <a:pt x="9541164" y="913381"/>
                </a:cubicBezTo>
                <a:cubicBezTo>
                  <a:pt x="9824413" y="885672"/>
                  <a:pt x="10186170" y="797927"/>
                  <a:pt x="10464800" y="700945"/>
                </a:cubicBezTo>
                <a:cubicBezTo>
                  <a:pt x="10743430" y="603963"/>
                  <a:pt x="10923539" y="423854"/>
                  <a:pt x="11212945" y="331490"/>
                </a:cubicBezTo>
                <a:cubicBezTo>
                  <a:pt x="11502351" y="239126"/>
                  <a:pt x="11788678" y="188326"/>
                  <a:pt x="12201236" y="146763"/>
                </a:cubicBezTo>
              </a:path>
            </a:pathLst>
          </a:custGeom>
          <a:noFill/>
          <a:ln w="28575">
            <a:solidFill>
              <a:srgbClr val="F4D562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2201236"/>
                      <a:gd name="connsiteY0" fmla="*/ 226738 h 874854"/>
                      <a:gd name="connsiteX1" fmla="*/ 526473 w 12201236"/>
                      <a:gd name="connsiteY1" fmla="*/ 34065 h 874854"/>
                      <a:gd name="connsiteX2" fmla="*/ 895927 w 12201236"/>
                      <a:gd name="connsiteY2" fmla="*/ 7792 h 874854"/>
                      <a:gd name="connsiteX3" fmla="*/ 1588655 w 12201236"/>
                      <a:gd name="connsiteY3" fmla="*/ 121643 h 874854"/>
                      <a:gd name="connsiteX4" fmla="*/ 2890982 w 12201236"/>
                      <a:gd name="connsiteY4" fmla="*/ 428169 h 874854"/>
                      <a:gd name="connsiteX5" fmla="*/ 4285673 w 12201236"/>
                      <a:gd name="connsiteY5" fmla="*/ 445685 h 874854"/>
                      <a:gd name="connsiteX6" fmla="*/ 5061527 w 12201236"/>
                      <a:gd name="connsiteY6" fmla="*/ 314316 h 874854"/>
                      <a:gd name="connsiteX7" fmla="*/ 5578764 w 12201236"/>
                      <a:gd name="connsiteY7" fmla="*/ 253012 h 874854"/>
                      <a:gd name="connsiteX8" fmla="*/ 6585527 w 12201236"/>
                      <a:gd name="connsiteY8" fmla="*/ 358106 h 874854"/>
                      <a:gd name="connsiteX9" fmla="*/ 7934036 w 12201236"/>
                      <a:gd name="connsiteY9" fmla="*/ 673389 h 874854"/>
                      <a:gd name="connsiteX10" fmla="*/ 8765309 w 12201236"/>
                      <a:gd name="connsiteY10" fmla="*/ 822273 h 874854"/>
                      <a:gd name="connsiteX11" fmla="*/ 9541164 w 12201236"/>
                      <a:gd name="connsiteY11" fmla="*/ 866062 h 874854"/>
                      <a:gd name="connsiteX12" fmla="*/ 10464800 w 12201236"/>
                      <a:gd name="connsiteY12" fmla="*/ 664631 h 874854"/>
                      <a:gd name="connsiteX13" fmla="*/ 11212945 w 12201236"/>
                      <a:gd name="connsiteY13" fmla="*/ 314316 h 874854"/>
                      <a:gd name="connsiteX14" fmla="*/ 12201236 w 12201236"/>
                      <a:gd name="connsiteY14" fmla="*/ 139159 h 8748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2201236" h="874854" extrusionOk="0">
                        <a:moveTo>
                          <a:pt x="0" y="226738"/>
                        </a:moveTo>
                        <a:cubicBezTo>
                          <a:pt x="173256" y="139197"/>
                          <a:pt x="349961" y="80762"/>
                          <a:pt x="526473" y="34065"/>
                        </a:cubicBezTo>
                        <a:cubicBezTo>
                          <a:pt x="682735" y="-965"/>
                          <a:pt x="717511" y="-6761"/>
                          <a:pt x="895927" y="7792"/>
                        </a:cubicBezTo>
                        <a:cubicBezTo>
                          <a:pt x="1047263" y="47480"/>
                          <a:pt x="1252550" y="71455"/>
                          <a:pt x="1588655" y="121643"/>
                        </a:cubicBezTo>
                        <a:cubicBezTo>
                          <a:pt x="1878025" y="168104"/>
                          <a:pt x="2485295" y="395098"/>
                          <a:pt x="2890982" y="428169"/>
                        </a:cubicBezTo>
                        <a:cubicBezTo>
                          <a:pt x="3401326" y="489394"/>
                          <a:pt x="3953768" y="403225"/>
                          <a:pt x="4285673" y="445685"/>
                        </a:cubicBezTo>
                        <a:cubicBezTo>
                          <a:pt x="4624725" y="423233"/>
                          <a:pt x="4818786" y="372062"/>
                          <a:pt x="5061527" y="314316"/>
                        </a:cubicBezTo>
                        <a:cubicBezTo>
                          <a:pt x="5276744" y="279363"/>
                          <a:pt x="5319651" y="252820"/>
                          <a:pt x="5578764" y="253012"/>
                        </a:cubicBezTo>
                        <a:cubicBezTo>
                          <a:pt x="5864149" y="277880"/>
                          <a:pt x="6258041" y="303686"/>
                          <a:pt x="6585527" y="358106"/>
                        </a:cubicBezTo>
                        <a:cubicBezTo>
                          <a:pt x="6908552" y="416925"/>
                          <a:pt x="7619396" y="635820"/>
                          <a:pt x="7934036" y="673389"/>
                        </a:cubicBezTo>
                        <a:cubicBezTo>
                          <a:pt x="8316891" y="779864"/>
                          <a:pt x="8498974" y="805907"/>
                          <a:pt x="8765309" y="822273"/>
                        </a:cubicBezTo>
                        <a:cubicBezTo>
                          <a:pt x="9043360" y="870091"/>
                          <a:pt x="9285623" y="926274"/>
                          <a:pt x="9541164" y="866062"/>
                        </a:cubicBezTo>
                        <a:cubicBezTo>
                          <a:pt x="9840825" y="825419"/>
                          <a:pt x="10192316" y="727678"/>
                          <a:pt x="10464800" y="664631"/>
                        </a:cubicBezTo>
                        <a:cubicBezTo>
                          <a:pt x="10716324" y="577125"/>
                          <a:pt x="10909457" y="392179"/>
                          <a:pt x="11212945" y="314316"/>
                        </a:cubicBezTo>
                        <a:cubicBezTo>
                          <a:pt x="11468653" y="224345"/>
                          <a:pt x="11779803" y="160478"/>
                          <a:pt x="12201236" y="139159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124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965DFD-4C09-4142-9CD9-666AF683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7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E79C89-14CB-41A7-BE74-35B5CD424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92964"/>
            <a:ext cx="10515600" cy="4783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462DC-AFB7-401B-9C79-B8F125CBBA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D91F7-2ECE-4F2A-B057-85894AD691C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6039C-C579-4544-84FF-457C71203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F0BE1-A927-461D-9C07-F8AE95E33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0434-7530-4903-BEF2-FC1815DFC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49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50" r:id="rId3"/>
    <p:sldLayoutId id="2147483667" r:id="rId4"/>
    <p:sldLayoutId id="2147483671" r:id="rId5"/>
    <p:sldLayoutId id="2147483660" r:id="rId6"/>
    <p:sldLayoutId id="2147483661" r:id="rId7"/>
    <p:sldLayoutId id="2147483662" r:id="rId8"/>
    <p:sldLayoutId id="2147483690" r:id="rId9"/>
    <p:sldLayoutId id="2147483668" r:id="rId10"/>
    <p:sldLayoutId id="2147483669" r:id="rId11"/>
    <p:sldLayoutId id="2147483670" r:id="rId12"/>
    <p:sldLayoutId id="2147483651" r:id="rId13"/>
    <p:sldLayoutId id="2147483663" r:id="rId14"/>
    <p:sldLayoutId id="2147483672" r:id="rId15"/>
    <p:sldLayoutId id="2147483665" r:id="rId16"/>
    <p:sldLayoutId id="2147483666" r:id="rId17"/>
    <p:sldLayoutId id="2147483653" r:id="rId18"/>
    <p:sldLayoutId id="2147483654" r:id="rId19"/>
    <p:sldLayoutId id="2147483655" r:id="rId20"/>
    <p:sldLayoutId id="2147483656" r:id="rId21"/>
    <p:sldLayoutId id="2147483657" r:id="rId22"/>
    <p:sldLayoutId id="2147483658" r:id="rId23"/>
    <p:sldLayoutId id="2147483659" r:id="rId24"/>
    <p:sldLayoutId id="2147483689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74C6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44418C-6667-46ED-871C-B51C0E18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9CDB4-289F-4351-84C7-4A60F9B07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71F7C-3973-4B73-A62D-BC37BBCD7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DATE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81298-BAB8-4C59-8D4B-3F73F2997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44370-A0FC-46D2-873F-231891F6A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513E0AC-52E7-4010-9D37-41BE99808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5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7" r:id="rId8"/>
    <p:sldLayoutId id="2147483684" r:id="rId9"/>
    <p:sldLayoutId id="2147483685" r:id="rId10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3B8D47-D87C-DD45-EED1-0C770B72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02E8DF-A651-6E01-31AE-C4390997C8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2023 Local Government Symposium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702AFC0-5D5F-77CF-F257-D4A4356C71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latin typeface="Open Sans"/>
                <a:ea typeface="Open Sans"/>
                <a:cs typeface="Open Sans"/>
              </a:rPr>
              <a:t>Emerging Technology in Local Government</a:t>
            </a:r>
          </a:p>
        </p:txBody>
      </p:sp>
    </p:spTree>
    <p:extLst>
      <p:ext uri="{BB962C8B-B14F-4D97-AF65-F5344CB8AC3E}">
        <p14:creationId xmlns:p14="http://schemas.microsoft.com/office/powerpoint/2010/main" val="725054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CBBE8-D99B-696F-7C39-3AC1FCF5C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7FC4A8-0B03-4273-421C-0FA8F86B2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6024" y="2132856"/>
            <a:ext cx="4139952" cy="2018520"/>
          </a:xfrm>
        </p:spPr>
        <p:txBody>
          <a:bodyPr>
            <a:normAutofit/>
          </a:bodyPr>
          <a:lstStyle/>
          <a:p>
            <a:r>
              <a:rPr lang="en-US" sz="3200">
                <a:latin typeface="Open Sans"/>
                <a:ea typeface="Open Sans"/>
                <a:cs typeface="Open Sans"/>
              </a:rPr>
              <a:t>Practice </a:t>
            </a:r>
            <a:br>
              <a:rPr lang="en-US" sz="3200">
                <a:latin typeface="Open Sans"/>
                <a:ea typeface="Open Sans"/>
                <a:cs typeface="Open Sans"/>
              </a:rPr>
            </a:br>
            <a:r>
              <a:rPr lang="en-US" sz="3200">
                <a:latin typeface="Open Sans"/>
                <a:ea typeface="Open Sans"/>
                <a:cs typeface="Open Sans"/>
              </a:rPr>
              <a:t>Considerations</a:t>
            </a:r>
          </a:p>
        </p:txBody>
      </p:sp>
    </p:spTree>
    <p:extLst>
      <p:ext uri="{BB962C8B-B14F-4D97-AF65-F5344CB8AC3E}">
        <p14:creationId xmlns:p14="http://schemas.microsoft.com/office/powerpoint/2010/main" val="2464340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C03B-4862-C46C-E8ED-2526D6105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9818687" cy="885825"/>
          </a:xfrm>
        </p:spPr>
        <p:txBody>
          <a:bodyPr anchor="b">
            <a:normAutofit fontScale="90000"/>
          </a:bodyPr>
          <a:lstStyle/>
          <a:p>
            <a:r>
              <a:rPr lang="en-US" sz="6000" dirty="0"/>
              <a:t>Challenges &amp; Complexities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B519A-8CC1-FB89-CE97-A08F709C6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23206"/>
            <a:ext cx="10512424" cy="3811588"/>
          </a:xfrm>
        </p:spPr>
        <p:txBody>
          <a:bodyPr>
            <a:norm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Vendor Integration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Individual County / Local Practices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Unification of procedures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Disparate Systems (CMS, DMS, Contacts, Accounting, </a:t>
            </a:r>
            <a:r>
              <a:rPr lang="en-US" sz="2800" dirty="0" err="1"/>
              <a:t>etc</a:t>
            </a:r>
            <a:r>
              <a:rPr lang="en-US" sz="2800" dirty="0"/>
              <a:t>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740658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422A7-BC64-2B75-99A4-4600D3E75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6024" y="2132856"/>
            <a:ext cx="4139952" cy="1908792"/>
          </a:xfrm>
        </p:spPr>
        <p:txBody>
          <a:bodyPr>
            <a:normAutofit/>
          </a:bodyPr>
          <a:lstStyle/>
          <a:p>
            <a:r>
              <a:rPr lang="en-US" sz="2800" dirty="0"/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3405357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C03B-4862-C46C-E8ED-2526D6105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9818687" cy="885825"/>
          </a:xfrm>
        </p:spPr>
        <p:txBody>
          <a:bodyPr anchor="b">
            <a:normAutofit fontScale="90000"/>
          </a:bodyPr>
          <a:lstStyle/>
          <a:p>
            <a:r>
              <a:rPr lang="en-US" sz="6000" dirty="0"/>
              <a:t>Recommendations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B519A-8CC1-FB89-CE97-A08F709C6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23206"/>
            <a:ext cx="10512424" cy="3811588"/>
          </a:xfrm>
        </p:spPr>
        <p:txBody>
          <a:bodyPr>
            <a:norm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Find a vendor that can be trusted with sensitive data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Learn how to leverage technology to supplement staffing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Focus on constituents and external users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Develop plans to further limit the demand for paper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035522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422A7-BC64-2B75-99A4-4600D3E75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6024" y="2132856"/>
            <a:ext cx="4139952" cy="1908792"/>
          </a:xfrm>
        </p:spPr>
        <p:txBody>
          <a:bodyPr>
            <a:normAutofit/>
          </a:bodyPr>
          <a:lstStyle/>
          <a:p>
            <a:r>
              <a:rPr lang="en-US" sz="28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532009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CBE935-A53A-D29E-CFF1-C5D8EFE02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Introductions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F1BE3AB-C7E9-4291-816B-1796E52D9FF7}"/>
              </a:ext>
            </a:extLst>
          </p:cNvPr>
          <p:cNvGrpSpPr/>
          <p:nvPr/>
        </p:nvGrpSpPr>
        <p:grpSpPr>
          <a:xfrm>
            <a:off x="2719323" y="2181426"/>
            <a:ext cx="3127510" cy="4438459"/>
            <a:chOff x="2777015" y="1223715"/>
            <a:chExt cx="1920240" cy="272514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36C10B6-B167-96BA-3ED5-7102172C35DC}"/>
                </a:ext>
              </a:extLst>
            </p:cNvPr>
            <p:cNvSpPr txBox="1"/>
            <p:nvPr/>
          </p:nvSpPr>
          <p:spPr>
            <a:xfrm>
              <a:off x="2813529" y="3124200"/>
              <a:ext cx="1745293" cy="824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481328">
                <a:spcAft>
                  <a:spcPts val="600"/>
                </a:spcAft>
              </a:pPr>
              <a:r>
                <a:rPr lang="en-US" sz="2592" b="1" kern="1200" dirty="0">
                  <a:solidFill>
                    <a:srgbClr val="274C60"/>
                  </a:solidFill>
                  <a:latin typeface="+mn-lt"/>
                  <a:ea typeface="+mn-ea"/>
                  <a:cs typeface="+mn-cs"/>
                </a:rPr>
                <a:t>Cory M. Fregm</a:t>
              </a:r>
            </a:p>
            <a:p>
              <a:pPr algn="ctr" defTabSz="1481328">
                <a:spcAft>
                  <a:spcPts val="600"/>
                </a:spcAft>
              </a:pPr>
              <a:r>
                <a:rPr lang="en-US" sz="2268" kern="1200" dirty="0">
                  <a:solidFill>
                    <a:srgbClr val="698DA7"/>
                  </a:solidFill>
                  <a:latin typeface="+mn-lt"/>
                  <a:ea typeface="+mn-ea"/>
                  <a:cs typeface="+mn-cs"/>
                </a:rPr>
                <a:t>Chief Executive Officer</a:t>
              </a:r>
            </a:p>
            <a:p>
              <a:pPr algn="ctr" defTabSz="1481328">
                <a:spcAft>
                  <a:spcPts val="600"/>
                </a:spcAft>
              </a:pPr>
              <a:r>
                <a:rPr lang="en-US" sz="2268" kern="1200" dirty="0">
                  <a:solidFill>
                    <a:srgbClr val="698DA7"/>
                  </a:solidFill>
                  <a:latin typeface="+mn-lt"/>
                  <a:ea typeface="+mn-ea"/>
                  <a:cs typeface="+mn-cs"/>
                </a:rPr>
                <a:t> Teleosoft, Inc. </a:t>
              </a:r>
              <a:endParaRPr lang="en-US" sz="1400" dirty="0">
                <a:solidFill>
                  <a:srgbClr val="698DA7"/>
                </a:solidFill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DA5334-D35A-97B1-5E6F-87E456DCA2FD}"/>
                </a:ext>
              </a:extLst>
            </p:cNvPr>
            <p:cNvGrpSpPr/>
            <p:nvPr/>
          </p:nvGrpSpPr>
          <p:grpSpPr>
            <a:xfrm>
              <a:off x="2777015" y="1223715"/>
              <a:ext cx="1920240" cy="1920240"/>
              <a:chOff x="428625" y="1161196"/>
              <a:chExt cx="1920240" cy="1920240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927AC43F-FA0F-3AEB-94FE-F4EEC273BBDD}"/>
                  </a:ext>
                </a:extLst>
              </p:cNvPr>
              <p:cNvSpPr/>
              <p:nvPr/>
            </p:nvSpPr>
            <p:spPr>
              <a:xfrm>
                <a:off x="428625" y="1161196"/>
                <a:ext cx="1920240" cy="1920240"/>
              </a:xfrm>
              <a:prstGeom prst="ellipse">
                <a:avLst/>
              </a:prstGeom>
              <a:noFill/>
              <a:ln w="76200">
                <a:gradFill>
                  <a:gsLst>
                    <a:gs pos="0">
                      <a:srgbClr val="274C60"/>
                    </a:gs>
                    <a:gs pos="100000">
                      <a:srgbClr val="698DA7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" name="Picture 8" descr="A person folding his arms&#10;&#10;Description automatically generated with medium confidence">
                <a:extLst>
                  <a:ext uri="{FF2B5EF4-FFF2-40B4-BE49-F238E27FC236}">
                    <a16:creationId xmlns:a16="http://schemas.microsoft.com/office/drawing/2014/main" id="{1539273F-1B1C-35C1-5727-B74E26A4E0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41" r="22592"/>
              <a:stretch/>
            </p:blipFill>
            <p:spPr>
              <a:xfrm>
                <a:off x="438150" y="1171575"/>
                <a:ext cx="1885950" cy="1885950"/>
              </a:xfrm>
              <a:prstGeom prst="ellipse">
                <a:avLst/>
              </a:prstGeom>
            </p:spPr>
          </p:pic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324437-CBAC-59DA-61D1-67BC625DA33D}"/>
              </a:ext>
            </a:extLst>
          </p:cNvPr>
          <p:cNvGrpSpPr/>
          <p:nvPr/>
        </p:nvGrpSpPr>
        <p:grpSpPr>
          <a:xfrm>
            <a:off x="6205808" y="2217815"/>
            <a:ext cx="3410549" cy="4435587"/>
            <a:chOff x="8462887" y="3960715"/>
            <a:chExt cx="2134854" cy="277648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1E8DD81-FE94-982A-D75D-F85165920510}"/>
                </a:ext>
              </a:extLst>
            </p:cNvPr>
            <p:cNvGrpSpPr/>
            <p:nvPr/>
          </p:nvGrpSpPr>
          <p:grpSpPr>
            <a:xfrm>
              <a:off x="8550120" y="3960715"/>
              <a:ext cx="1920240" cy="1920240"/>
              <a:chOff x="428625" y="1161196"/>
              <a:chExt cx="1920240" cy="1920240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764BD62-67B8-6AC9-7B99-2721B73F37DC}"/>
                  </a:ext>
                </a:extLst>
              </p:cNvPr>
              <p:cNvSpPr/>
              <p:nvPr/>
            </p:nvSpPr>
            <p:spPr>
              <a:xfrm>
                <a:off x="428625" y="1161196"/>
                <a:ext cx="1920240" cy="1920240"/>
              </a:xfrm>
              <a:prstGeom prst="ellipse">
                <a:avLst/>
              </a:prstGeom>
              <a:noFill/>
              <a:ln w="76200">
                <a:gradFill>
                  <a:gsLst>
                    <a:gs pos="0">
                      <a:srgbClr val="274C60"/>
                    </a:gs>
                    <a:gs pos="100000">
                      <a:srgbClr val="698DA7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AC2F93D-4D82-16A6-ECDB-7FA00C7A962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447" t="15452" r="9917" b="30792"/>
              <a:stretch/>
            </p:blipFill>
            <p:spPr>
              <a:xfrm>
                <a:off x="438150" y="1171575"/>
                <a:ext cx="1885950" cy="1885950"/>
              </a:xfrm>
              <a:prstGeom prst="ellipse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0B0116C-F9A3-1FE5-BB22-8A4EC138C0CC}"/>
                </a:ext>
              </a:extLst>
            </p:cNvPr>
            <p:cNvSpPr txBox="1"/>
            <p:nvPr/>
          </p:nvSpPr>
          <p:spPr>
            <a:xfrm>
              <a:off x="8462887" y="5909184"/>
              <a:ext cx="2134854" cy="8280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453896">
                <a:spcAft>
                  <a:spcPts val="600"/>
                </a:spcAft>
              </a:pPr>
              <a:r>
                <a:rPr lang="en-US" sz="2544" b="1" kern="1200" dirty="0">
                  <a:solidFill>
                    <a:srgbClr val="274C60"/>
                  </a:solidFill>
                  <a:latin typeface="+mn-lt"/>
                  <a:ea typeface="+mn-ea"/>
                  <a:cs typeface="+mn-cs"/>
                </a:rPr>
                <a:t>Jason R. Henry-Ruhl</a:t>
              </a:r>
            </a:p>
            <a:p>
              <a:pPr algn="ctr" defTabSz="1453896">
                <a:spcAft>
                  <a:spcPts val="600"/>
                </a:spcAft>
              </a:pPr>
              <a:r>
                <a:rPr lang="en-US" sz="2226" kern="1200" dirty="0">
                  <a:solidFill>
                    <a:srgbClr val="698DA7"/>
                  </a:solidFill>
                  <a:latin typeface="+mn-lt"/>
                  <a:ea typeface="+mn-ea"/>
                  <a:cs typeface="+mn-cs"/>
                </a:rPr>
                <a:t>Sr. Product Manager, Courts</a:t>
              </a:r>
            </a:p>
            <a:p>
              <a:pPr algn="ctr" defTabSz="1453896">
                <a:spcAft>
                  <a:spcPts val="600"/>
                </a:spcAft>
              </a:pPr>
              <a:r>
                <a:rPr lang="en-US" sz="2226" dirty="0">
                  <a:solidFill>
                    <a:srgbClr val="698DA7"/>
                  </a:solidFill>
                </a:rPr>
                <a:t>Teleosoft, Inc. </a:t>
              </a:r>
              <a:endParaRPr lang="en-US" sz="1400" dirty="0">
                <a:solidFill>
                  <a:srgbClr val="698DA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8894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C03B-4862-C46C-E8ED-2526D6105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10152062" cy="1600200"/>
          </a:xfrm>
        </p:spPr>
        <p:txBody>
          <a:bodyPr anchor="b">
            <a:normAutofit/>
          </a:bodyPr>
          <a:lstStyle/>
          <a:p>
            <a:r>
              <a:rPr lang="en-US" sz="4400" dirty="0"/>
              <a:t>Beginning with the end in mind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B519A-8CC1-FB89-CE97-A08F709C6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09800"/>
            <a:ext cx="10512424" cy="3811588"/>
          </a:xfrm>
        </p:spPr>
        <p:txBody>
          <a:bodyPr>
            <a:normAutofit/>
          </a:bodyPr>
          <a:lstStyle/>
          <a:p>
            <a:r>
              <a:rPr lang="en-US" sz="2800" dirty="0"/>
              <a:t>The best </a:t>
            </a:r>
            <a:r>
              <a:rPr lang="en-US" sz="2800"/>
              <a:t>outcome for today </a:t>
            </a:r>
            <a:r>
              <a:rPr lang="en-US" sz="2800" dirty="0"/>
              <a:t>is that each participant will return to their home county better equipped, and excited </a:t>
            </a:r>
            <a:r>
              <a:rPr lang="en-US" sz="2800"/>
              <a:t>about eFiling, </a:t>
            </a:r>
            <a:r>
              <a:rPr lang="en-US" sz="2800" dirty="0"/>
              <a:t>to encourage the county stakeholders to pursue an eFiling initiative with confidence.</a:t>
            </a:r>
          </a:p>
        </p:txBody>
      </p:sp>
    </p:spTree>
    <p:extLst>
      <p:ext uri="{BB962C8B-B14F-4D97-AF65-F5344CB8AC3E}">
        <p14:creationId xmlns:p14="http://schemas.microsoft.com/office/powerpoint/2010/main" val="597155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C03B-4862-C46C-E8ED-2526D6105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10152062" cy="1600200"/>
          </a:xfrm>
        </p:spPr>
        <p:txBody>
          <a:bodyPr anchor="b">
            <a:normAutofit/>
          </a:bodyPr>
          <a:lstStyle/>
          <a:p>
            <a:r>
              <a:rPr lang="en-US" dirty="0"/>
              <a:t>Overview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4329B67-D0A9-F2F8-4130-DE294C7303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7302422"/>
              </p:ext>
            </p:extLst>
          </p:nvPr>
        </p:nvGraphicFramePr>
        <p:xfrm>
          <a:off x="838200" y="2057400"/>
          <a:ext cx="10515600" cy="4119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1821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CBBE8-D99B-696F-7C39-3AC1FCF5C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7FC4A8-0B03-4273-421C-0FA8F86B2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6024" y="2132856"/>
            <a:ext cx="4139952" cy="2018520"/>
          </a:xfrm>
        </p:spPr>
        <p:txBody>
          <a:bodyPr>
            <a:normAutofit/>
          </a:bodyPr>
          <a:lstStyle/>
          <a:p>
            <a:r>
              <a:rPr lang="en-US" sz="3200" dirty="0"/>
              <a:t>legislative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2252447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C03B-4862-C46C-E8ED-2526D6105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9818687" cy="885825"/>
          </a:xfrm>
        </p:spPr>
        <p:txBody>
          <a:bodyPr anchor="b">
            <a:normAutofit fontScale="90000"/>
          </a:bodyPr>
          <a:lstStyle/>
          <a:p>
            <a:r>
              <a:rPr lang="en-US" sz="6000" dirty="0"/>
              <a:t>Legislative Consideration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B519A-8CC1-FB89-CE97-A08F709C6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23206"/>
            <a:ext cx="10512424" cy="3811588"/>
          </a:xfrm>
        </p:spPr>
        <p:txBody>
          <a:bodyPr>
            <a:norm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Every county is different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AOPC provides guidelines &amp; standards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Each County must enact a local rule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90 – 180 days to complete a local rule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Electronic filing of documents is a state-enabled but county-specific service in Pennsylvania</a:t>
            </a:r>
          </a:p>
        </p:txBody>
      </p:sp>
    </p:spTree>
    <p:extLst>
      <p:ext uri="{BB962C8B-B14F-4D97-AF65-F5344CB8AC3E}">
        <p14:creationId xmlns:p14="http://schemas.microsoft.com/office/powerpoint/2010/main" val="2148308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CBBE8-D99B-696F-7C39-3AC1FCF5C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7FC4A8-0B03-4273-421C-0FA8F86B2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6024" y="2132856"/>
            <a:ext cx="4139952" cy="2018520"/>
          </a:xfrm>
        </p:spPr>
        <p:txBody>
          <a:bodyPr>
            <a:normAutofit/>
          </a:bodyPr>
          <a:lstStyle/>
          <a:p>
            <a:r>
              <a:rPr lang="en-US" sz="3200" dirty="0"/>
              <a:t>Technological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650127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C03B-4862-C46C-E8ED-2526D6105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9818687" cy="885825"/>
          </a:xfrm>
        </p:spPr>
        <p:txBody>
          <a:bodyPr anchor="b">
            <a:normAutofit/>
          </a:bodyPr>
          <a:lstStyle/>
          <a:p>
            <a:r>
              <a:rPr lang="en-US" sz="4400" dirty="0"/>
              <a:t>Each county is unique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B519A-8CC1-FB89-CE97-A08F709C6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23206"/>
            <a:ext cx="10512424" cy="3811588"/>
          </a:xfrm>
        </p:spPr>
        <p:txBody>
          <a:bodyPr>
            <a:norm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Each county is responsible for court records &amp; access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800" dirty="0"/>
              <a:t>Limited standards and funding on Civil Side</a:t>
            </a:r>
          </a:p>
          <a:p>
            <a:r>
              <a:rPr lang="en-US" sz="2800" dirty="0"/>
              <a:t>Factors that determine technology: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2600" dirty="0"/>
              <a:t>Funding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2600" dirty="0"/>
              <a:t>IT resources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2600" dirty="0"/>
              <a:t>Existing infrastructure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2600" dirty="0"/>
              <a:t>Case load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2600" dirty="0"/>
              <a:t>Demand for public access</a:t>
            </a:r>
          </a:p>
        </p:txBody>
      </p:sp>
    </p:spTree>
    <p:extLst>
      <p:ext uri="{BB962C8B-B14F-4D97-AF65-F5344CB8AC3E}">
        <p14:creationId xmlns:p14="http://schemas.microsoft.com/office/powerpoint/2010/main" val="1528785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C03B-4862-C46C-E8ED-2526D6105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9818687" cy="885825"/>
          </a:xfrm>
        </p:spPr>
        <p:txBody>
          <a:bodyPr anchor="b">
            <a:normAutofit fontScale="90000"/>
          </a:bodyPr>
          <a:lstStyle/>
          <a:p>
            <a:r>
              <a:rPr lang="en-US" sz="6000" dirty="0"/>
              <a:t>PA Technological Landscape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B519A-8CC1-FB89-CE97-A08F709C6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39200" y="2023030"/>
            <a:ext cx="2513012" cy="35967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400" dirty="0"/>
              <a:t>13 Unique  CMS Across PA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400" dirty="0"/>
              <a:t>Green Counties have a unified CMS/DMS</a:t>
            </a:r>
            <a:endParaRPr lang="en-US" sz="2400" dirty="0">
              <a:cs typeface="Calibri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endParaRPr lang="en-US" sz="2400" dirty="0">
              <a:cs typeface="Calibri"/>
            </a:endParaRPr>
          </a:p>
        </p:txBody>
      </p:sp>
      <p:grpSp>
        <p:nvGrpSpPr>
          <p:cNvPr id="4" name="Counties">
            <a:extLst>
              <a:ext uri="{FF2B5EF4-FFF2-40B4-BE49-F238E27FC236}">
                <a16:creationId xmlns:a16="http://schemas.microsoft.com/office/drawing/2014/main" id="{E9B7E452-CD4B-C17D-625C-39241C8A6133}"/>
              </a:ext>
            </a:extLst>
          </p:cNvPr>
          <p:cNvGrpSpPr/>
          <p:nvPr/>
        </p:nvGrpSpPr>
        <p:grpSpPr>
          <a:xfrm>
            <a:off x="786448" y="1590774"/>
            <a:ext cx="7880400" cy="4425607"/>
            <a:chOff x="1068380" y="1143001"/>
            <a:chExt cx="7222158" cy="4199890"/>
          </a:xfrm>
          <a:effectLst>
            <a:outerShdw blurRad="88900" dist="25400" dir="3000000" sx="99000" sy="99000" algn="ctr" rotWithShape="0">
              <a:srgbClr val="000000">
                <a:alpha val="43000"/>
              </a:srgbClr>
            </a:outerShdw>
          </a:effectLst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B48D7348-4C9C-3197-35B0-94B72DB91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6747" y="3880205"/>
              <a:ext cx="945271" cy="924528"/>
            </a:xfrm>
            <a:custGeom>
              <a:avLst/>
              <a:gdLst>
                <a:gd name="T0" fmla="*/ 72 w 374"/>
                <a:gd name="T1" fmla="*/ 45 h 363"/>
                <a:gd name="T2" fmla="*/ 83 w 374"/>
                <a:gd name="T3" fmla="*/ 36 h 363"/>
                <a:gd name="T4" fmla="*/ 100 w 374"/>
                <a:gd name="T5" fmla="*/ 21 h 363"/>
                <a:gd name="T6" fmla="*/ 117 w 374"/>
                <a:gd name="T7" fmla="*/ 10 h 363"/>
                <a:gd name="T8" fmla="*/ 138 w 374"/>
                <a:gd name="T9" fmla="*/ 0 h 363"/>
                <a:gd name="T10" fmla="*/ 138 w 374"/>
                <a:gd name="T11" fmla="*/ 0 h 363"/>
                <a:gd name="T12" fmla="*/ 138 w 374"/>
                <a:gd name="T13" fmla="*/ 9 h 363"/>
                <a:gd name="T14" fmla="*/ 140 w 374"/>
                <a:gd name="T15" fmla="*/ 26 h 363"/>
                <a:gd name="T16" fmla="*/ 138 w 374"/>
                <a:gd name="T17" fmla="*/ 36 h 363"/>
                <a:gd name="T18" fmla="*/ 155 w 374"/>
                <a:gd name="T19" fmla="*/ 31 h 363"/>
                <a:gd name="T20" fmla="*/ 186 w 374"/>
                <a:gd name="T21" fmla="*/ 30 h 363"/>
                <a:gd name="T22" fmla="*/ 202 w 374"/>
                <a:gd name="T23" fmla="*/ 52 h 363"/>
                <a:gd name="T24" fmla="*/ 201 w 374"/>
                <a:gd name="T25" fmla="*/ 91 h 363"/>
                <a:gd name="T26" fmla="*/ 202 w 374"/>
                <a:gd name="T27" fmla="*/ 122 h 363"/>
                <a:gd name="T28" fmla="*/ 203 w 374"/>
                <a:gd name="T29" fmla="*/ 125 h 363"/>
                <a:gd name="T30" fmla="*/ 231 w 374"/>
                <a:gd name="T31" fmla="*/ 135 h 363"/>
                <a:gd name="T32" fmla="*/ 252 w 374"/>
                <a:gd name="T33" fmla="*/ 144 h 363"/>
                <a:gd name="T34" fmla="*/ 263 w 374"/>
                <a:gd name="T35" fmla="*/ 165 h 363"/>
                <a:gd name="T36" fmla="*/ 273 w 374"/>
                <a:gd name="T37" fmla="*/ 187 h 363"/>
                <a:gd name="T38" fmla="*/ 289 w 374"/>
                <a:gd name="T39" fmla="*/ 196 h 363"/>
                <a:gd name="T40" fmla="*/ 291 w 374"/>
                <a:gd name="T41" fmla="*/ 198 h 363"/>
                <a:gd name="T42" fmla="*/ 305 w 374"/>
                <a:gd name="T43" fmla="*/ 226 h 363"/>
                <a:gd name="T44" fmla="*/ 308 w 374"/>
                <a:gd name="T45" fmla="*/ 237 h 363"/>
                <a:gd name="T46" fmla="*/ 318 w 374"/>
                <a:gd name="T47" fmla="*/ 243 h 363"/>
                <a:gd name="T48" fmla="*/ 336 w 374"/>
                <a:gd name="T49" fmla="*/ 257 h 363"/>
                <a:gd name="T50" fmla="*/ 346 w 374"/>
                <a:gd name="T51" fmla="*/ 263 h 363"/>
                <a:gd name="T52" fmla="*/ 357 w 374"/>
                <a:gd name="T53" fmla="*/ 281 h 363"/>
                <a:gd name="T54" fmla="*/ 371 w 374"/>
                <a:gd name="T55" fmla="*/ 297 h 363"/>
                <a:gd name="T56" fmla="*/ 349 w 374"/>
                <a:gd name="T57" fmla="*/ 311 h 363"/>
                <a:gd name="T58" fmla="*/ 348 w 374"/>
                <a:gd name="T59" fmla="*/ 312 h 363"/>
                <a:gd name="T60" fmla="*/ 334 w 374"/>
                <a:gd name="T61" fmla="*/ 319 h 363"/>
                <a:gd name="T62" fmla="*/ 324 w 374"/>
                <a:gd name="T63" fmla="*/ 317 h 363"/>
                <a:gd name="T64" fmla="*/ 313 w 374"/>
                <a:gd name="T65" fmla="*/ 336 h 363"/>
                <a:gd name="T66" fmla="*/ 301 w 374"/>
                <a:gd name="T67" fmla="*/ 341 h 363"/>
                <a:gd name="T68" fmla="*/ 266 w 374"/>
                <a:gd name="T69" fmla="*/ 353 h 363"/>
                <a:gd name="T70" fmla="*/ 249 w 374"/>
                <a:gd name="T71" fmla="*/ 363 h 363"/>
                <a:gd name="T72" fmla="*/ 249 w 374"/>
                <a:gd name="T73" fmla="*/ 363 h 363"/>
                <a:gd name="T74" fmla="*/ 248 w 374"/>
                <a:gd name="T75" fmla="*/ 354 h 363"/>
                <a:gd name="T76" fmla="*/ 246 w 374"/>
                <a:gd name="T77" fmla="*/ 347 h 363"/>
                <a:gd name="T78" fmla="*/ 250 w 374"/>
                <a:gd name="T79" fmla="*/ 342 h 363"/>
                <a:gd name="T80" fmla="*/ 255 w 374"/>
                <a:gd name="T81" fmla="*/ 330 h 363"/>
                <a:gd name="T82" fmla="*/ 254 w 374"/>
                <a:gd name="T83" fmla="*/ 319 h 363"/>
                <a:gd name="T84" fmla="*/ 247 w 374"/>
                <a:gd name="T85" fmla="*/ 313 h 363"/>
                <a:gd name="T86" fmla="*/ 236 w 374"/>
                <a:gd name="T87" fmla="*/ 307 h 363"/>
                <a:gd name="T88" fmla="*/ 227 w 374"/>
                <a:gd name="T89" fmla="*/ 299 h 363"/>
                <a:gd name="T90" fmla="*/ 227 w 374"/>
                <a:gd name="T91" fmla="*/ 299 h 363"/>
                <a:gd name="T92" fmla="*/ 0 w 374"/>
                <a:gd name="T93" fmla="*/ 122 h 363"/>
                <a:gd name="T94" fmla="*/ 0 w 374"/>
                <a:gd name="T95" fmla="*/ 122 h 363"/>
                <a:gd name="T96" fmla="*/ 36 w 374"/>
                <a:gd name="T97" fmla="*/ 76 h 363"/>
                <a:gd name="T98" fmla="*/ 72 w 374"/>
                <a:gd name="T99" fmla="*/ 45 h 363"/>
                <a:gd name="connsiteX0" fmla="*/ 1925 w 9928"/>
                <a:gd name="connsiteY0" fmla="*/ 1240 h 10000"/>
                <a:gd name="connsiteX1" fmla="*/ 2219 w 9928"/>
                <a:gd name="connsiteY1" fmla="*/ 992 h 10000"/>
                <a:gd name="connsiteX2" fmla="*/ 2674 w 9928"/>
                <a:gd name="connsiteY2" fmla="*/ 579 h 10000"/>
                <a:gd name="connsiteX3" fmla="*/ 3128 w 9928"/>
                <a:gd name="connsiteY3" fmla="*/ 275 h 10000"/>
                <a:gd name="connsiteX4" fmla="*/ 3690 w 9928"/>
                <a:gd name="connsiteY4" fmla="*/ 0 h 10000"/>
                <a:gd name="connsiteX5" fmla="*/ 3690 w 9928"/>
                <a:gd name="connsiteY5" fmla="*/ 0 h 10000"/>
                <a:gd name="connsiteX6" fmla="*/ 3690 w 9928"/>
                <a:gd name="connsiteY6" fmla="*/ 248 h 10000"/>
                <a:gd name="connsiteX7" fmla="*/ 3743 w 9928"/>
                <a:gd name="connsiteY7" fmla="*/ 716 h 10000"/>
                <a:gd name="connsiteX8" fmla="*/ 3690 w 9928"/>
                <a:gd name="connsiteY8" fmla="*/ 992 h 10000"/>
                <a:gd name="connsiteX9" fmla="*/ 4144 w 9928"/>
                <a:gd name="connsiteY9" fmla="*/ 854 h 10000"/>
                <a:gd name="connsiteX10" fmla="*/ 4973 w 9928"/>
                <a:gd name="connsiteY10" fmla="*/ 826 h 10000"/>
                <a:gd name="connsiteX11" fmla="*/ 5401 w 9928"/>
                <a:gd name="connsiteY11" fmla="*/ 1433 h 10000"/>
                <a:gd name="connsiteX12" fmla="*/ 5374 w 9928"/>
                <a:gd name="connsiteY12" fmla="*/ 2507 h 10000"/>
                <a:gd name="connsiteX13" fmla="*/ 5401 w 9928"/>
                <a:gd name="connsiteY13" fmla="*/ 3361 h 10000"/>
                <a:gd name="connsiteX14" fmla="*/ 5428 w 9928"/>
                <a:gd name="connsiteY14" fmla="*/ 3444 h 10000"/>
                <a:gd name="connsiteX15" fmla="*/ 6176 w 9928"/>
                <a:gd name="connsiteY15" fmla="*/ 3719 h 10000"/>
                <a:gd name="connsiteX16" fmla="*/ 7032 w 9928"/>
                <a:gd name="connsiteY16" fmla="*/ 4545 h 10000"/>
                <a:gd name="connsiteX17" fmla="*/ 7299 w 9928"/>
                <a:gd name="connsiteY17" fmla="*/ 5152 h 10000"/>
                <a:gd name="connsiteX18" fmla="*/ 7727 w 9928"/>
                <a:gd name="connsiteY18" fmla="*/ 5399 h 10000"/>
                <a:gd name="connsiteX19" fmla="*/ 7781 w 9928"/>
                <a:gd name="connsiteY19" fmla="*/ 5455 h 10000"/>
                <a:gd name="connsiteX20" fmla="*/ 8155 w 9928"/>
                <a:gd name="connsiteY20" fmla="*/ 6226 h 10000"/>
                <a:gd name="connsiteX21" fmla="*/ 8235 w 9928"/>
                <a:gd name="connsiteY21" fmla="*/ 6529 h 10000"/>
                <a:gd name="connsiteX22" fmla="*/ 8503 w 9928"/>
                <a:gd name="connsiteY22" fmla="*/ 6694 h 10000"/>
                <a:gd name="connsiteX23" fmla="*/ 8984 w 9928"/>
                <a:gd name="connsiteY23" fmla="*/ 7080 h 10000"/>
                <a:gd name="connsiteX24" fmla="*/ 9251 w 9928"/>
                <a:gd name="connsiteY24" fmla="*/ 7245 h 10000"/>
                <a:gd name="connsiteX25" fmla="*/ 9545 w 9928"/>
                <a:gd name="connsiteY25" fmla="*/ 7741 h 10000"/>
                <a:gd name="connsiteX26" fmla="*/ 9920 w 9928"/>
                <a:gd name="connsiteY26" fmla="*/ 8182 h 10000"/>
                <a:gd name="connsiteX27" fmla="*/ 9332 w 9928"/>
                <a:gd name="connsiteY27" fmla="*/ 8567 h 10000"/>
                <a:gd name="connsiteX28" fmla="*/ 9305 w 9928"/>
                <a:gd name="connsiteY28" fmla="*/ 8595 h 10000"/>
                <a:gd name="connsiteX29" fmla="*/ 8930 w 9928"/>
                <a:gd name="connsiteY29" fmla="*/ 8788 h 10000"/>
                <a:gd name="connsiteX30" fmla="*/ 8663 w 9928"/>
                <a:gd name="connsiteY30" fmla="*/ 8733 h 10000"/>
                <a:gd name="connsiteX31" fmla="*/ 8369 w 9928"/>
                <a:gd name="connsiteY31" fmla="*/ 9256 h 10000"/>
                <a:gd name="connsiteX32" fmla="*/ 8048 w 9928"/>
                <a:gd name="connsiteY32" fmla="*/ 9394 h 10000"/>
                <a:gd name="connsiteX33" fmla="*/ 7112 w 9928"/>
                <a:gd name="connsiteY33" fmla="*/ 9725 h 10000"/>
                <a:gd name="connsiteX34" fmla="*/ 6658 w 9928"/>
                <a:gd name="connsiteY34" fmla="*/ 10000 h 10000"/>
                <a:gd name="connsiteX35" fmla="*/ 6658 w 9928"/>
                <a:gd name="connsiteY35" fmla="*/ 10000 h 10000"/>
                <a:gd name="connsiteX36" fmla="*/ 6631 w 9928"/>
                <a:gd name="connsiteY36" fmla="*/ 9752 h 10000"/>
                <a:gd name="connsiteX37" fmla="*/ 6578 w 9928"/>
                <a:gd name="connsiteY37" fmla="*/ 9559 h 10000"/>
                <a:gd name="connsiteX38" fmla="*/ 6684 w 9928"/>
                <a:gd name="connsiteY38" fmla="*/ 9421 h 10000"/>
                <a:gd name="connsiteX39" fmla="*/ 6818 w 9928"/>
                <a:gd name="connsiteY39" fmla="*/ 9091 h 10000"/>
                <a:gd name="connsiteX40" fmla="*/ 6791 w 9928"/>
                <a:gd name="connsiteY40" fmla="*/ 8788 h 10000"/>
                <a:gd name="connsiteX41" fmla="*/ 6604 w 9928"/>
                <a:gd name="connsiteY41" fmla="*/ 8623 h 10000"/>
                <a:gd name="connsiteX42" fmla="*/ 6310 w 9928"/>
                <a:gd name="connsiteY42" fmla="*/ 8457 h 10000"/>
                <a:gd name="connsiteX43" fmla="*/ 6070 w 9928"/>
                <a:gd name="connsiteY43" fmla="*/ 8237 h 10000"/>
                <a:gd name="connsiteX44" fmla="*/ 6070 w 9928"/>
                <a:gd name="connsiteY44" fmla="*/ 8237 h 10000"/>
                <a:gd name="connsiteX45" fmla="*/ 0 w 9928"/>
                <a:gd name="connsiteY45" fmla="*/ 3361 h 10000"/>
                <a:gd name="connsiteX46" fmla="*/ 0 w 9928"/>
                <a:gd name="connsiteY46" fmla="*/ 3361 h 10000"/>
                <a:gd name="connsiteX47" fmla="*/ 963 w 9928"/>
                <a:gd name="connsiteY47" fmla="*/ 2094 h 10000"/>
                <a:gd name="connsiteX48" fmla="*/ 1925 w 9928"/>
                <a:gd name="connsiteY48" fmla="*/ 1240 h 10000"/>
                <a:gd name="connsiteX0" fmla="*/ 1939 w 10000"/>
                <a:gd name="connsiteY0" fmla="*/ 1240 h 10000"/>
                <a:gd name="connsiteX1" fmla="*/ 2235 w 10000"/>
                <a:gd name="connsiteY1" fmla="*/ 992 h 10000"/>
                <a:gd name="connsiteX2" fmla="*/ 2693 w 10000"/>
                <a:gd name="connsiteY2" fmla="*/ 579 h 10000"/>
                <a:gd name="connsiteX3" fmla="*/ 3151 w 10000"/>
                <a:gd name="connsiteY3" fmla="*/ 275 h 10000"/>
                <a:gd name="connsiteX4" fmla="*/ 3717 w 10000"/>
                <a:gd name="connsiteY4" fmla="*/ 0 h 10000"/>
                <a:gd name="connsiteX5" fmla="*/ 3717 w 10000"/>
                <a:gd name="connsiteY5" fmla="*/ 0 h 10000"/>
                <a:gd name="connsiteX6" fmla="*/ 3717 w 10000"/>
                <a:gd name="connsiteY6" fmla="*/ 248 h 10000"/>
                <a:gd name="connsiteX7" fmla="*/ 3770 w 10000"/>
                <a:gd name="connsiteY7" fmla="*/ 716 h 10000"/>
                <a:gd name="connsiteX8" fmla="*/ 3717 w 10000"/>
                <a:gd name="connsiteY8" fmla="*/ 992 h 10000"/>
                <a:gd name="connsiteX9" fmla="*/ 4174 w 10000"/>
                <a:gd name="connsiteY9" fmla="*/ 854 h 10000"/>
                <a:gd name="connsiteX10" fmla="*/ 5009 w 10000"/>
                <a:gd name="connsiteY10" fmla="*/ 826 h 10000"/>
                <a:gd name="connsiteX11" fmla="*/ 5440 w 10000"/>
                <a:gd name="connsiteY11" fmla="*/ 1433 h 10000"/>
                <a:gd name="connsiteX12" fmla="*/ 5413 w 10000"/>
                <a:gd name="connsiteY12" fmla="*/ 2507 h 10000"/>
                <a:gd name="connsiteX13" fmla="*/ 5440 w 10000"/>
                <a:gd name="connsiteY13" fmla="*/ 3361 h 10000"/>
                <a:gd name="connsiteX14" fmla="*/ 5467 w 10000"/>
                <a:gd name="connsiteY14" fmla="*/ 3444 h 10000"/>
                <a:gd name="connsiteX15" fmla="*/ 6221 w 10000"/>
                <a:gd name="connsiteY15" fmla="*/ 3719 h 10000"/>
                <a:gd name="connsiteX16" fmla="*/ 7083 w 10000"/>
                <a:gd name="connsiteY16" fmla="*/ 4545 h 10000"/>
                <a:gd name="connsiteX17" fmla="*/ 7352 w 10000"/>
                <a:gd name="connsiteY17" fmla="*/ 5152 h 10000"/>
                <a:gd name="connsiteX18" fmla="*/ 7783 w 10000"/>
                <a:gd name="connsiteY18" fmla="*/ 5399 h 10000"/>
                <a:gd name="connsiteX19" fmla="*/ 8214 w 10000"/>
                <a:gd name="connsiteY19" fmla="*/ 6226 h 10000"/>
                <a:gd name="connsiteX20" fmla="*/ 8295 w 10000"/>
                <a:gd name="connsiteY20" fmla="*/ 6529 h 10000"/>
                <a:gd name="connsiteX21" fmla="*/ 8565 w 10000"/>
                <a:gd name="connsiteY21" fmla="*/ 6694 h 10000"/>
                <a:gd name="connsiteX22" fmla="*/ 9049 w 10000"/>
                <a:gd name="connsiteY22" fmla="*/ 7080 h 10000"/>
                <a:gd name="connsiteX23" fmla="*/ 9318 w 10000"/>
                <a:gd name="connsiteY23" fmla="*/ 7245 h 10000"/>
                <a:gd name="connsiteX24" fmla="*/ 9614 w 10000"/>
                <a:gd name="connsiteY24" fmla="*/ 7741 h 10000"/>
                <a:gd name="connsiteX25" fmla="*/ 9992 w 10000"/>
                <a:gd name="connsiteY25" fmla="*/ 8182 h 10000"/>
                <a:gd name="connsiteX26" fmla="*/ 9400 w 10000"/>
                <a:gd name="connsiteY26" fmla="*/ 8567 h 10000"/>
                <a:gd name="connsiteX27" fmla="*/ 9372 w 10000"/>
                <a:gd name="connsiteY27" fmla="*/ 8595 h 10000"/>
                <a:gd name="connsiteX28" fmla="*/ 8995 w 10000"/>
                <a:gd name="connsiteY28" fmla="*/ 8788 h 10000"/>
                <a:gd name="connsiteX29" fmla="*/ 8726 w 10000"/>
                <a:gd name="connsiteY29" fmla="*/ 8733 h 10000"/>
                <a:gd name="connsiteX30" fmla="*/ 8430 w 10000"/>
                <a:gd name="connsiteY30" fmla="*/ 9256 h 10000"/>
                <a:gd name="connsiteX31" fmla="*/ 8106 w 10000"/>
                <a:gd name="connsiteY31" fmla="*/ 9394 h 10000"/>
                <a:gd name="connsiteX32" fmla="*/ 7164 w 10000"/>
                <a:gd name="connsiteY32" fmla="*/ 9725 h 10000"/>
                <a:gd name="connsiteX33" fmla="*/ 6706 w 10000"/>
                <a:gd name="connsiteY33" fmla="*/ 10000 h 10000"/>
                <a:gd name="connsiteX34" fmla="*/ 6706 w 10000"/>
                <a:gd name="connsiteY34" fmla="*/ 10000 h 10000"/>
                <a:gd name="connsiteX35" fmla="*/ 6679 w 10000"/>
                <a:gd name="connsiteY35" fmla="*/ 9752 h 10000"/>
                <a:gd name="connsiteX36" fmla="*/ 6626 w 10000"/>
                <a:gd name="connsiteY36" fmla="*/ 9559 h 10000"/>
                <a:gd name="connsiteX37" fmla="*/ 6732 w 10000"/>
                <a:gd name="connsiteY37" fmla="*/ 9421 h 10000"/>
                <a:gd name="connsiteX38" fmla="*/ 6867 w 10000"/>
                <a:gd name="connsiteY38" fmla="*/ 9091 h 10000"/>
                <a:gd name="connsiteX39" fmla="*/ 6840 w 10000"/>
                <a:gd name="connsiteY39" fmla="*/ 8788 h 10000"/>
                <a:gd name="connsiteX40" fmla="*/ 6652 w 10000"/>
                <a:gd name="connsiteY40" fmla="*/ 8623 h 10000"/>
                <a:gd name="connsiteX41" fmla="*/ 6356 w 10000"/>
                <a:gd name="connsiteY41" fmla="*/ 8457 h 10000"/>
                <a:gd name="connsiteX42" fmla="*/ 6114 w 10000"/>
                <a:gd name="connsiteY42" fmla="*/ 8237 h 10000"/>
                <a:gd name="connsiteX43" fmla="*/ 6114 w 10000"/>
                <a:gd name="connsiteY43" fmla="*/ 8237 h 10000"/>
                <a:gd name="connsiteX44" fmla="*/ 0 w 10000"/>
                <a:gd name="connsiteY44" fmla="*/ 3361 h 10000"/>
                <a:gd name="connsiteX45" fmla="*/ 0 w 10000"/>
                <a:gd name="connsiteY45" fmla="*/ 3361 h 10000"/>
                <a:gd name="connsiteX46" fmla="*/ 970 w 10000"/>
                <a:gd name="connsiteY46" fmla="*/ 2094 h 10000"/>
                <a:gd name="connsiteX47" fmla="*/ 1939 w 10000"/>
                <a:gd name="connsiteY47" fmla="*/ 1240 h 10000"/>
                <a:gd name="connsiteX0" fmla="*/ 1939 w 10000"/>
                <a:gd name="connsiteY0" fmla="*/ 1240 h 10000"/>
                <a:gd name="connsiteX1" fmla="*/ 2235 w 10000"/>
                <a:gd name="connsiteY1" fmla="*/ 992 h 10000"/>
                <a:gd name="connsiteX2" fmla="*/ 2693 w 10000"/>
                <a:gd name="connsiteY2" fmla="*/ 579 h 10000"/>
                <a:gd name="connsiteX3" fmla="*/ 3151 w 10000"/>
                <a:gd name="connsiteY3" fmla="*/ 275 h 10000"/>
                <a:gd name="connsiteX4" fmla="*/ 3717 w 10000"/>
                <a:gd name="connsiteY4" fmla="*/ 0 h 10000"/>
                <a:gd name="connsiteX5" fmla="*/ 3717 w 10000"/>
                <a:gd name="connsiteY5" fmla="*/ 0 h 10000"/>
                <a:gd name="connsiteX6" fmla="*/ 3717 w 10000"/>
                <a:gd name="connsiteY6" fmla="*/ 248 h 10000"/>
                <a:gd name="connsiteX7" fmla="*/ 3770 w 10000"/>
                <a:gd name="connsiteY7" fmla="*/ 716 h 10000"/>
                <a:gd name="connsiteX8" fmla="*/ 3717 w 10000"/>
                <a:gd name="connsiteY8" fmla="*/ 992 h 10000"/>
                <a:gd name="connsiteX9" fmla="*/ 4174 w 10000"/>
                <a:gd name="connsiteY9" fmla="*/ 854 h 10000"/>
                <a:gd name="connsiteX10" fmla="*/ 5009 w 10000"/>
                <a:gd name="connsiteY10" fmla="*/ 826 h 10000"/>
                <a:gd name="connsiteX11" fmla="*/ 5440 w 10000"/>
                <a:gd name="connsiteY11" fmla="*/ 1433 h 10000"/>
                <a:gd name="connsiteX12" fmla="*/ 5413 w 10000"/>
                <a:gd name="connsiteY12" fmla="*/ 2507 h 10000"/>
                <a:gd name="connsiteX13" fmla="*/ 5440 w 10000"/>
                <a:gd name="connsiteY13" fmla="*/ 3361 h 10000"/>
                <a:gd name="connsiteX14" fmla="*/ 5467 w 10000"/>
                <a:gd name="connsiteY14" fmla="*/ 3444 h 10000"/>
                <a:gd name="connsiteX15" fmla="*/ 6221 w 10000"/>
                <a:gd name="connsiteY15" fmla="*/ 3719 h 10000"/>
                <a:gd name="connsiteX16" fmla="*/ 7083 w 10000"/>
                <a:gd name="connsiteY16" fmla="*/ 4545 h 10000"/>
                <a:gd name="connsiteX17" fmla="*/ 7352 w 10000"/>
                <a:gd name="connsiteY17" fmla="*/ 5152 h 10000"/>
                <a:gd name="connsiteX18" fmla="*/ 7783 w 10000"/>
                <a:gd name="connsiteY18" fmla="*/ 5399 h 10000"/>
                <a:gd name="connsiteX19" fmla="*/ 8214 w 10000"/>
                <a:gd name="connsiteY19" fmla="*/ 6226 h 10000"/>
                <a:gd name="connsiteX20" fmla="*/ 8295 w 10000"/>
                <a:gd name="connsiteY20" fmla="*/ 6529 h 10000"/>
                <a:gd name="connsiteX21" fmla="*/ 9049 w 10000"/>
                <a:gd name="connsiteY21" fmla="*/ 7080 h 10000"/>
                <a:gd name="connsiteX22" fmla="*/ 9318 w 10000"/>
                <a:gd name="connsiteY22" fmla="*/ 7245 h 10000"/>
                <a:gd name="connsiteX23" fmla="*/ 9614 w 10000"/>
                <a:gd name="connsiteY23" fmla="*/ 7741 h 10000"/>
                <a:gd name="connsiteX24" fmla="*/ 9992 w 10000"/>
                <a:gd name="connsiteY24" fmla="*/ 8182 h 10000"/>
                <a:gd name="connsiteX25" fmla="*/ 9400 w 10000"/>
                <a:gd name="connsiteY25" fmla="*/ 8567 h 10000"/>
                <a:gd name="connsiteX26" fmla="*/ 9372 w 10000"/>
                <a:gd name="connsiteY26" fmla="*/ 8595 h 10000"/>
                <a:gd name="connsiteX27" fmla="*/ 8995 w 10000"/>
                <a:gd name="connsiteY27" fmla="*/ 8788 h 10000"/>
                <a:gd name="connsiteX28" fmla="*/ 8726 w 10000"/>
                <a:gd name="connsiteY28" fmla="*/ 8733 h 10000"/>
                <a:gd name="connsiteX29" fmla="*/ 8430 w 10000"/>
                <a:gd name="connsiteY29" fmla="*/ 9256 h 10000"/>
                <a:gd name="connsiteX30" fmla="*/ 8106 w 10000"/>
                <a:gd name="connsiteY30" fmla="*/ 9394 h 10000"/>
                <a:gd name="connsiteX31" fmla="*/ 7164 w 10000"/>
                <a:gd name="connsiteY31" fmla="*/ 9725 h 10000"/>
                <a:gd name="connsiteX32" fmla="*/ 6706 w 10000"/>
                <a:gd name="connsiteY32" fmla="*/ 10000 h 10000"/>
                <a:gd name="connsiteX33" fmla="*/ 6706 w 10000"/>
                <a:gd name="connsiteY33" fmla="*/ 10000 h 10000"/>
                <a:gd name="connsiteX34" fmla="*/ 6679 w 10000"/>
                <a:gd name="connsiteY34" fmla="*/ 9752 h 10000"/>
                <a:gd name="connsiteX35" fmla="*/ 6626 w 10000"/>
                <a:gd name="connsiteY35" fmla="*/ 9559 h 10000"/>
                <a:gd name="connsiteX36" fmla="*/ 6732 w 10000"/>
                <a:gd name="connsiteY36" fmla="*/ 9421 h 10000"/>
                <a:gd name="connsiteX37" fmla="*/ 6867 w 10000"/>
                <a:gd name="connsiteY37" fmla="*/ 9091 h 10000"/>
                <a:gd name="connsiteX38" fmla="*/ 6840 w 10000"/>
                <a:gd name="connsiteY38" fmla="*/ 8788 h 10000"/>
                <a:gd name="connsiteX39" fmla="*/ 6652 w 10000"/>
                <a:gd name="connsiteY39" fmla="*/ 8623 h 10000"/>
                <a:gd name="connsiteX40" fmla="*/ 6356 w 10000"/>
                <a:gd name="connsiteY40" fmla="*/ 8457 h 10000"/>
                <a:gd name="connsiteX41" fmla="*/ 6114 w 10000"/>
                <a:gd name="connsiteY41" fmla="*/ 8237 h 10000"/>
                <a:gd name="connsiteX42" fmla="*/ 6114 w 10000"/>
                <a:gd name="connsiteY42" fmla="*/ 8237 h 10000"/>
                <a:gd name="connsiteX43" fmla="*/ 0 w 10000"/>
                <a:gd name="connsiteY43" fmla="*/ 3361 h 10000"/>
                <a:gd name="connsiteX44" fmla="*/ 0 w 10000"/>
                <a:gd name="connsiteY44" fmla="*/ 3361 h 10000"/>
                <a:gd name="connsiteX45" fmla="*/ 970 w 10000"/>
                <a:gd name="connsiteY45" fmla="*/ 2094 h 10000"/>
                <a:gd name="connsiteX46" fmla="*/ 1939 w 10000"/>
                <a:gd name="connsiteY46" fmla="*/ 1240 h 10000"/>
                <a:gd name="connsiteX0" fmla="*/ 1939 w 10000"/>
                <a:gd name="connsiteY0" fmla="*/ 1240 h 10000"/>
                <a:gd name="connsiteX1" fmla="*/ 2235 w 10000"/>
                <a:gd name="connsiteY1" fmla="*/ 992 h 10000"/>
                <a:gd name="connsiteX2" fmla="*/ 2693 w 10000"/>
                <a:gd name="connsiteY2" fmla="*/ 579 h 10000"/>
                <a:gd name="connsiteX3" fmla="*/ 3151 w 10000"/>
                <a:gd name="connsiteY3" fmla="*/ 275 h 10000"/>
                <a:gd name="connsiteX4" fmla="*/ 3717 w 10000"/>
                <a:gd name="connsiteY4" fmla="*/ 0 h 10000"/>
                <a:gd name="connsiteX5" fmla="*/ 3717 w 10000"/>
                <a:gd name="connsiteY5" fmla="*/ 0 h 10000"/>
                <a:gd name="connsiteX6" fmla="*/ 3717 w 10000"/>
                <a:gd name="connsiteY6" fmla="*/ 248 h 10000"/>
                <a:gd name="connsiteX7" fmla="*/ 3770 w 10000"/>
                <a:gd name="connsiteY7" fmla="*/ 716 h 10000"/>
                <a:gd name="connsiteX8" fmla="*/ 3717 w 10000"/>
                <a:gd name="connsiteY8" fmla="*/ 992 h 10000"/>
                <a:gd name="connsiteX9" fmla="*/ 4174 w 10000"/>
                <a:gd name="connsiteY9" fmla="*/ 854 h 10000"/>
                <a:gd name="connsiteX10" fmla="*/ 5009 w 10000"/>
                <a:gd name="connsiteY10" fmla="*/ 826 h 10000"/>
                <a:gd name="connsiteX11" fmla="*/ 5440 w 10000"/>
                <a:gd name="connsiteY11" fmla="*/ 1433 h 10000"/>
                <a:gd name="connsiteX12" fmla="*/ 5413 w 10000"/>
                <a:gd name="connsiteY12" fmla="*/ 2507 h 10000"/>
                <a:gd name="connsiteX13" fmla="*/ 5440 w 10000"/>
                <a:gd name="connsiteY13" fmla="*/ 3361 h 10000"/>
                <a:gd name="connsiteX14" fmla="*/ 5467 w 10000"/>
                <a:gd name="connsiteY14" fmla="*/ 3444 h 10000"/>
                <a:gd name="connsiteX15" fmla="*/ 6221 w 10000"/>
                <a:gd name="connsiteY15" fmla="*/ 3719 h 10000"/>
                <a:gd name="connsiteX16" fmla="*/ 7083 w 10000"/>
                <a:gd name="connsiteY16" fmla="*/ 4545 h 10000"/>
                <a:gd name="connsiteX17" fmla="*/ 7352 w 10000"/>
                <a:gd name="connsiteY17" fmla="*/ 5152 h 10000"/>
                <a:gd name="connsiteX18" fmla="*/ 7783 w 10000"/>
                <a:gd name="connsiteY18" fmla="*/ 5399 h 10000"/>
                <a:gd name="connsiteX19" fmla="*/ 8214 w 10000"/>
                <a:gd name="connsiteY19" fmla="*/ 6226 h 10000"/>
                <a:gd name="connsiteX20" fmla="*/ 8295 w 10000"/>
                <a:gd name="connsiteY20" fmla="*/ 6529 h 10000"/>
                <a:gd name="connsiteX21" fmla="*/ 9318 w 10000"/>
                <a:gd name="connsiteY21" fmla="*/ 7245 h 10000"/>
                <a:gd name="connsiteX22" fmla="*/ 9614 w 10000"/>
                <a:gd name="connsiteY22" fmla="*/ 7741 h 10000"/>
                <a:gd name="connsiteX23" fmla="*/ 9992 w 10000"/>
                <a:gd name="connsiteY23" fmla="*/ 8182 h 10000"/>
                <a:gd name="connsiteX24" fmla="*/ 9400 w 10000"/>
                <a:gd name="connsiteY24" fmla="*/ 8567 h 10000"/>
                <a:gd name="connsiteX25" fmla="*/ 9372 w 10000"/>
                <a:gd name="connsiteY25" fmla="*/ 8595 h 10000"/>
                <a:gd name="connsiteX26" fmla="*/ 8995 w 10000"/>
                <a:gd name="connsiteY26" fmla="*/ 8788 h 10000"/>
                <a:gd name="connsiteX27" fmla="*/ 8726 w 10000"/>
                <a:gd name="connsiteY27" fmla="*/ 8733 h 10000"/>
                <a:gd name="connsiteX28" fmla="*/ 8430 w 10000"/>
                <a:gd name="connsiteY28" fmla="*/ 9256 h 10000"/>
                <a:gd name="connsiteX29" fmla="*/ 8106 w 10000"/>
                <a:gd name="connsiteY29" fmla="*/ 9394 h 10000"/>
                <a:gd name="connsiteX30" fmla="*/ 7164 w 10000"/>
                <a:gd name="connsiteY30" fmla="*/ 9725 h 10000"/>
                <a:gd name="connsiteX31" fmla="*/ 6706 w 10000"/>
                <a:gd name="connsiteY31" fmla="*/ 10000 h 10000"/>
                <a:gd name="connsiteX32" fmla="*/ 6706 w 10000"/>
                <a:gd name="connsiteY32" fmla="*/ 10000 h 10000"/>
                <a:gd name="connsiteX33" fmla="*/ 6679 w 10000"/>
                <a:gd name="connsiteY33" fmla="*/ 9752 h 10000"/>
                <a:gd name="connsiteX34" fmla="*/ 6626 w 10000"/>
                <a:gd name="connsiteY34" fmla="*/ 9559 h 10000"/>
                <a:gd name="connsiteX35" fmla="*/ 6732 w 10000"/>
                <a:gd name="connsiteY35" fmla="*/ 9421 h 10000"/>
                <a:gd name="connsiteX36" fmla="*/ 6867 w 10000"/>
                <a:gd name="connsiteY36" fmla="*/ 9091 h 10000"/>
                <a:gd name="connsiteX37" fmla="*/ 6840 w 10000"/>
                <a:gd name="connsiteY37" fmla="*/ 8788 h 10000"/>
                <a:gd name="connsiteX38" fmla="*/ 6652 w 10000"/>
                <a:gd name="connsiteY38" fmla="*/ 8623 h 10000"/>
                <a:gd name="connsiteX39" fmla="*/ 6356 w 10000"/>
                <a:gd name="connsiteY39" fmla="*/ 8457 h 10000"/>
                <a:gd name="connsiteX40" fmla="*/ 6114 w 10000"/>
                <a:gd name="connsiteY40" fmla="*/ 8237 h 10000"/>
                <a:gd name="connsiteX41" fmla="*/ 6114 w 10000"/>
                <a:gd name="connsiteY41" fmla="*/ 8237 h 10000"/>
                <a:gd name="connsiteX42" fmla="*/ 0 w 10000"/>
                <a:gd name="connsiteY42" fmla="*/ 3361 h 10000"/>
                <a:gd name="connsiteX43" fmla="*/ 0 w 10000"/>
                <a:gd name="connsiteY43" fmla="*/ 3361 h 10000"/>
                <a:gd name="connsiteX44" fmla="*/ 970 w 10000"/>
                <a:gd name="connsiteY44" fmla="*/ 2094 h 10000"/>
                <a:gd name="connsiteX45" fmla="*/ 1939 w 10000"/>
                <a:gd name="connsiteY45" fmla="*/ 1240 h 10000"/>
                <a:gd name="connsiteX0" fmla="*/ 1939 w 10000"/>
                <a:gd name="connsiteY0" fmla="*/ 1240 h 10000"/>
                <a:gd name="connsiteX1" fmla="*/ 2235 w 10000"/>
                <a:gd name="connsiteY1" fmla="*/ 992 h 10000"/>
                <a:gd name="connsiteX2" fmla="*/ 2693 w 10000"/>
                <a:gd name="connsiteY2" fmla="*/ 579 h 10000"/>
                <a:gd name="connsiteX3" fmla="*/ 3151 w 10000"/>
                <a:gd name="connsiteY3" fmla="*/ 275 h 10000"/>
                <a:gd name="connsiteX4" fmla="*/ 3717 w 10000"/>
                <a:gd name="connsiteY4" fmla="*/ 0 h 10000"/>
                <a:gd name="connsiteX5" fmla="*/ 3717 w 10000"/>
                <a:gd name="connsiteY5" fmla="*/ 0 h 10000"/>
                <a:gd name="connsiteX6" fmla="*/ 3717 w 10000"/>
                <a:gd name="connsiteY6" fmla="*/ 248 h 10000"/>
                <a:gd name="connsiteX7" fmla="*/ 3770 w 10000"/>
                <a:gd name="connsiteY7" fmla="*/ 716 h 10000"/>
                <a:gd name="connsiteX8" fmla="*/ 3717 w 10000"/>
                <a:gd name="connsiteY8" fmla="*/ 992 h 10000"/>
                <a:gd name="connsiteX9" fmla="*/ 4174 w 10000"/>
                <a:gd name="connsiteY9" fmla="*/ 854 h 10000"/>
                <a:gd name="connsiteX10" fmla="*/ 5009 w 10000"/>
                <a:gd name="connsiteY10" fmla="*/ 826 h 10000"/>
                <a:gd name="connsiteX11" fmla="*/ 5440 w 10000"/>
                <a:gd name="connsiteY11" fmla="*/ 1433 h 10000"/>
                <a:gd name="connsiteX12" fmla="*/ 5413 w 10000"/>
                <a:gd name="connsiteY12" fmla="*/ 2507 h 10000"/>
                <a:gd name="connsiteX13" fmla="*/ 5440 w 10000"/>
                <a:gd name="connsiteY13" fmla="*/ 3361 h 10000"/>
                <a:gd name="connsiteX14" fmla="*/ 5467 w 10000"/>
                <a:gd name="connsiteY14" fmla="*/ 3444 h 10000"/>
                <a:gd name="connsiteX15" fmla="*/ 6221 w 10000"/>
                <a:gd name="connsiteY15" fmla="*/ 3719 h 10000"/>
                <a:gd name="connsiteX16" fmla="*/ 7083 w 10000"/>
                <a:gd name="connsiteY16" fmla="*/ 4545 h 10000"/>
                <a:gd name="connsiteX17" fmla="*/ 7352 w 10000"/>
                <a:gd name="connsiteY17" fmla="*/ 5152 h 10000"/>
                <a:gd name="connsiteX18" fmla="*/ 7783 w 10000"/>
                <a:gd name="connsiteY18" fmla="*/ 5399 h 10000"/>
                <a:gd name="connsiteX19" fmla="*/ 8214 w 10000"/>
                <a:gd name="connsiteY19" fmla="*/ 6226 h 10000"/>
                <a:gd name="connsiteX20" fmla="*/ 9318 w 10000"/>
                <a:gd name="connsiteY20" fmla="*/ 7245 h 10000"/>
                <a:gd name="connsiteX21" fmla="*/ 9614 w 10000"/>
                <a:gd name="connsiteY21" fmla="*/ 7741 h 10000"/>
                <a:gd name="connsiteX22" fmla="*/ 9992 w 10000"/>
                <a:gd name="connsiteY22" fmla="*/ 8182 h 10000"/>
                <a:gd name="connsiteX23" fmla="*/ 9400 w 10000"/>
                <a:gd name="connsiteY23" fmla="*/ 8567 h 10000"/>
                <a:gd name="connsiteX24" fmla="*/ 9372 w 10000"/>
                <a:gd name="connsiteY24" fmla="*/ 8595 h 10000"/>
                <a:gd name="connsiteX25" fmla="*/ 8995 w 10000"/>
                <a:gd name="connsiteY25" fmla="*/ 8788 h 10000"/>
                <a:gd name="connsiteX26" fmla="*/ 8726 w 10000"/>
                <a:gd name="connsiteY26" fmla="*/ 8733 h 10000"/>
                <a:gd name="connsiteX27" fmla="*/ 8430 w 10000"/>
                <a:gd name="connsiteY27" fmla="*/ 9256 h 10000"/>
                <a:gd name="connsiteX28" fmla="*/ 8106 w 10000"/>
                <a:gd name="connsiteY28" fmla="*/ 9394 h 10000"/>
                <a:gd name="connsiteX29" fmla="*/ 7164 w 10000"/>
                <a:gd name="connsiteY29" fmla="*/ 9725 h 10000"/>
                <a:gd name="connsiteX30" fmla="*/ 6706 w 10000"/>
                <a:gd name="connsiteY30" fmla="*/ 10000 h 10000"/>
                <a:gd name="connsiteX31" fmla="*/ 6706 w 10000"/>
                <a:gd name="connsiteY31" fmla="*/ 10000 h 10000"/>
                <a:gd name="connsiteX32" fmla="*/ 6679 w 10000"/>
                <a:gd name="connsiteY32" fmla="*/ 9752 h 10000"/>
                <a:gd name="connsiteX33" fmla="*/ 6626 w 10000"/>
                <a:gd name="connsiteY33" fmla="*/ 9559 h 10000"/>
                <a:gd name="connsiteX34" fmla="*/ 6732 w 10000"/>
                <a:gd name="connsiteY34" fmla="*/ 9421 h 10000"/>
                <a:gd name="connsiteX35" fmla="*/ 6867 w 10000"/>
                <a:gd name="connsiteY35" fmla="*/ 9091 h 10000"/>
                <a:gd name="connsiteX36" fmla="*/ 6840 w 10000"/>
                <a:gd name="connsiteY36" fmla="*/ 8788 h 10000"/>
                <a:gd name="connsiteX37" fmla="*/ 6652 w 10000"/>
                <a:gd name="connsiteY37" fmla="*/ 8623 h 10000"/>
                <a:gd name="connsiteX38" fmla="*/ 6356 w 10000"/>
                <a:gd name="connsiteY38" fmla="*/ 8457 h 10000"/>
                <a:gd name="connsiteX39" fmla="*/ 6114 w 10000"/>
                <a:gd name="connsiteY39" fmla="*/ 8237 h 10000"/>
                <a:gd name="connsiteX40" fmla="*/ 6114 w 10000"/>
                <a:gd name="connsiteY40" fmla="*/ 8237 h 10000"/>
                <a:gd name="connsiteX41" fmla="*/ 0 w 10000"/>
                <a:gd name="connsiteY41" fmla="*/ 3361 h 10000"/>
                <a:gd name="connsiteX42" fmla="*/ 0 w 10000"/>
                <a:gd name="connsiteY42" fmla="*/ 3361 h 10000"/>
                <a:gd name="connsiteX43" fmla="*/ 970 w 10000"/>
                <a:gd name="connsiteY43" fmla="*/ 2094 h 10000"/>
                <a:gd name="connsiteX44" fmla="*/ 1939 w 10000"/>
                <a:gd name="connsiteY44" fmla="*/ 1240 h 10000"/>
                <a:gd name="connsiteX0" fmla="*/ 1939 w 10000"/>
                <a:gd name="connsiteY0" fmla="*/ 1240 h 10000"/>
                <a:gd name="connsiteX1" fmla="*/ 2235 w 10000"/>
                <a:gd name="connsiteY1" fmla="*/ 992 h 10000"/>
                <a:gd name="connsiteX2" fmla="*/ 2693 w 10000"/>
                <a:gd name="connsiteY2" fmla="*/ 579 h 10000"/>
                <a:gd name="connsiteX3" fmla="*/ 3151 w 10000"/>
                <a:gd name="connsiteY3" fmla="*/ 275 h 10000"/>
                <a:gd name="connsiteX4" fmla="*/ 3717 w 10000"/>
                <a:gd name="connsiteY4" fmla="*/ 0 h 10000"/>
                <a:gd name="connsiteX5" fmla="*/ 3717 w 10000"/>
                <a:gd name="connsiteY5" fmla="*/ 0 h 10000"/>
                <a:gd name="connsiteX6" fmla="*/ 3717 w 10000"/>
                <a:gd name="connsiteY6" fmla="*/ 248 h 10000"/>
                <a:gd name="connsiteX7" fmla="*/ 3770 w 10000"/>
                <a:gd name="connsiteY7" fmla="*/ 716 h 10000"/>
                <a:gd name="connsiteX8" fmla="*/ 3717 w 10000"/>
                <a:gd name="connsiteY8" fmla="*/ 992 h 10000"/>
                <a:gd name="connsiteX9" fmla="*/ 4174 w 10000"/>
                <a:gd name="connsiteY9" fmla="*/ 854 h 10000"/>
                <a:gd name="connsiteX10" fmla="*/ 5009 w 10000"/>
                <a:gd name="connsiteY10" fmla="*/ 826 h 10000"/>
                <a:gd name="connsiteX11" fmla="*/ 5440 w 10000"/>
                <a:gd name="connsiteY11" fmla="*/ 1433 h 10000"/>
                <a:gd name="connsiteX12" fmla="*/ 5413 w 10000"/>
                <a:gd name="connsiteY12" fmla="*/ 2507 h 10000"/>
                <a:gd name="connsiteX13" fmla="*/ 5440 w 10000"/>
                <a:gd name="connsiteY13" fmla="*/ 3361 h 10000"/>
                <a:gd name="connsiteX14" fmla="*/ 5467 w 10000"/>
                <a:gd name="connsiteY14" fmla="*/ 3444 h 10000"/>
                <a:gd name="connsiteX15" fmla="*/ 6221 w 10000"/>
                <a:gd name="connsiteY15" fmla="*/ 3719 h 10000"/>
                <a:gd name="connsiteX16" fmla="*/ 7083 w 10000"/>
                <a:gd name="connsiteY16" fmla="*/ 4545 h 10000"/>
                <a:gd name="connsiteX17" fmla="*/ 7352 w 10000"/>
                <a:gd name="connsiteY17" fmla="*/ 5152 h 10000"/>
                <a:gd name="connsiteX18" fmla="*/ 7783 w 10000"/>
                <a:gd name="connsiteY18" fmla="*/ 5399 h 10000"/>
                <a:gd name="connsiteX19" fmla="*/ 8444 w 10000"/>
                <a:gd name="connsiteY19" fmla="*/ 6226 h 10000"/>
                <a:gd name="connsiteX20" fmla="*/ 9318 w 10000"/>
                <a:gd name="connsiteY20" fmla="*/ 7245 h 10000"/>
                <a:gd name="connsiteX21" fmla="*/ 9614 w 10000"/>
                <a:gd name="connsiteY21" fmla="*/ 7741 h 10000"/>
                <a:gd name="connsiteX22" fmla="*/ 9992 w 10000"/>
                <a:gd name="connsiteY22" fmla="*/ 8182 h 10000"/>
                <a:gd name="connsiteX23" fmla="*/ 9400 w 10000"/>
                <a:gd name="connsiteY23" fmla="*/ 8567 h 10000"/>
                <a:gd name="connsiteX24" fmla="*/ 9372 w 10000"/>
                <a:gd name="connsiteY24" fmla="*/ 8595 h 10000"/>
                <a:gd name="connsiteX25" fmla="*/ 8995 w 10000"/>
                <a:gd name="connsiteY25" fmla="*/ 8788 h 10000"/>
                <a:gd name="connsiteX26" fmla="*/ 8726 w 10000"/>
                <a:gd name="connsiteY26" fmla="*/ 8733 h 10000"/>
                <a:gd name="connsiteX27" fmla="*/ 8430 w 10000"/>
                <a:gd name="connsiteY27" fmla="*/ 9256 h 10000"/>
                <a:gd name="connsiteX28" fmla="*/ 8106 w 10000"/>
                <a:gd name="connsiteY28" fmla="*/ 9394 h 10000"/>
                <a:gd name="connsiteX29" fmla="*/ 7164 w 10000"/>
                <a:gd name="connsiteY29" fmla="*/ 9725 h 10000"/>
                <a:gd name="connsiteX30" fmla="*/ 6706 w 10000"/>
                <a:gd name="connsiteY30" fmla="*/ 10000 h 10000"/>
                <a:gd name="connsiteX31" fmla="*/ 6706 w 10000"/>
                <a:gd name="connsiteY31" fmla="*/ 10000 h 10000"/>
                <a:gd name="connsiteX32" fmla="*/ 6679 w 10000"/>
                <a:gd name="connsiteY32" fmla="*/ 9752 h 10000"/>
                <a:gd name="connsiteX33" fmla="*/ 6626 w 10000"/>
                <a:gd name="connsiteY33" fmla="*/ 9559 h 10000"/>
                <a:gd name="connsiteX34" fmla="*/ 6732 w 10000"/>
                <a:gd name="connsiteY34" fmla="*/ 9421 h 10000"/>
                <a:gd name="connsiteX35" fmla="*/ 6867 w 10000"/>
                <a:gd name="connsiteY35" fmla="*/ 9091 h 10000"/>
                <a:gd name="connsiteX36" fmla="*/ 6840 w 10000"/>
                <a:gd name="connsiteY36" fmla="*/ 8788 h 10000"/>
                <a:gd name="connsiteX37" fmla="*/ 6652 w 10000"/>
                <a:gd name="connsiteY37" fmla="*/ 8623 h 10000"/>
                <a:gd name="connsiteX38" fmla="*/ 6356 w 10000"/>
                <a:gd name="connsiteY38" fmla="*/ 8457 h 10000"/>
                <a:gd name="connsiteX39" fmla="*/ 6114 w 10000"/>
                <a:gd name="connsiteY39" fmla="*/ 8237 h 10000"/>
                <a:gd name="connsiteX40" fmla="*/ 6114 w 10000"/>
                <a:gd name="connsiteY40" fmla="*/ 8237 h 10000"/>
                <a:gd name="connsiteX41" fmla="*/ 0 w 10000"/>
                <a:gd name="connsiteY41" fmla="*/ 3361 h 10000"/>
                <a:gd name="connsiteX42" fmla="*/ 0 w 10000"/>
                <a:gd name="connsiteY42" fmla="*/ 3361 h 10000"/>
                <a:gd name="connsiteX43" fmla="*/ 970 w 10000"/>
                <a:gd name="connsiteY43" fmla="*/ 2094 h 10000"/>
                <a:gd name="connsiteX44" fmla="*/ 1939 w 10000"/>
                <a:gd name="connsiteY44" fmla="*/ 124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000" h="10000">
                  <a:moveTo>
                    <a:pt x="1939" y="1240"/>
                  </a:moveTo>
                  <a:cubicBezTo>
                    <a:pt x="2047" y="1212"/>
                    <a:pt x="2155" y="1047"/>
                    <a:pt x="2235" y="992"/>
                  </a:cubicBezTo>
                  <a:cubicBezTo>
                    <a:pt x="2370" y="854"/>
                    <a:pt x="2531" y="689"/>
                    <a:pt x="2693" y="579"/>
                  </a:cubicBezTo>
                  <a:cubicBezTo>
                    <a:pt x="2801" y="496"/>
                    <a:pt x="3017" y="275"/>
                    <a:pt x="3151" y="275"/>
                  </a:cubicBezTo>
                  <a:cubicBezTo>
                    <a:pt x="3286" y="138"/>
                    <a:pt x="3582" y="110"/>
                    <a:pt x="3717" y="0"/>
                  </a:cubicBezTo>
                  <a:lnTo>
                    <a:pt x="3717" y="0"/>
                  </a:lnTo>
                  <a:cubicBezTo>
                    <a:pt x="3662" y="83"/>
                    <a:pt x="3690" y="165"/>
                    <a:pt x="3717" y="248"/>
                  </a:cubicBezTo>
                  <a:cubicBezTo>
                    <a:pt x="3797" y="413"/>
                    <a:pt x="3825" y="551"/>
                    <a:pt x="3770" y="716"/>
                  </a:cubicBezTo>
                  <a:cubicBezTo>
                    <a:pt x="3744" y="799"/>
                    <a:pt x="3662" y="937"/>
                    <a:pt x="3717" y="992"/>
                  </a:cubicBezTo>
                  <a:cubicBezTo>
                    <a:pt x="3905" y="992"/>
                    <a:pt x="4013" y="909"/>
                    <a:pt x="4174" y="854"/>
                  </a:cubicBezTo>
                  <a:cubicBezTo>
                    <a:pt x="4417" y="716"/>
                    <a:pt x="4767" y="579"/>
                    <a:pt x="5009" y="826"/>
                  </a:cubicBezTo>
                  <a:cubicBezTo>
                    <a:pt x="5252" y="882"/>
                    <a:pt x="5305" y="1267"/>
                    <a:pt x="5440" y="1433"/>
                  </a:cubicBezTo>
                  <a:lnTo>
                    <a:pt x="5413" y="2507"/>
                  </a:lnTo>
                  <a:cubicBezTo>
                    <a:pt x="5387" y="2810"/>
                    <a:pt x="5332" y="3058"/>
                    <a:pt x="5440" y="3361"/>
                  </a:cubicBezTo>
                  <a:cubicBezTo>
                    <a:pt x="5440" y="3388"/>
                    <a:pt x="5467" y="3416"/>
                    <a:pt x="5467" y="3444"/>
                  </a:cubicBezTo>
                  <a:cubicBezTo>
                    <a:pt x="5709" y="3526"/>
                    <a:pt x="5925" y="3747"/>
                    <a:pt x="6221" y="3719"/>
                  </a:cubicBezTo>
                  <a:cubicBezTo>
                    <a:pt x="6490" y="3903"/>
                    <a:pt x="6895" y="4306"/>
                    <a:pt x="7083" y="4545"/>
                  </a:cubicBezTo>
                  <a:cubicBezTo>
                    <a:pt x="7110" y="4738"/>
                    <a:pt x="7218" y="5041"/>
                    <a:pt x="7352" y="5152"/>
                  </a:cubicBezTo>
                  <a:cubicBezTo>
                    <a:pt x="7406" y="5207"/>
                    <a:pt x="7702" y="5399"/>
                    <a:pt x="7783" y="5399"/>
                  </a:cubicBezTo>
                  <a:cubicBezTo>
                    <a:pt x="7927" y="5578"/>
                    <a:pt x="8359" y="6038"/>
                    <a:pt x="8444" y="6226"/>
                  </a:cubicBezTo>
                  <a:cubicBezTo>
                    <a:pt x="8700" y="6534"/>
                    <a:pt x="9085" y="6993"/>
                    <a:pt x="9318" y="7245"/>
                  </a:cubicBezTo>
                  <a:cubicBezTo>
                    <a:pt x="9372" y="7410"/>
                    <a:pt x="9480" y="7603"/>
                    <a:pt x="9614" y="7741"/>
                  </a:cubicBezTo>
                  <a:cubicBezTo>
                    <a:pt x="9749" y="7851"/>
                    <a:pt x="9938" y="8017"/>
                    <a:pt x="9992" y="8182"/>
                  </a:cubicBezTo>
                  <a:cubicBezTo>
                    <a:pt x="10073" y="8430"/>
                    <a:pt x="9561" y="8540"/>
                    <a:pt x="9400" y="8567"/>
                  </a:cubicBezTo>
                  <a:lnTo>
                    <a:pt x="9372" y="8595"/>
                  </a:lnTo>
                  <a:cubicBezTo>
                    <a:pt x="9265" y="8678"/>
                    <a:pt x="9157" y="8788"/>
                    <a:pt x="8995" y="8788"/>
                  </a:cubicBezTo>
                  <a:cubicBezTo>
                    <a:pt x="8888" y="8815"/>
                    <a:pt x="8834" y="8733"/>
                    <a:pt x="8726" y="8733"/>
                  </a:cubicBezTo>
                  <a:cubicBezTo>
                    <a:pt x="8483" y="8733"/>
                    <a:pt x="8510" y="9174"/>
                    <a:pt x="8430" y="9256"/>
                  </a:cubicBezTo>
                  <a:cubicBezTo>
                    <a:pt x="8402" y="9366"/>
                    <a:pt x="8187" y="9394"/>
                    <a:pt x="8106" y="9394"/>
                  </a:cubicBezTo>
                  <a:cubicBezTo>
                    <a:pt x="7945" y="9587"/>
                    <a:pt x="7406" y="9669"/>
                    <a:pt x="7164" y="9725"/>
                  </a:cubicBezTo>
                  <a:cubicBezTo>
                    <a:pt x="7002" y="9780"/>
                    <a:pt x="6840" y="9890"/>
                    <a:pt x="6706" y="10000"/>
                  </a:cubicBezTo>
                  <a:lnTo>
                    <a:pt x="6706" y="10000"/>
                  </a:lnTo>
                  <a:cubicBezTo>
                    <a:pt x="6697" y="9917"/>
                    <a:pt x="6688" y="9835"/>
                    <a:pt x="6679" y="9752"/>
                  </a:cubicBezTo>
                  <a:cubicBezTo>
                    <a:pt x="6679" y="9697"/>
                    <a:pt x="6626" y="9642"/>
                    <a:pt x="6626" y="9559"/>
                  </a:cubicBezTo>
                  <a:cubicBezTo>
                    <a:pt x="6626" y="9559"/>
                    <a:pt x="6706" y="9449"/>
                    <a:pt x="6732" y="9421"/>
                  </a:cubicBezTo>
                  <a:cubicBezTo>
                    <a:pt x="6814" y="9339"/>
                    <a:pt x="6867" y="9229"/>
                    <a:pt x="6867" y="9091"/>
                  </a:cubicBezTo>
                  <a:cubicBezTo>
                    <a:pt x="6867" y="9008"/>
                    <a:pt x="6840" y="8898"/>
                    <a:pt x="6840" y="8788"/>
                  </a:cubicBezTo>
                  <a:cubicBezTo>
                    <a:pt x="6840" y="8623"/>
                    <a:pt x="6760" y="8678"/>
                    <a:pt x="6652" y="8623"/>
                  </a:cubicBezTo>
                  <a:cubicBezTo>
                    <a:pt x="6544" y="8567"/>
                    <a:pt x="6436" y="8540"/>
                    <a:pt x="6356" y="8457"/>
                  </a:cubicBezTo>
                  <a:lnTo>
                    <a:pt x="6114" y="8237"/>
                  </a:lnTo>
                  <a:lnTo>
                    <a:pt x="6114" y="8237"/>
                  </a:lnTo>
                  <a:lnTo>
                    <a:pt x="0" y="3361"/>
                  </a:lnTo>
                  <a:lnTo>
                    <a:pt x="0" y="3361"/>
                  </a:lnTo>
                  <a:lnTo>
                    <a:pt x="970" y="2094"/>
                  </a:lnTo>
                  <a:lnTo>
                    <a:pt x="1939" y="1240"/>
                  </a:lnTo>
                  <a:close/>
                </a:path>
              </a:pathLst>
            </a:custGeom>
            <a:solidFill>
              <a:srgbClr val="727530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DC04A19B-7A0B-6EB3-C7BE-38409C14E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1554" y="4772117"/>
              <a:ext cx="480132" cy="427767"/>
            </a:xfrm>
            <a:custGeom>
              <a:avLst/>
              <a:gdLst>
                <a:gd name="T0" fmla="*/ 160 w 191"/>
                <a:gd name="T1" fmla="*/ 55 h 168"/>
                <a:gd name="T2" fmla="*/ 160 w 191"/>
                <a:gd name="T3" fmla="*/ 55 h 168"/>
                <a:gd name="T4" fmla="*/ 168 w 191"/>
                <a:gd name="T5" fmla="*/ 62 h 168"/>
                <a:gd name="T6" fmla="*/ 171 w 191"/>
                <a:gd name="T7" fmla="*/ 64 h 168"/>
                <a:gd name="T8" fmla="*/ 174 w 191"/>
                <a:gd name="T9" fmla="*/ 73 h 168"/>
                <a:gd name="T10" fmla="*/ 167 w 191"/>
                <a:gd name="T11" fmla="*/ 109 h 168"/>
                <a:gd name="T12" fmla="*/ 191 w 191"/>
                <a:gd name="T13" fmla="*/ 125 h 168"/>
                <a:gd name="T14" fmla="*/ 191 w 191"/>
                <a:gd name="T15" fmla="*/ 125 h 168"/>
                <a:gd name="T16" fmla="*/ 166 w 191"/>
                <a:gd name="T17" fmla="*/ 136 h 168"/>
                <a:gd name="T18" fmla="*/ 141 w 191"/>
                <a:gd name="T19" fmla="*/ 136 h 168"/>
                <a:gd name="T20" fmla="*/ 98 w 191"/>
                <a:gd name="T21" fmla="*/ 165 h 168"/>
                <a:gd name="T22" fmla="*/ 91 w 191"/>
                <a:gd name="T23" fmla="*/ 168 h 168"/>
                <a:gd name="T24" fmla="*/ 91 w 191"/>
                <a:gd name="T25" fmla="*/ 168 h 168"/>
                <a:gd name="T26" fmla="*/ 79 w 191"/>
                <a:gd name="T27" fmla="*/ 161 h 168"/>
                <a:gd name="T28" fmla="*/ 77 w 191"/>
                <a:gd name="T29" fmla="*/ 160 h 168"/>
                <a:gd name="T30" fmla="*/ 48 w 191"/>
                <a:gd name="T31" fmla="*/ 151 h 168"/>
                <a:gd name="T32" fmla="*/ 3 w 191"/>
                <a:gd name="T33" fmla="*/ 151 h 168"/>
                <a:gd name="T34" fmla="*/ 3 w 191"/>
                <a:gd name="T35" fmla="*/ 151 h 168"/>
                <a:gd name="T36" fmla="*/ 3 w 191"/>
                <a:gd name="T37" fmla="*/ 138 h 168"/>
                <a:gd name="T38" fmla="*/ 5 w 191"/>
                <a:gd name="T39" fmla="*/ 119 h 168"/>
                <a:gd name="T40" fmla="*/ 13 w 191"/>
                <a:gd name="T41" fmla="*/ 113 h 168"/>
                <a:gd name="T42" fmla="*/ 20 w 191"/>
                <a:gd name="T43" fmla="*/ 104 h 168"/>
                <a:gd name="T44" fmla="*/ 24 w 191"/>
                <a:gd name="T45" fmla="*/ 100 h 168"/>
                <a:gd name="T46" fmla="*/ 31 w 191"/>
                <a:gd name="T47" fmla="*/ 88 h 168"/>
                <a:gd name="T48" fmla="*/ 46 w 191"/>
                <a:gd name="T49" fmla="*/ 72 h 168"/>
                <a:gd name="T50" fmla="*/ 71 w 191"/>
                <a:gd name="T51" fmla="*/ 56 h 168"/>
                <a:gd name="T52" fmla="*/ 79 w 191"/>
                <a:gd name="T53" fmla="*/ 53 h 168"/>
                <a:gd name="T54" fmla="*/ 77 w 191"/>
                <a:gd name="T55" fmla="*/ 43 h 168"/>
                <a:gd name="T56" fmla="*/ 83 w 191"/>
                <a:gd name="T57" fmla="*/ 34 h 168"/>
                <a:gd name="T58" fmla="*/ 89 w 191"/>
                <a:gd name="T59" fmla="*/ 29 h 168"/>
                <a:gd name="T60" fmla="*/ 93 w 191"/>
                <a:gd name="T61" fmla="*/ 19 h 168"/>
                <a:gd name="T62" fmla="*/ 98 w 191"/>
                <a:gd name="T63" fmla="*/ 10 h 168"/>
                <a:gd name="T64" fmla="*/ 104 w 191"/>
                <a:gd name="T65" fmla="*/ 6 h 168"/>
                <a:gd name="T66" fmla="*/ 117 w 191"/>
                <a:gd name="T67" fmla="*/ 0 h 168"/>
                <a:gd name="T68" fmla="*/ 117 w 191"/>
                <a:gd name="T69" fmla="*/ 0 h 168"/>
                <a:gd name="T70" fmla="*/ 131 w 191"/>
                <a:gd name="T71" fmla="*/ 17 h 168"/>
                <a:gd name="T72" fmla="*/ 137 w 191"/>
                <a:gd name="T73" fmla="*/ 26 h 168"/>
                <a:gd name="T74" fmla="*/ 142 w 191"/>
                <a:gd name="T75" fmla="*/ 27 h 168"/>
                <a:gd name="T76" fmla="*/ 145 w 191"/>
                <a:gd name="T77" fmla="*/ 31 h 168"/>
                <a:gd name="T78" fmla="*/ 149 w 191"/>
                <a:gd name="T79" fmla="*/ 41 h 168"/>
                <a:gd name="T80" fmla="*/ 155 w 191"/>
                <a:gd name="T81" fmla="*/ 50 h 168"/>
                <a:gd name="T82" fmla="*/ 160 w 191"/>
                <a:gd name="T83" fmla="*/ 56 h 168"/>
                <a:gd name="T84" fmla="*/ 160 w 191"/>
                <a:gd name="T85" fmla="*/ 55 h 168"/>
                <a:gd name="connsiteX0" fmla="*/ 8267 w 9890"/>
                <a:gd name="connsiteY0" fmla="*/ 3274 h 10000"/>
                <a:gd name="connsiteX1" fmla="*/ 8267 w 9890"/>
                <a:gd name="connsiteY1" fmla="*/ 3274 h 10000"/>
                <a:gd name="connsiteX2" fmla="*/ 8686 w 9890"/>
                <a:gd name="connsiteY2" fmla="*/ 3690 h 10000"/>
                <a:gd name="connsiteX3" fmla="*/ 8843 w 9890"/>
                <a:gd name="connsiteY3" fmla="*/ 3810 h 10000"/>
                <a:gd name="connsiteX4" fmla="*/ 9000 w 9890"/>
                <a:gd name="connsiteY4" fmla="*/ 4345 h 10000"/>
                <a:gd name="connsiteX5" fmla="*/ 8633 w 9890"/>
                <a:gd name="connsiteY5" fmla="*/ 6488 h 10000"/>
                <a:gd name="connsiteX6" fmla="*/ 9890 w 9890"/>
                <a:gd name="connsiteY6" fmla="*/ 7440 h 10000"/>
                <a:gd name="connsiteX7" fmla="*/ 9890 w 9890"/>
                <a:gd name="connsiteY7" fmla="*/ 7440 h 10000"/>
                <a:gd name="connsiteX8" fmla="*/ 8581 w 9890"/>
                <a:gd name="connsiteY8" fmla="*/ 8095 h 10000"/>
                <a:gd name="connsiteX9" fmla="*/ 7272 w 9890"/>
                <a:gd name="connsiteY9" fmla="*/ 8095 h 10000"/>
                <a:gd name="connsiteX10" fmla="*/ 5021 w 9890"/>
                <a:gd name="connsiteY10" fmla="*/ 9821 h 10000"/>
                <a:gd name="connsiteX11" fmla="*/ 4654 w 9890"/>
                <a:gd name="connsiteY11" fmla="*/ 10000 h 10000"/>
                <a:gd name="connsiteX12" fmla="*/ 4654 w 9890"/>
                <a:gd name="connsiteY12" fmla="*/ 10000 h 10000"/>
                <a:gd name="connsiteX13" fmla="*/ 4026 w 9890"/>
                <a:gd name="connsiteY13" fmla="*/ 9583 h 10000"/>
                <a:gd name="connsiteX14" fmla="*/ 2403 w 9890"/>
                <a:gd name="connsiteY14" fmla="*/ 8988 h 10000"/>
                <a:gd name="connsiteX15" fmla="*/ 47 w 9890"/>
                <a:gd name="connsiteY15" fmla="*/ 8988 h 10000"/>
                <a:gd name="connsiteX16" fmla="*/ 47 w 9890"/>
                <a:gd name="connsiteY16" fmla="*/ 8988 h 10000"/>
                <a:gd name="connsiteX17" fmla="*/ 47 w 9890"/>
                <a:gd name="connsiteY17" fmla="*/ 8214 h 10000"/>
                <a:gd name="connsiteX18" fmla="*/ 152 w 9890"/>
                <a:gd name="connsiteY18" fmla="*/ 7083 h 10000"/>
                <a:gd name="connsiteX19" fmla="*/ 571 w 9890"/>
                <a:gd name="connsiteY19" fmla="*/ 6726 h 10000"/>
                <a:gd name="connsiteX20" fmla="*/ 937 w 9890"/>
                <a:gd name="connsiteY20" fmla="*/ 6190 h 10000"/>
                <a:gd name="connsiteX21" fmla="*/ 1147 w 9890"/>
                <a:gd name="connsiteY21" fmla="*/ 5952 h 10000"/>
                <a:gd name="connsiteX22" fmla="*/ 1513 w 9890"/>
                <a:gd name="connsiteY22" fmla="*/ 5238 h 10000"/>
                <a:gd name="connsiteX23" fmla="*/ 2298 w 9890"/>
                <a:gd name="connsiteY23" fmla="*/ 4286 h 10000"/>
                <a:gd name="connsiteX24" fmla="*/ 3607 w 9890"/>
                <a:gd name="connsiteY24" fmla="*/ 3333 h 10000"/>
                <a:gd name="connsiteX25" fmla="*/ 4026 w 9890"/>
                <a:gd name="connsiteY25" fmla="*/ 3155 h 10000"/>
                <a:gd name="connsiteX26" fmla="*/ 3921 w 9890"/>
                <a:gd name="connsiteY26" fmla="*/ 2560 h 10000"/>
                <a:gd name="connsiteX27" fmla="*/ 4236 w 9890"/>
                <a:gd name="connsiteY27" fmla="*/ 2024 h 10000"/>
                <a:gd name="connsiteX28" fmla="*/ 4550 w 9890"/>
                <a:gd name="connsiteY28" fmla="*/ 1726 h 10000"/>
                <a:gd name="connsiteX29" fmla="*/ 4759 w 9890"/>
                <a:gd name="connsiteY29" fmla="*/ 1131 h 10000"/>
                <a:gd name="connsiteX30" fmla="*/ 5021 w 9890"/>
                <a:gd name="connsiteY30" fmla="*/ 595 h 10000"/>
                <a:gd name="connsiteX31" fmla="*/ 5335 w 9890"/>
                <a:gd name="connsiteY31" fmla="*/ 357 h 10000"/>
                <a:gd name="connsiteX32" fmla="*/ 6016 w 9890"/>
                <a:gd name="connsiteY32" fmla="*/ 0 h 10000"/>
                <a:gd name="connsiteX33" fmla="*/ 6016 w 9890"/>
                <a:gd name="connsiteY33" fmla="*/ 0 h 10000"/>
                <a:gd name="connsiteX34" fmla="*/ 6749 w 9890"/>
                <a:gd name="connsiteY34" fmla="*/ 1012 h 10000"/>
                <a:gd name="connsiteX35" fmla="*/ 7063 w 9890"/>
                <a:gd name="connsiteY35" fmla="*/ 1548 h 10000"/>
                <a:gd name="connsiteX36" fmla="*/ 7325 w 9890"/>
                <a:gd name="connsiteY36" fmla="*/ 1607 h 10000"/>
                <a:gd name="connsiteX37" fmla="*/ 7482 w 9890"/>
                <a:gd name="connsiteY37" fmla="*/ 1845 h 10000"/>
                <a:gd name="connsiteX38" fmla="*/ 7691 w 9890"/>
                <a:gd name="connsiteY38" fmla="*/ 2440 h 10000"/>
                <a:gd name="connsiteX39" fmla="*/ 8005 w 9890"/>
                <a:gd name="connsiteY39" fmla="*/ 2976 h 10000"/>
                <a:gd name="connsiteX40" fmla="*/ 8267 w 9890"/>
                <a:gd name="connsiteY40" fmla="*/ 3333 h 10000"/>
                <a:gd name="connsiteX41" fmla="*/ 8267 w 9890"/>
                <a:gd name="connsiteY41" fmla="*/ 3274 h 10000"/>
                <a:gd name="connsiteX0" fmla="*/ 8359 w 10000"/>
                <a:gd name="connsiteY0" fmla="*/ 3274 h 10000"/>
                <a:gd name="connsiteX1" fmla="*/ 8359 w 10000"/>
                <a:gd name="connsiteY1" fmla="*/ 3274 h 10000"/>
                <a:gd name="connsiteX2" fmla="*/ 8783 w 10000"/>
                <a:gd name="connsiteY2" fmla="*/ 3690 h 10000"/>
                <a:gd name="connsiteX3" fmla="*/ 8941 w 10000"/>
                <a:gd name="connsiteY3" fmla="*/ 3810 h 10000"/>
                <a:gd name="connsiteX4" fmla="*/ 9100 w 10000"/>
                <a:gd name="connsiteY4" fmla="*/ 4345 h 10000"/>
                <a:gd name="connsiteX5" fmla="*/ 8729 w 10000"/>
                <a:gd name="connsiteY5" fmla="*/ 6488 h 10000"/>
                <a:gd name="connsiteX6" fmla="*/ 10000 w 10000"/>
                <a:gd name="connsiteY6" fmla="*/ 7440 h 10000"/>
                <a:gd name="connsiteX7" fmla="*/ 10000 w 10000"/>
                <a:gd name="connsiteY7" fmla="*/ 7440 h 10000"/>
                <a:gd name="connsiteX8" fmla="*/ 8676 w 10000"/>
                <a:gd name="connsiteY8" fmla="*/ 8095 h 10000"/>
                <a:gd name="connsiteX9" fmla="*/ 7353 w 10000"/>
                <a:gd name="connsiteY9" fmla="*/ 8095 h 10000"/>
                <a:gd name="connsiteX10" fmla="*/ 5077 w 10000"/>
                <a:gd name="connsiteY10" fmla="*/ 9821 h 10000"/>
                <a:gd name="connsiteX11" fmla="*/ 4706 w 10000"/>
                <a:gd name="connsiteY11" fmla="*/ 10000 h 10000"/>
                <a:gd name="connsiteX12" fmla="*/ 4071 w 10000"/>
                <a:gd name="connsiteY12" fmla="*/ 9583 h 10000"/>
                <a:gd name="connsiteX13" fmla="*/ 2430 w 10000"/>
                <a:gd name="connsiteY13" fmla="*/ 8988 h 10000"/>
                <a:gd name="connsiteX14" fmla="*/ 48 w 10000"/>
                <a:gd name="connsiteY14" fmla="*/ 8988 h 10000"/>
                <a:gd name="connsiteX15" fmla="*/ 48 w 10000"/>
                <a:gd name="connsiteY15" fmla="*/ 8988 h 10000"/>
                <a:gd name="connsiteX16" fmla="*/ 48 w 10000"/>
                <a:gd name="connsiteY16" fmla="*/ 8214 h 10000"/>
                <a:gd name="connsiteX17" fmla="*/ 154 w 10000"/>
                <a:gd name="connsiteY17" fmla="*/ 7083 h 10000"/>
                <a:gd name="connsiteX18" fmla="*/ 577 w 10000"/>
                <a:gd name="connsiteY18" fmla="*/ 6726 h 10000"/>
                <a:gd name="connsiteX19" fmla="*/ 947 w 10000"/>
                <a:gd name="connsiteY19" fmla="*/ 6190 h 10000"/>
                <a:gd name="connsiteX20" fmla="*/ 1160 w 10000"/>
                <a:gd name="connsiteY20" fmla="*/ 5952 h 10000"/>
                <a:gd name="connsiteX21" fmla="*/ 1530 w 10000"/>
                <a:gd name="connsiteY21" fmla="*/ 5238 h 10000"/>
                <a:gd name="connsiteX22" fmla="*/ 2324 w 10000"/>
                <a:gd name="connsiteY22" fmla="*/ 4286 h 10000"/>
                <a:gd name="connsiteX23" fmla="*/ 3647 w 10000"/>
                <a:gd name="connsiteY23" fmla="*/ 3333 h 10000"/>
                <a:gd name="connsiteX24" fmla="*/ 4071 w 10000"/>
                <a:gd name="connsiteY24" fmla="*/ 3155 h 10000"/>
                <a:gd name="connsiteX25" fmla="*/ 3965 w 10000"/>
                <a:gd name="connsiteY25" fmla="*/ 2560 h 10000"/>
                <a:gd name="connsiteX26" fmla="*/ 4283 w 10000"/>
                <a:gd name="connsiteY26" fmla="*/ 2024 h 10000"/>
                <a:gd name="connsiteX27" fmla="*/ 4601 w 10000"/>
                <a:gd name="connsiteY27" fmla="*/ 1726 h 10000"/>
                <a:gd name="connsiteX28" fmla="*/ 4812 w 10000"/>
                <a:gd name="connsiteY28" fmla="*/ 1131 h 10000"/>
                <a:gd name="connsiteX29" fmla="*/ 5077 w 10000"/>
                <a:gd name="connsiteY29" fmla="*/ 595 h 10000"/>
                <a:gd name="connsiteX30" fmla="*/ 5394 w 10000"/>
                <a:gd name="connsiteY30" fmla="*/ 357 h 10000"/>
                <a:gd name="connsiteX31" fmla="*/ 6083 w 10000"/>
                <a:gd name="connsiteY31" fmla="*/ 0 h 10000"/>
                <a:gd name="connsiteX32" fmla="*/ 6083 w 10000"/>
                <a:gd name="connsiteY32" fmla="*/ 0 h 10000"/>
                <a:gd name="connsiteX33" fmla="*/ 6824 w 10000"/>
                <a:gd name="connsiteY33" fmla="*/ 1012 h 10000"/>
                <a:gd name="connsiteX34" fmla="*/ 7142 w 10000"/>
                <a:gd name="connsiteY34" fmla="*/ 1548 h 10000"/>
                <a:gd name="connsiteX35" fmla="*/ 7406 w 10000"/>
                <a:gd name="connsiteY35" fmla="*/ 1607 h 10000"/>
                <a:gd name="connsiteX36" fmla="*/ 7565 w 10000"/>
                <a:gd name="connsiteY36" fmla="*/ 1845 h 10000"/>
                <a:gd name="connsiteX37" fmla="*/ 7777 w 10000"/>
                <a:gd name="connsiteY37" fmla="*/ 2440 h 10000"/>
                <a:gd name="connsiteX38" fmla="*/ 8094 w 10000"/>
                <a:gd name="connsiteY38" fmla="*/ 2976 h 10000"/>
                <a:gd name="connsiteX39" fmla="*/ 8359 w 10000"/>
                <a:gd name="connsiteY39" fmla="*/ 3333 h 10000"/>
                <a:gd name="connsiteX40" fmla="*/ 8359 w 10000"/>
                <a:gd name="connsiteY40" fmla="*/ 3274 h 10000"/>
                <a:gd name="connsiteX0" fmla="*/ 8359 w 10000"/>
                <a:gd name="connsiteY0" fmla="*/ 3274 h 10000"/>
                <a:gd name="connsiteX1" fmla="*/ 8359 w 10000"/>
                <a:gd name="connsiteY1" fmla="*/ 3274 h 10000"/>
                <a:gd name="connsiteX2" fmla="*/ 8783 w 10000"/>
                <a:gd name="connsiteY2" fmla="*/ 3690 h 10000"/>
                <a:gd name="connsiteX3" fmla="*/ 8941 w 10000"/>
                <a:gd name="connsiteY3" fmla="*/ 3810 h 10000"/>
                <a:gd name="connsiteX4" fmla="*/ 9100 w 10000"/>
                <a:gd name="connsiteY4" fmla="*/ 4345 h 10000"/>
                <a:gd name="connsiteX5" fmla="*/ 8729 w 10000"/>
                <a:gd name="connsiteY5" fmla="*/ 6488 h 10000"/>
                <a:gd name="connsiteX6" fmla="*/ 10000 w 10000"/>
                <a:gd name="connsiteY6" fmla="*/ 7440 h 10000"/>
                <a:gd name="connsiteX7" fmla="*/ 10000 w 10000"/>
                <a:gd name="connsiteY7" fmla="*/ 7440 h 10000"/>
                <a:gd name="connsiteX8" fmla="*/ 8676 w 10000"/>
                <a:gd name="connsiteY8" fmla="*/ 8095 h 10000"/>
                <a:gd name="connsiteX9" fmla="*/ 7353 w 10000"/>
                <a:gd name="connsiteY9" fmla="*/ 8095 h 10000"/>
                <a:gd name="connsiteX10" fmla="*/ 5077 w 10000"/>
                <a:gd name="connsiteY10" fmla="*/ 9821 h 10000"/>
                <a:gd name="connsiteX11" fmla="*/ 4706 w 10000"/>
                <a:gd name="connsiteY11" fmla="*/ 10000 h 10000"/>
                <a:gd name="connsiteX12" fmla="*/ 2430 w 10000"/>
                <a:gd name="connsiteY12" fmla="*/ 8988 h 10000"/>
                <a:gd name="connsiteX13" fmla="*/ 48 w 10000"/>
                <a:gd name="connsiteY13" fmla="*/ 8988 h 10000"/>
                <a:gd name="connsiteX14" fmla="*/ 48 w 10000"/>
                <a:gd name="connsiteY14" fmla="*/ 8988 h 10000"/>
                <a:gd name="connsiteX15" fmla="*/ 48 w 10000"/>
                <a:gd name="connsiteY15" fmla="*/ 8214 h 10000"/>
                <a:gd name="connsiteX16" fmla="*/ 154 w 10000"/>
                <a:gd name="connsiteY16" fmla="*/ 7083 h 10000"/>
                <a:gd name="connsiteX17" fmla="*/ 577 w 10000"/>
                <a:gd name="connsiteY17" fmla="*/ 6726 h 10000"/>
                <a:gd name="connsiteX18" fmla="*/ 947 w 10000"/>
                <a:gd name="connsiteY18" fmla="*/ 6190 h 10000"/>
                <a:gd name="connsiteX19" fmla="*/ 1160 w 10000"/>
                <a:gd name="connsiteY19" fmla="*/ 5952 h 10000"/>
                <a:gd name="connsiteX20" fmla="*/ 1530 w 10000"/>
                <a:gd name="connsiteY20" fmla="*/ 5238 h 10000"/>
                <a:gd name="connsiteX21" fmla="*/ 2324 w 10000"/>
                <a:gd name="connsiteY21" fmla="*/ 4286 h 10000"/>
                <a:gd name="connsiteX22" fmla="*/ 3647 w 10000"/>
                <a:gd name="connsiteY22" fmla="*/ 3333 h 10000"/>
                <a:gd name="connsiteX23" fmla="*/ 4071 w 10000"/>
                <a:gd name="connsiteY23" fmla="*/ 3155 h 10000"/>
                <a:gd name="connsiteX24" fmla="*/ 3965 w 10000"/>
                <a:gd name="connsiteY24" fmla="*/ 2560 h 10000"/>
                <a:gd name="connsiteX25" fmla="*/ 4283 w 10000"/>
                <a:gd name="connsiteY25" fmla="*/ 2024 h 10000"/>
                <a:gd name="connsiteX26" fmla="*/ 4601 w 10000"/>
                <a:gd name="connsiteY26" fmla="*/ 1726 h 10000"/>
                <a:gd name="connsiteX27" fmla="*/ 4812 w 10000"/>
                <a:gd name="connsiteY27" fmla="*/ 1131 h 10000"/>
                <a:gd name="connsiteX28" fmla="*/ 5077 w 10000"/>
                <a:gd name="connsiteY28" fmla="*/ 595 h 10000"/>
                <a:gd name="connsiteX29" fmla="*/ 5394 w 10000"/>
                <a:gd name="connsiteY29" fmla="*/ 357 h 10000"/>
                <a:gd name="connsiteX30" fmla="*/ 6083 w 10000"/>
                <a:gd name="connsiteY30" fmla="*/ 0 h 10000"/>
                <a:gd name="connsiteX31" fmla="*/ 6083 w 10000"/>
                <a:gd name="connsiteY31" fmla="*/ 0 h 10000"/>
                <a:gd name="connsiteX32" fmla="*/ 6824 w 10000"/>
                <a:gd name="connsiteY32" fmla="*/ 1012 h 10000"/>
                <a:gd name="connsiteX33" fmla="*/ 7142 w 10000"/>
                <a:gd name="connsiteY33" fmla="*/ 1548 h 10000"/>
                <a:gd name="connsiteX34" fmla="*/ 7406 w 10000"/>
                <a:gd name="connsiteY34" fmla="*/ 1607 h 10000"/>
                <a:gd name="connsiteX35" fmla="*/ 7565 w 10000"/>
                <a:gd name="connsiteY35" fmla="*/ 1845 h 10000"/>
                <a:gd name="connsiteX36" fmla="*/ 7777 w 10000"/>
                <a:gd name="connsiteY36" fmla="*/ 2440 h 10000"/>
                <a:gd name="connsiteX37" fmla="*/ 8094 w 10000"/>
                <a:gd name="connsiteY37" fmla="*/ 2976 h 10000"/>
                <a:gd name="connsiteX38" fmla="*/ 8359 w 10000"/>
                <a:gd name="connsiteY38" fmla="*/ 3333 h 10000"/>
                <a:gd name="connsiteX39" fmla="*/ 8359 w 10000"/>
                <a:gd name="connsiteY39" fmla="*/ 3274 h 10000"/>
                <a:gd name="connsiteX0" fmla="*/ 8359 w 10000"/>
                <a:gd name="connsiteY0" fmla="*/ 3274 h 10000"/>
                <a:gd name="connsiteX1" fmla="*/ 8359 w 10000"/>
                <a:gd name="connsiteY1" fmla="*/ 3274 h 10000"/>
                <a:gd name="connsiteX2" fmla="*/ 8783 w 10000"/>
                <a:gd name="connsiteY2" fmla="*/ 3690 h 10000"/>
                <a:gd name="connsiteX3" fmla="*/ 8941 w 10000"/>
                <a:gd name="connsiteY3" fmla="*/ 3810 h 10000"/>
                <a:gd name="connsiteX4" fmla="*/ 9100 w 10000"/>
                <a:gd name="connsiteY4" fmla="*/ 4345 h 10000"/>
                <a:gd name="connsiteX5" fmla="*/ 8729 w 10000"/>
                <a:gd name="connsiteY5" fmla="*/ 6488 h 10000"/>
                <a:gd name="connsiteX6" fmla="*/ 10000 w 10000"/>
                <a:gd name="connsiteY6" fmla="*/ 7440 h 10000"/>
                <a:gd name="connsiteX7" fmla="*/ 10000 w 10000"/>
                <a:gd name="connsiteY7" fmla="*/ 7440 h 10000"/>
                <a:gd name="connsiteX8" fmla="*/ 8676 w 10000"/>
                <a:gd name="connsiteY8" fmla="*/ 8095 h 10000"/>
                <a:gd name="connsiteX9" fmla="*/ 7353 w 10000"/>
                <a:gd name="connsiteY9" fmla="*/ 8095 h 10000"/>
                <a:gd name="connsiteX10" fmla="*/ 5077 w 10000"/>
                <a:gd name="connsiteY10" fmla="*/ 9821 h 10000"/>
                <a:gd name="connsiteX11" fmla="*/ 4706 w 10000"/>
                <a:gd name="connsiteY11" fmla="*/ 10000 h 10000"/>
                <a:gd name="connsiteX12" fmla="*/ 48 w 10000"/>
                <a:gd name="connsiteY12" fmla="*/ 8988 h 10000"/>
                <a:gd name="connsiteX13" fmla="*/ 48 w 10000"/>
                <a:gd name="connsiteY13" fmla="*/ 8988 h 10000"/>
                <a:gd name="connsiteX14" fmla="*/ 48 w 10000"/>
                <a:gd name="connsiteY14" fmla="*/ 8214 h 10000"/>
                <a:gd name="connsiteX15" fmla="*/ 154 w 10000"/>
                <a:gd name="connsiteY15" fmla="*/ 7083 h 10000"/>
                <a:gd name="connsiteX16" fmla="*/ 577 w 10000"/>
                <a:gd name="connsiteY16" fmla="*/ 6726 h 10000"/>
                <a:gd name="connsiteX17" fmla="*/ 947 w 10000"/>
                <a:gd name="connsiteY17" fmla="*/ 6190 h 10000"/>
                <a:gd name="connsiteX18" fmla="*/ 1160 w 10000"/>
                <a:gd name="connsiteY18" fmla="*/ 5952 h 10000"/>
                <a:gd name="connsiteX19" fmla="*/ 1530 w 10000"/>
                <a:gd name="connsiteY19" fmla="*/ 5238 h 10000"/>
                <a:gd name="connsiteX20" fmla="*/ 2324 w 10000"/>
                <a:gd name="connsiteY20" fmla="*/ 4286 h 10000"/>
                <a:gd name="connsiteX21" fmla="*/ 3647 w 10000"/>
                <a:gd name="connsiteY21" fmla="*/ 3333 h 10000"/>
                <a:gd name="connsiteX22" fmla="*/ 4071 w 10000"/>
                <a:gd name="connsiteY22" fmla="*/ 3155 h 10000"/>
                <a:gd name="connsiteX23" fmla="*/ 3965 w 10000"/>
                <a:gd name="connsiteY23" fmla="*/ 2560 h 10000"/>
                <a:gd name="connsiteX24" fmla="*/ 4283 w 10000"/>
                <a:gd name="connsiteY24" fmla="*/ 2024 h 10000"/>
                <a:gd name="connsiteX25" fmla="*/ 4601 w 10000"/>
                <a:gd name="connsiteY25" fmla="*/ 1726 h 10000"/>
                <a:gd name="connsiteX26" fmla="*/ 4812 w 10000"/>
                <a:gd name="connsiteY26" fmla="*/ 1131 h 10000"/>
                <a:gd name="connsiteX27" fmla="*/ 5077 w 10000"/>
                <a:gd name="connsiteY27" fmla="*/ 595 h 10000"/>
                <a:gd name="connsiteX28" fmla="*/ 5394 w 10000"/>
                <a:gd name="connsiteY28" fmla="*/ 357 h 10000"/>
                <a:gd name="connsiteX29" fmla="*/ 6083 w 10000"/>
                <a:gd name="connsiteY29" fmla="*/ 0 h 10000"/>
                <a:gd name="connsiteX30" fmla="*/ 6083 w 10000"/>
                <a:gd name="connsiteY30" fmla="*/ 0 h 10000"/>
                <a:gd name="connsiteX31" fmla="*/ 6824 w 10000"/>
                <a:gd name="connsiteY31" fmla="*/ 1012 h 10000"/>
                <a:gd name="connsiteX32" fmla="*/ 7142 w 10000"/>
                <a:gd name="connsiteY32" fmla="*/ 1548 h 10000"/>
                <a:gd name="connsiteX33" fmla="*/ 7406 w 10000"/>
                <a:gd name="connsiteY33" fmla="*/ 1607 h 10000"/>
                <a:gd name="connsiteX34" fmla="*/ 7565 w 10000"/>
                <a:gd name="connsiteY34" fmla="*/ 1845 h 10000"/>
                <a:gd name="connsiteX35" fmla="*/ 7777 w 10000"/>
                <a:gd name="connsiteY35" fmla="*/ 2440 h 10000"/>
                <a:gd name="connsiteX36" fmla="*/ 8094 w 10000"/>
                <a:gd name="connsiteY36" fmla="*/ 2976 h 10000"/>
                <a:gd name="connsiteX37" fmla="*/ 8359 w 10000"/>
                <a:gd name="connsiteY37" fmla="*/ 3333 h 10000"/>
                <a:gd name="connsiteX38" fmla="*/ 8359 w 10000"/>
                <a:gd name="connsiteY38" fmla="*/ 327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000" h="10000">
                  <a:moveTo>
                    <a:pt x="8359" y="3274"/>
                  </a:moveTo>
                  <a:lnTo>
                    <a:pt x="8359" y="3274"/>
                  </a:lnTo>
                  <a:cubicBezTo>
                    <a:pt x="8412" y="3512"/>
                    <a:pt x="8570" y="3631"/>
                    <a:pt x="8783" y="3690"/>
                  </a:cubicBezTo>
                  <a:cubicBezTo>
                    <a:pt x="8835" y="3750"/>
                    <a:pt x="8889" y="3750"/>
                    <a:pt x="8941" y="3810"/>
                  </a:cubicBezTo>
                  <a:cubicBezTo>
                    <a:pt x="8994" y="3988"/>
                    <a:pt x="8994" y="4167"/>
                    <a:pt x="9100" y="4345"/>
                  </a:cubicBezTo>
                  <a:cubicBezTo>
                    <a:pt x="9418" y="5060"/>
                    <a:pt x="8835" y="5774"/>
                    <a:pt x="8729" y="6488"/>
                  </a:cubicBezTo>
                  <a:cubicBezTo>
                    <a:pt x="8570" y="7321"/>
                    <a:pt x="9576" y="7143"/>
                    <a:pt x="10000" y="7440"/>
                  </a:cubicBezTo>
                  <a:lnTo>
                    <a:pt x="10000" y="7440"/>
                  </a:lnTo>
                  <a:cubicBezTo>
                    <a:pt x="9576" y="7798"/>
                    <a:pt x="9206" y="8214"/>
                    <a:pt x="8676" y="8095"/>
                  </a:cubicBezTo>
                  <a:cubicBezTo>
                    <a:pt x="8306" y="7917"/>
                    <a:pt x="7777" y="7976"/>
                    <a:pt x="7353" y="8095"/>
                  </a:cubicBezTo>
                  <a:cubicBezTo>
                    <a:pt x="6507" y="8333"/>
                    <a:pt x="5765" y="9226"/>
                    <a:pt x="5077" y="9821"/>
                  </a:cubicBezTo>
                  <a:cubicBezTo>
                    <a:pt x="4971" y="9881"/>
                    <a:pt x="4865" y="9940"/>
                    <a:pt x="4706" y="10000"/>
                  </a:cubicBezTo>
                  <a:lnTo>
                    <a:pt x="48" y="8988"/>
                  </a:lnTo>
                  <a:lnTo>
                    <a:pt x="48" y="8988"/>
                  </a:lnTo>
                  <a:lnTo>
                    <a:pt x="48" y="8214"/>
                  </a:lnTo>
                  <a:cubicBezTo>
                    <a:pt x="48" y="7917"/>
                    <a:pt x="-111" y="7321"/>
                    <a:pt x="154" y="7083"/>
                  </a:cubicBezTo>
                  <a:cubicBezTo>
                    <a:pt x="312" y="6964"/>
                    <a:pt x="471" y="6905"/>
                    <a:pt x="577" y="6726"/>
                  </a:cubicBezTo>
                  <a:cubicBezTo>
                    <a:pt x="683" y="6607"/>
                    <a:pt x="736" y="6250"/>
                    <a:pt x="947" y="6190"/>
                  </a:cubicBezTo>
                  <a:cubicBezTo>
                    <a:pt x="1000" y="6131"/>
                    <a:pt x="1106" y="6131"/>
                    <a:pt x="1160" y="5952"/>
                  </a:cubicBezTo>
                  <a:cubicBezTo>
                    <a:pt x="1265" y="5774"/>
                    <a:pt x="1371" y="5357"/>
                    <a:pt x="1530" y="5238"/>
                  </a:cubicBezTo>
                  <a:cubicBezTo>
                    <a:pt x="1901" y="5000"/>
                    <a:pt x="2006" y="4583"/>
                    <a:pt x="2324" y="4286"/>
                  </a:cubicBezTo>
                  <a:cubicBezTo>
                    <a:pt x="2695" y="3869"/>
                    <a:pt x="3223" y="3631"/>
                    <a:pt x="3647" y="3333"/>
                  </a:cubicBezTo>
                  <a:cubicBezTo>
                    <a:pt x="3753" y="3274"/>
                    <a:pt x="3965" y="3274"/>
                    <a:pt x="4071" y="3155"/>
                  </a:cubicBezTo>
                  <a:cubicBezTo>
                    <a:pt x="4123" y="2976"/>
                    <a:pt x="3965" y="2738"/>
                    <a:pt x="3965" y="2560"/>
                  </a:cubicBezTo>
                  <a:cubicBezTo>
                    <a:pt x="3965" y="2381"/>
                    <a:pt x="4123" y="2083"/>
                    <a:pt x="4283" y="2024"/>
                  </a:cubicBezTo>
                  <a:cubicBezTo>
                    <a:pt x="4388" y="1905"/>
                    <a:pt x="4494" y="1845"/>
                    <a:pt x="4601" y="1726"/>
                  </a:cubicBezTo>
                  <a:cubicBezTo>
                    <a:pt x="4759" y="1548"/>
                    <a:pt x="4812" y="1369"/>
                    <a:pt x="4812" y="1131"/>
                  </a:cubicBezTo>
                  <a:cubicBezTo>
                    <a:pt x="4865" y="833"/>
                    <a:pt x="4918" y="833"/>
                    <a:pt x="5077" y="595"/>
                  </a:cubicBezTo>
                  <a:cubicBezTo>
                    <a:pt x="5183" y="595"/>
                    <a:pt x="5288" y="417"/>
                    <a:pt x="5394" y="357"/>
                  </a:cubicBezTo>
                  <a:lnTo>
                    <a:pt x="6083" y="0"/>
                  </a:lnTo>
                  <a:lnTo>
                    <a:pt x="6083" y="0"/>
                  </a:lnTo>
                  <a:cubicBezTo>
                    <a:pt x="6507" y="238"/>
                    <a:pt x="6665" y="536"/>
                    <a:pt x="6824" y="1012"/>
                  </a:cubicBezTo>
                  <a:cubicBezTo>
                    <a:pt x="6877" y="1250"/>
                    <a:pt x="6929" y="1429"/>
                    <a:pt x="7142" y="1548"/>
                  </a:cubicBezTo>
                  <a:cubicBezTo>
                    <a:pt x="7247" y="1548"/>
                    <a:pt x="7300" y="1548"/>
                    <a:pt x="7406" y="1607"/>
                  </a:cubicBezTo>
                  <a:cubicBezTo>
                    <a:pt x="7459" y="1726"/>
                    <a:pt x="7512" y="1786"/>
                    <a:pt x="7565" y="1845"/>
                  </a:cubicBezTo>
                  <a:cubicBezTo>
                    <a:pt x="7565" y="2024"/>
                    <a:pt x="7724" y="2321"/>
                    <a:pt x="7777" y="2440"/>
                  </a:cubicBezTo>
                  <a:cubicBezTo>
                    <a:pt x="7935" y="2619"/>
                    <a:pt x="7988" y="2798"/>
                    <a:pt x="8094" y="2976"/>
                  </a:cubicBezTo>
                  <a:lnTo>
                    <a:pt x="8359" y="3333"/>
                  </a:lnTo>
                  <a:lnTo>
                    <a:pt x="8359" y="3274"/>
                  </a:lnTo>
                  <a:close/>
                </a:path>
              </a:pathLst>
            </a:custGeom>
            <a:solidFill>
              <a:srgbClr val="D18E37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CD942BC4-148A-C9E2-43E3-F78452109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3909" y="4641655"/>
              <a:ext cx="391388" cy="449092"/>
            </a:xfrm>
            <a:custGeom>
              <a:avLst/>
              <a:gdLst>
                <a:gd name="T0" fmla="*/ 0 w 154"/>
                <a:gd name="T1" fmla="*/ 107 h 176"/>
                <a:gd name="T2" fmla="*/ 16 w 154"/>
                <a:gd name="T3" fmla="*/ 95 h 176"/>
                <a:gd name="T4" fmla="*/ 23 w 154"/>
                <a:gd name="T5" fmla="*/ 90 h 176"/>
                <a:gd name="T6" fmla="*/ 29 w 154"/>
                <a:gd name="T7" fmla="*/ 84 h 176"/>
                <a:gd name="T8" fmla="*/ 18 w 154"/>
                <a:gd name="T9" fmla="*/ 70 h 176"/>
                <a:gd name="T10" fmla="*/ 6 w 154"/>
                <a:gd name="T11" fmla="*/ 54 h 176"/>
                <a:gd name="T12" fmla="*/ 18 w 154"/>
                <a:gd name="T13" fmla="*/ 43 h 176"/>
                <a:gd name="T14" fmla="*/ 29 w 154"/>
                <a:gd name="T15" fmla="*/ 31 h 176"/>
                <a:gd name="T16" fmla="*/ 42 w 154"/>
                <a:gd name="T17" fmla="*/ 42 h 176"/>
                <a:gd name="T18" fmla="*/ 43 w 154"/>
                <a:gd name="T19" fmla="*/ 42 h 176"/>
                <a:gd name="T20" fmla="*/ 44 w 154"/>
                <a:gd name="T21" fmla="*/ 42 h 176"/>
                <a:gd name="T22" fmla="*/ 48 w 154"/>
                <a:gd name="T23" fmla="*/ 39 h 176"/>
                <a:gd name="T24" fmla="*/ 51 w 154"/>
                <a:gd name="T25" fmla="*/ 39 h 176"/>
                <a:gd name="T26" fmla="*/ 86 w 154"/>
                <a:gd name="T27" fmla="*/ 58 h 176"/>
                <a:gd name="T28" fmla="*/ 93 w 154"/>
                <a:gd name="T29" fmla="*/ 40 h 176"/>
                <a:gd name="T30" fmla="*/ 105 w 154"/>
                <a:gd name="T31" fmla="*/ 22 h 176"/>
                <a:gd name="T32" fmla="*/ 126 w 154"/>
                <a:gd name="T33" fmla="*/ 0 h 176"/>
                <a:gd name="T34" fmla="*/ 126 w 154"/>
                <a:gd name="T35" fmla="*/ 0 h 176"/>
                <a:gd name="T36" fmla="*/ 135 w 154"/>
                <a:gd name="T37" fmla="*/ 8 h 176"/>
                <a:gd name="T38" fmla="*/ 146 w 154"/>
                <a:gd name="T39" fmla="*/ 14 h 176"/>
                <a:gd name="T40" fmla="*/ 153 w 154"/>
                <a:gd name="T41" fmla="*/ 20 h 176"/>
                <a:gd name="T42" fmla="*/ 154 w 154"/>
                <a:gd name="T43" fmla="*/ 31 h 176"/>
                <a:gd name="T44" fmla="*/ 149 w 154"/>
                <a:gd name="T45" fmla="*/ 43 h 176"/>
                <a:gd name="T46" fmla="*/ 145 w 154"/>
                <a:gd name="T47" fmla="*/ 48 h 176"/>
                <a:gd name="T48" fmla="*/ 147 w 154"/>
                <a:gd name="T49" fmla="*/ 55 h 176"/>
                <a:gd name="T50" fmla="*/ 148 w 154"/>
                <a:gd name="T51" fmla="*/ 64 h 176"/>
                <a:gd name="T52" fmla="*/ 148 w 154"/>
                <a:gd name="T53" fmla="*/ 64 h 176"/>
                <a:gd name="T54" fmla="*/ 133 w 154"/>
                <a:gd name="T55" fmla="*/ 80 h 176"/>
                <a:gd name="T56" fmla="*/ 112 w 154"/>
                <a:gd name="T57" fmla="*/ 90 h 176"/>
                <a:gd name="T58" fmla="*/ 104 w 154"/>
                <a:gd name="T59" fmla="*/ 111 h 176"/>
                <a:gd name="T60" fmla="*/ 101 w 154"/>
                <a:gd name="T61" fmla="*/ 115 h 176"/>
                <a:gd name="T62" fmla="*/ 99 w 154"/>
                <a:gd name="T63" fmla="*/ 116 h 176"/>
                <a:gd name="T64" fmla="*/ 97 w 154"/>
                <a:gd name="T65" fmla="*/ 116 h 176"/>
                <a:gd name="T66" fmla="*/ 85 w 154"/>
                <a:gd name="T67" fmla="*/ 121 h 176"/>
                <a:gd name="T68" fmla="*/ 76 w 154"/>
                <a:gd name="T69" fmla="*/ 126 h 176"/>
                <a:gd name="T70" fmla="*/ 70 w 154"/>
                <a:gd name="T71" fmla="*/ 135 h 176"/>
                <a:gd name="T72" fmla="*/ 73 w 154"/>
                <a:gd name="T73" fmla="*/ 157 h 176"/>
                <a:gd name="T74" fmla="*/ 69 w 154"/>
                <a:gd name="T75" fmla="*/ 164 h 176"/>
                <a:gd name="T76" fmla="*/ 69 w 154"/>
                <a:gd name="T77" fmla="*/ 164 h 176"/>
                <a:gd name="T78" fmla="*/ 68 w 154"/>
                <a:gd name="T79" fmla="*/ 164 h 176"/>
                <a:gd name="T80" fmla="*/ 40 w 154"/>
                <a:gd name="T81" fmla="*/ 170 h 176"/>
                <a:gd name="T82" fmla="*/ 31 w 154"/>
                <a:gd name="T83" fmla="*/ 176 h 176"/>
                <a:gd name="T84" fmla="*/ 31 w 154"/>
                <a:gd name="T85" fmla="*/ 176 h 176"/>
                <a:gd name="T86" fmla="*/ 7 w 154"/>
                <a:gd name="T87" fmla="*/ 160 h 176"/>
                <a:gd name="T88" fmla="*/ 14 w 154"/>
                <a:gd name="T89" fmla="*/ 124 h 176"/>
                <a:gd name="T90" fmla="*/ 11 w 154"/>
                <a:gd name="T91" fmla="*/ 115 h 176"/>
                <a:gd name="T92" fmla="*/ 8 w 154"/>
                <a:gd name="T93" fmla="*/ 113 h 176"/>
                <a:gd name="T94" fmla="*/ 0 w 154"/>
                <a:gd name="T95" fmla="*/ 106 h 176"/>
                <a:gd name="T96" fmla="*/ 0 w 154"/>
                <a:gd name="T97" fmla="*/ 106 h 176"/>
                <a:gd name="T98" fmla="*/ 0 w 154"/>
                <a:gd name="T99" fmla="*/ 10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4" h="176">
                  <a:moveTo>
                    <a:pt x="0" y="107"/>
                  </a:moveTo>
                  <a:cubicBezTo>
                    <a:pt x="4" y="102"/>
                    <a:pt x="10" y="98"/>
                    <a:pt x="16" y="95"/>
                  </a:cubicBezTo>
                  <a:cubicBezTo>
                    <a:pt x="18" y="93"/>
                    <a:pt x="21" y="92"/>
                    <a:pt x="23" y="90"/>
                  </a:cubicBezTo>
                  <a:cubicBezTo>
                    <a:pt x="25" y="89"/>
                    <a:pt x="27" y="86"/>
                    <a:pt x="29" y="84"/>
                  </a:cubicBezTo>
                  <a:cubicBezTo>
                    <a:pt x="30" y="78"/>
                    <a:pt x="23" y="73"/>
                    <a:pt x="18" y="70"/>
                  </a:cubicBezTo>
                  <a:cubicBezTo>
                    <a:pt x="16" y="68"/>
                    <a:pt x="5" y="57"/>
                    <a:pt x="6" y="54"/>
                  </a:cubicBezTo>
                  <a:cubicBezTo>
                    <a:pt x="10" y="53"/>
                    <a:pt x="14" y="46"/>
                    <a:pt x="18" y="43"/>
                  </a:cubicBezTo>
                  <a:cubicBezTo>
                    <a:pt x="21" y="40"/>
                    <a:pt x="26" y="29"/>
                    <a:pt x="29" y="31"/>
                  </a:cubicBezTo>
                  <a:cubicBezTo>
                    <a:pt x="34" y="33"/>
                    <a:pt x="38" y="39"/>
                    <a:pt x="42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39"/>
                    <a:pt x="50" y="38"/>
                    <a:pt x="51" y="39"/>
                  </a:cubicBezTo>
                  <a:cubicBezTo>
                    <a:pt x="62" y="42"/>
                    <a:pt x="74" y="63"/>
                    <a:pt x="86" y="58"/>
                  </a:cubicBezTo>
                  <a:cubicBezTo>
                    <a:pt x="95" y="54"/>
                    <a:pt x="90" y="47"/>
                    <a:pt x="93" y="40"/>
                  </a:cubicBezTo>
                  <a:cubicBezTo>
                    <a:pt x="96" y="32"/>
                    <a:pt x="101" y="28"/>
                    <a:pt x="105" y="2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8" y="11"/>
                    <a:pt x="142" y="12"/>
                    <a:pt x="146" y="14"/>
                  </a:cubicBezTo>
                  <a:cubicBezTo>
                    <a:pt x="150" y="16"/>
                    <a:pt x="153" y="14"/>
                    <a:pt x="153" y="20"/>
                  </a:cubicBezTo>
                  <a:cubicBezTo>
                    <a:pt x="153" y="24"/>
                    <a:pt x="154" y="28"/>
                    <a:pt x="154" y="31"/>
                  </a:cubicBezTo>
                  <a:cubicBezTo>
                    <a:pt x="154" y="36"/>
                    <a:pt x="152" y="40"/>
                    <a:pt x="149" y="43"/>
                  </a:cubicBezTo>
                  <a:cubicBezTo>
                    <a:pt x="148" y="44"/>
                    <a:pt x="145" y="48"/>
                    <a:pt x="145" y="48"/>
                  </a:cubicBezTo>
                  <a:cubicBezTo>
                    <a:pt x="145" y="51"/>
                    <a:pt x="147" y="53"/>
                    <a:pt x="147" y="55"/>
                  </a:cubicBezTo>
                  <a:cubicBezTo>
                    <a:pt x="148" y="64"/>
                    <a:pt x="148" y="64"/>
                    <a:pt x="148" y="64"/>
                  </a:cubicBezTo>
                  <a:cubicBezTo>
                    <a:pt x="148" y="64"/>
                    <a:pt x="148" y="64"/>
                    <a:pt x="148" y="64"/>
                  </a:cubicBezTo>
                  <a:cubicBezTo>
                    <a:pt x="142" y="69"/>
                    <a:pt x="137" y="74"/>
                    <a:pt x="133" y="80"/>
                  </a:cubicBezTo>
                  <a:cubicBezTo>
                    <a:pt x="127" y="86"/>
                    <a:pt x="119" y="87"/>
                    <a:pt x="112" y="90"/>
                  </a:cubicBezTo>
                  <a:cubicBezTo>
                    <a:pt x="107" y="97"/>
                    <a:pt x="107" y="104"/>
                    <a:pt x="104" y="111"/>
                  </a:cubicBezTo>
                  <a:cubicBezTo>
                    <a:pt x="103" y="112"/>
                    <a:pt x="101" y="114"/>
                    <a:pt x="101" y="115"/>
                  </a:cubicBezTo>
                  <a:cubicBezTo>
                    <a:pt x="100" y="115"/>
                    <a:pt x="100" y="115"/>
                    <a:pt x="99" y="116"/>
                  </a:cubicBezTo>
                  <a:cubicBezTo>
                    <a:pt x="99" y="116"/>
                    <a:pt x="98" y="116"/>
                    <a:pt x="97" y="116"/>
                  </a:cubicBezTo>
                  <a:cubicBezTo>
                    <a:pt x="95" y="118"/>
                    <a:pt x="87" y="121"/>
                    <a:pt x="85" y="121"/>
                  </a:cubicBezTo>
                  <a:cubicBezTo>
                    <a:pt x="82" y="123"/>
                    <a:pt x="78" y="124"/>
                    <a:pt x="76" y="126"/>
                  </a:cubicBezTo>
                  <a:cubicBezTo>
                    <a:pt x="72" y="129"/>
                    <a:pt x="72" y="132"/>
                    <a:pt x="70" y="135"/>
                  </a:cubicBezTo>
                  <a:cubicBezTo>
                    <a:pt x="70" y="143"/>
                    <a:pt x="73" y="150"/>
                    <a:pt x="73" y="157"/>
                  </a:cubicBezTo>
                  <a:cubicBezTo>
                    <a:pt x="69" y="164"/>
                    <a:pt x="69" y="164"/>
                    <a:pt x="69" y="164"/>
                  </a:cubicBezTo>
                  <a:cubicBezTo>
                    <a:pt x="69" y="164"/>
                    <a:pt x="69" y="164"/>
                    <a:pt x="69" y="164"/>
                  </a:cubicBezTo>
                  <a:cubicBezTo>
                    <a:pt x="68" y="164"/>
                    <a:pt x="68" y="164"/>
                    <a:pt x="68" y="164"/>
                  </a:cubicBezTo>
                  <a:cubicBezTo>
                    <a:pt x="64" y="169"/>
                    <a:pt x="47" y="168"/>
                    <a:pt x="40" y="170"/>
                  </a:cubicBezTo>
                  <a:cubicBezTo>
                    <a:pt x="37" y="171"/>
                    <a:pt x="34" y="173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23" y="171"/>
                    <a:pt x="4" y="174"/>
                    <a:pt x="7" y="160"/>
                  </a:cubicBezTo>
                  <a:cubicBezTo>
                    <a:pt x="9" y="148"/>
                    <a:pt x="20" y="136"/>
                    <a:pt x="14" y="124"/>
                  </a:cubicBezTo>
                  <a:cubicBezTo>
                    <a:pt x="12" y="121"/>
                    <a:pt x="12" y="118"/>
                    <a:pt x="11" y="115"/>
                  </a:cubicBezTo>
                  <a:cubicBezTo>
                    <a:pt x="10" y="114"/>
                    <a:pt x="9" y="114"/>
                    <a:pt x="8" y="113"/>
                  </a:cubicBezTo>
                  <a:cubicBezTo>
                    <a:pt x="4" y="112"/>
                    <a:pt x="1" y="110"/>
                    <a:pt x="0" y="106"/>
                  </a:cubicBezTo>
                  <a:cubicBezTo>
                    <a:pt x="0" y="107"/>
                    <a:pt x="0" y="106"/>
                    <a:pt x="0" y="106"/>
                  </a:cubicBezTo>
                  <a:lnTo>
                    <a:pt x="0" y="107"/>
                  </a:lnTo>
                  <a:close/>
                </a:path>
              </a:pathLst>
            </a:custGeom>
            <a:solidFill>
              <a:srgbClr val="CF4F31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BC71937F-710A-EBAF-B39A-AA1ECCF2E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7532" y="3768559"/>
              <a:ext cx="1132767" cy="878113"/>
            </a:xfrm>
            <a:custGeom>
              <a:avLst/>
              <a:gdLst>
                <a:gd name="T0" fmla="*/ 0 w 445"/>
                <a:gd name="T1" fmla="*/ 116 h 345"/>
                <a:gd name="T2" fmla="*/ 99 w 445"/>
                <a:gd name="T3" fmla="*/ 197 h 345"/>
                <a:gd name="T4" fmla="*/ 114 w 445"/>
                <a:gd name="T5" fmla="*/ 203 h 345"/>
                <a:gd name="T6" fmla="*/ 142 w 445"/>
                <a:gd name="T7" fmla="*/ 232 h 345"/>
                <a:gd name="T8" fmla="*/ 142 w 445"/>
                <a:gd name="T9" fmla="*/ 232 h 345"/>
                <a:gd name="T10" fmla="*/ 276 w 445"/>
                <a:gd name="T11" fmla="*/ 345 h 345"/>
                <a:gd name="T12" fmla="*/ 276 w 445"/>
                <a:gd name="T13" fmla="*/ 345 h 345"/>
                <a:gd name="T14" fmla="*/ 330 w 445"/>
                <a:gd name="T15" fmla="*/ 301 h 345"/>
                <a:gd name="T16" fmla="*/ 361 w 445"/>
                <a:gd name="T17" fmla="*/ 282 h 345"/>
                <a:gd name="T18" fmla="*/ 361 w 445"/>
                <a:gd name="T19" fmla="*/ 282 h 345"/>
                <a:gd name="T20" fmla="*/ 445 w 445"/>
                <a:gd name="T21" fmla="*/ 148 h 345"/>
                <a:gd name="T22" fmla="*/ 445 w 445"/>
                <a:gd name="T23" fmla="*/ 148 h 345"/>
                <a:gd name="T24" fmla="*/ 270 w 445"/>
                <a:gd name="T25" fmla="*/ 0 h 345"/>
                <a:gd name="T26" fmla="*/ 270 w 445"/>
                <a:gd name="T27" fmla="*/ 0 h 345"/>
                <a:gd name="T28" fmla="*/ 236 w 445"/>
                <a:gd name="T29" fmla="*/ 18 h 345"/>
                <a:gd name="T30" fmla="*/ 209 w 445"/>
                <a:gd name="T31" fmla="*/ 53 h 345"/>
                <a:gd name="T32" fmla="*/ 186 w 445"/>
                <a:gd name="T33" fmla="*/ 66 h 345"/>
                <a:gd name="T34" fmla="*/ 157 w 445"/>
                <a:gd name="T35" fmla="*/ 76 h 345"/>
                <a:gd name="T36" fmla="*/ 142 w 445"/>
                <a:gd name="T37" fmla="*/ 83 h 345"/>
                <a:gd name="T38" fmla="*/ 130 w 445"/>
                <a:gd name="T39" fmla="*/ 87 h 345"/>
                <a:gd name="T40" fmla="*/ 85 w 445"/>
                <a:gd name="T41" fmla="*/ 102 h 345"/>
                <a:gd name="T42" fmla="*/ 32 w 445"/>
                <a:gd name="T43" fmla="*/ 109 h 345"/>
                <a:gd name="T44" fmla="*/ 2 w 445"/>
                <a:gd name="T45" fmla="*/ 116 h 345"/>
                <a:gd name="T46" fmla="*/ 0 w 445"/>
                <a:gd name="T47" fmla="*/ 11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5" h="345">
                  <a:moveTo>
                    <a:pt x="0" y="116"/>
                  </a:moveTo>
                  <a:cubicBezTo>
                    <a:pt x="99" y="197"/>
                    <a:pt x="99" y="197"/>
                    <a:pt x="99" y="197"/>
                  </a:cubicBezTo>
                  <a:cubicBezTo>
                    <a:pt x="114" y="203"/>
                    <a:pt x="114" y="203"/>
                    <a:pt x="114" y="203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276" y="345"/>
                    <a:pt x="276" y="345"/>
                    <a:pt x="276" y="345"/>
                  </a:cubicBezTo>
                  <a:cubicBezTo>
                    <a:pt x="276" y="345"/>
                    <a:pt x="276" y="345"/>
                    <a:pt x="276" y="345"/>
                  </a:cubicBezTo>
                  <a:cubicBezTo>
                    <a:pt x="330" y="301"/>
                    <a:pt x="330" y="301"/>
                    <a:pt x="330" y="301"/>
                  </a:cubicBezTo>
                  <a:cubicBezTo>
                    <a:pt x="361" y="282"/>
                    <a:pt x="361" y="282"/>
                    <a:pt x="361" y="282"/>
                  </a:cubicBezTo>
                  <a:cubicBezTo>
                    <a:pt x="361" y="282"/>
                    <a:pt x="361" y="282"/>
                    <a:pt x="361" y="282"/>
                  </a:cubicBezTo>
                  <a:cubicBezTo>
                    <a:pt x="445" y="148"/>
                    <a:pt x="445" y="148"/>
                    <a:pt x="445" y="148"/>
                  </a:cubicBezTo>
                  <a:cubicBezTo>
                    <a:pt x="445" y="148"/>
                    <a:pt x="445" y="148"/>
                    <a:pt x="445" y="148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36" y="18"/>
                    <a:pt x="236" y="18"/>
                    <a:pt x="236" y="18"/>
                  </a:cubicBezTo>
                  <a:cubicBezTo>
                    <a:pt x="217" y="26"/>
                    <a:pt x="213" y="33"/>
                    <a:pt x="209" y="53"/>
                  </a:cubicBezTo>
                  <a:cubicBezTo>
                    <a:pt x="205" y="71"/>
                    <a:pt x="201" y="66"/>
                    <a:pt x="186" y="66"/>
                  </a:cubicBezTo>
                  <a:cubicBezTo>
                    <a:pt x="177" y="66"/>
                    <a:pt x="166" y="73"/>
                    <a:pt x="157" y="76"/>
                  </a:cubicBezTo>
                  <a:cubicBezTo>
                    <a:pt x="152" y="77"/>
                    <a:pt x="146" y="82"/>
                    <a:pt x="142" y="83"/>
                  </a:cubicBezTo>
                  <a:cubicBezTo>
                    <a:pt x="139" y="86"/>
                    <a:pt x="133" y="86"/>
                    <a:pt x="130" y="87"/>
                  </a:cubicBezTo>
                  <a:cubicBezTo>
                    <a:pt x="115" y="92"/>
                    <a:pt x="100" y="101"/>
                    <a:pt x="85" y="102"/>
                  </a:cubicBezTo>
                  <a:cubicBezTo>
                    <a:pt x="67" y="103"/>
                    <a:pt x="50" y="105"/>
                    <a:pt x="32" y="109"/>
                  </a:cubicBezTo>
                  <a:cubicBezTo>
                    <a:pt x="25" y="111"/>
                    <a:pt x="9" y="112"/>
                    <a:pt x="2" y="116"/>
                  </a:cubicBezTo>
                  <a:cubicBezTo>
                    <a:pt x="1" y="116"/>
                    <a:pt x="1" y="116"/>
                    <a:pt x="0" y="116"/>
                  </a:cubicBezTo>
                  <a:close/>
                </a:path>
              </a:pathLst>
            </a:custGeom>
            <a:solidFill>
              <a:srgbClr val="C27457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038DC0F6-612E-68B5-EFE9-7AC25DD3D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919" y="4463523"/>
              <a:ext cx="944599" cy="879368"/>
            </a:xfrm>
            <a:custGeom>
              <a:avLst/>
              <a:gdLst>
                <a:gd name="T0" fmla="*/ 257 w 371"/>
                <a:gd name="T1" fmla="*/ 259 h 345"/>
                <a:gd name="T2" fmla="*/ 267 w 371"/>
                <a:gd name="T3" fmla="*/ 234 h 345"/>
                <a:gd name="T4" fmla="*/ 278 w 371"/>
                <a:gd name="T5" fmla="*/ 221 h 345"/>
                <a:gd name="T6" fmla="*/ 300 w 371"/>
                <a:gd name="T7" fmla="*/ 193 h 345"/>
                <a:gd name="T8" fmla="*/ 333 w 371"/>
                <a:gd name="T9" fmla="*/ 174 h 345"/>
                <a:gd name="T10" fmla="*/ 337 w 371"/>
                <a:gd name="T11" fmla="*/ 155 h 345"/>
                <a:gd name="T12" fmla="*/ 347 w 371"/>
                <a:gd name="T13" fmla="*/ 140 h 345"/>
                <a:gd name="T14" fmla="*/ 358 w 371"/>
                <a:gd name="T15" fmla="*/ 127 h 345"/>
                <a:gd name="T16" fmla="*/ 371 w 371"/>
                <a:gd name="T17" fmla="*/ 121 h 345"/>
                <a:gd name="T18" fmla="*/ 355 w 371"/>
                <a:gd name="T19" fmla="*/ 115 h 345"/>
                <a:gd name="T20" fmla="*/ 342 w 371"/>
                <a:gd name="T21" fmla="*/ 93 h 345"/>
                <a:gd name="T22" fmla="*/ 321 w 371"/>
                <a:gd name="T23" fmla="*/ 78 h 345"/>
                <a:gd name="T24" fmla="*/ 299 w 371"/>
                <a:gd name="T25" fmla="*/ 58 h 345"/>
                <a:gd name="T26" fmla="*/ 284 w 371"/>
                <a:gd name="T27" fmla="*/ 48 h 345"/>
                <a:gd name="T28" fmla="*/ 280 w 371"/>
                <a:gd name="T29" fmla="*/ 33 h 345"/>
                <a:gd name="T30" fmla="*/ 260 w 371"/>
                <a:gd name="T31" fmla="*/ 18 h 345"/>
                <a:gd name="T32" fmla="*/ 240 w 371"/>
                <a:gd name="T33" fmla="*/ 11 h 345"/>
                <a:gd name="T34" fmla="*/ 214 w 371"/>
                <a:gd name="T35" fmla="*/ 8 h 345"/>
                <a:gd name="T36" fmla="*/ 207 w 371"/>
                <a:gd name="T37" fmla="*/ 9 h 345"/>
                <a:gd name="T38" fmla="*/ 122 w 371"/>
                <a:gd name="T39" fmla="*/ 72 h 345"/>
                <a:gd name="T40" fmla="*/ 107 w 371"/>
                <a:gd name="T41" fmla="*/ 83 h 345"/>
                <a:gd name="T42" fmla="*/ 98 w 371"/>
                <a:gd name="T43" fmla="*/ 87 h 345"/>
                <a:gd name="T44" fmla="*/ 93 w 371"/>
                <a:gd name="T45" fmla="*/ 90 h 345"/>
                <a:gd name="T46" fmla="*/ 80 w 371"/>
                <a:gd name="T47" fmla="*/ 157 h 345"/>
                <a:gd name="T48" fmla="*/ 67 w 371"/>
                <a:gd name="T49" fmla="*/ 206 h 345"/>
                <a:gd name="T50" fmla="*/ 63 w 371"/>
                <a:gd name="T51" fmla="*/ 242 h 345"/>
                <a:gd name="T52" fmla="*/ 45 w 371"/>
                <a:gd name="T53" fmla="*/ 279 h 345"/>
                <a:gd name="T54" fmla="*/ 12 w 371"/>
                <a:gd name="T55" fmla="*/ 328 h 345"/>
                <a:gd name="T56" fmla="*/ 0 w 371"/>
                <a:gd name="T57" fmla="*/ 343 h 345"/>
                <a:gd name="T58" fmla="*/ 166 w 371"/>
                <a:gd name="T59" fmla="*/ 343 h 345"/>
                <a:gd name="T60" fmla="*/ 174 w 371"/>
                <a:gd name="T61" fmla="*/ 337 h 345"/>
                <a:gd name="T62" fmla="*/ 182 w 371"/>
                <a:gd name="T63" fmla="*/ 324 h 345"/>
                <a:gd name="T64" fmla="*/ 198 w 371"/>
                <a:gd name="T65" fmla="*/ 307 h 345"/>
                <a:gd name="T66" fmla="*/ 257 w 371"/>
                <a:gd name="T67" fmla="*/ 272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1" h="345">
                  <a:moveTo>
                    <a:pt x="257" y="272"/>
                  </a:moveTo>
                  <a:cubicBezTo>
                    <a:pt x="257" y="259"/>
                    <a:pt x="257" y="259"/>
                    <a:pt x="257" y="259"/>
                  </a:cubicBezTo>
                  <a:cubicBezTo>
                    <a:pt x="257" y="254"/>
                    <a:pt x="254" y="244"/>
                    <a:pt x="259" y="240"/>
                  </a:cubicBezTo>
                  <a:cubicBezTo>
                    <a:pt x="262" y="238"/>
                    <a:pt x="265" y="237"/>
                    <a:pt x="267" y="234"/>
                  </a:cubicBezTo>
                  <a:cubicBezTo>
                    <a:pt x="269" y="232"/>
                    <a:pt x="270" y="226"/>
                    <a:pt x="274" y="225"/>
                  </a:cubicBezTo>
                  <a:cubicBezTo>
                    <a:pt x="275" y="224"/>
                    <a:pt x="277" y="224"/>
                    <a:pt x="278" y="221"/>
                  </a:cubicBezTo>
                  <a:cubicBezTo>
                    <a:pt x="280" y="218"/>
                    <a:pt x="282" y="211"/>
                    <a:pt x="285" y="209"/>
                  </a:cubicBezTo>
                  <a:cubicBezTo>
                    <a:pt x="292" y="205"/>
                    <a:pt x="294" y="198"/>
                    <a:pt x="300" y="193"/>
                  </a:cubicBezTo>
                  <a:cubicBezTo>
                    <a:pt x="307" y="186"/>
                    <a:pt x="317" y="182"/>
                    <a:pt x="325" y="177"/>
                  </a:cubicBezTo>
                  <a:cubicBezTo>
                    <a:pt x="327" y="176"/>
                    <a:pt x="331" y="176"/>
                    <a:pt x="333" y="174"/>
                  </a:cubicBezTo>
                  <a:cubicBezTo>
                    <a:pt x="334" y="171"/>
                    <a:pt x="331" y="167"/>
                    <a:pt x="331" y="164"/>
                  </a:cubicBezTo>
                  <a:cubicBezTo>
                    <a:pt x="331" y="161"/>
                    <a:pt x="334" y="156"/>
                    <a:pt x="337" y="155"/>
                  </a:cubicBezTo>
                  <a:cubicBezTo>
                    <a:pt x="339" y="153"/>
                    <a:pt x="341" y="152"/>
                    <a:pt x="343" y="150"/>
                  </a:cubicBezTo>
                  <a:cubicBezTo>
                    <a:pt x="346" y="147"/>
                    <a:pt x="347" y="144"/>
                    <a:pt x="347" y="140"/>
                  </a:cubicBezTo>
                  <a:cubicBezTo>
                    <a:pt x="348" y="135"/>
                    <a:pt x="349" y="135"/>
                    <a:pt x="352" y="131"/>
                  </a:cubicBezTo>
                  <a:cubicBezTo>
                    <a:pt x="354" y="131"/>
                    <a:pt x="356" y="128"/>
                    <a:pt x="358" y="127"/>
                  </a:cubicBezTo>
                  <a:cubicBezTo>
                    <a:pt x="371" y="121"/>
                    <a:pt x="371" y="121"/>
                    <a:pt x="371" y="121"/>
                  </a:cubicBezTo>
                  <a:cubicBezTo>
                    <a:pt x="371" y="121"/>
                    <a:pt x="371" y="121"/>
                    <a:pt x="371" y="121"/>
                  </a:cubicBezTo>
                  <a:cubicBezTo>
                    <a:pt x="367" y="114"/>
                    <a:pt x="367" y="114"/>
                    <a:pt x="367" y="114"/>
                  </a:cubicBezTo>
                  <a:cubicBezTo>
                    <a:pt x="364" y="112"/>
                    <a:pt x="358" y="118"/>
                    <a:pt x="355" y="115"/>
                  </a:cubicBezTo>
                  <a:cubicBezTo>
                    <a:pt x="352" y="114"/>
                    <a:pt x="347" y="105"/>
                    <a:pt x="346" y="102"/>
                  </a:cubicBezTo>
                  <a:cubicBezTo>
                    <a:pt x="345" y="100"/>
                    <a:pt x="343" y="95"/>
                    <a:pt x="342" y="93"/>
                  </a:cubicBezTo>
                  <a:cubicBezTo>
                    <a:pt x="338" y="89"/>
                    <a:pt x="329" y="94"/>
                    <a:pt x="325" y="94"/>
                  </a:cubicBezTo>
                  <a:cubicBezTo>
                    <a:pt x="318" y="94"/>
                    <a:pt x="324" y="81"/>
                    <a:pt x="321" y="78"/>
                  </a:cubicBezTo>
                  <a:cubicBezTo>
                    <a:pt x="313" y="78"/>
                    <a:pt x="305" y="84"/>
                    <a:pt x="301" y="73"/>
                  </a:cubicBezTo>
                  <a:cubicBezTo>
                    <a:pt x="300" y="69"/>
                    <a:pt x="304" y="58"/>
                    <a:pt x="299" y="58"/>
                  </a:cubicBezTo>
                  <a:cubicBezTo>
                    <a:pt x="290" y="68"/>
                    <a:pt x="290" y="53"/>
                    <a:pt x="285" y="50"/>
                  </a:cubicBezTo>
                  <a:cubicBezTo>
                    <a:pt x="285" y="49"/>
                    <a:pt x="284" y="48"/>
                    <a:pt x="284" y="48"/>
                  </a:cubicBezTo>
                  <a:cubicBezTo>
                    <a:pt x="283" y="45"/>
                    <a:pt x="282" y="43"/>
                    <a:pt x="281" y="40"/>
                  </a:cubicBezTo>
                  <a:cubicBezTo>
                    <a:pt x="280" y="38"/>
                    <a:pt x="281" y="35"/>
                    <a:pt x="280" y="33"/>
                  </a:cubicBezTo>
                  <a:cubicBezTo>
                    <a:pt x="279" y="25"/>
                    <a:pt x="273" y="28"/>
                    <a:pt x="269" y="33"/>
                  </a:cubicBezTo>
                  <a:cubicBezTo>
                    <a:pt x="263" y="33"/>
                    <a:pt x="264" y="23"/>
                    <a:pt x="260" y="18"/>
                  </a:cubicBezTo>
                  <a:cubicBezTo>
                    <a:pt x="256" y="14"/>
                    <a:pt x="255" y="6"/>
                    <a:pt x="249" y="14"/>
                  </a:cubicBezTo>
                  <a:cubicBezTo>
                    <a:pt x="244" y="14"/>
                    <a:pt x="244" y="15"/>
                    <a:pt x="240" y="11"/>
                  </a:cubicBezTo>
                  <a:cubicBezTo>
                    <a:pt x="238" y="9"/>
                    <a:pt x="234" y="6"/>
                    <a:pt x="231" y="5"/>
                  </a:cubicBezTo>
                  <a:cubicBezTo>
                    <a:pt x="228" y="0"/>
                    <a:pt x="218" y="7"/>
                    <a:pt x="214" y="8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5" y="84"/>
                    <a:pt x="102" y="86"/>
                    <a:pt x="99" y="86"/>
                  </a:cubicBezTo>
                  <a:cubicBezTo>
                    <a:pt x="99" y="86"/>
                    <a:pt x="99" y="87"/>
                    <a:pt x="98" y="87"/>
                  </a:cubicBezTo>
                  <a:cubicBezTo>
                    <a:pt x="98" y="87"/>
                    <a:pt x="98" y="87"/>
                    <a:pt x="97" y="87"/>
                  </a:cubicBezTo>
                  <a:cubicBezTo>
                    <a:pt x="95" y="88"/>
                    <a:pt x="94" y="89"/>
                    <a:pt x="93" y="90"/>
                  </a:cubicBezTo>
                  <a:cubicBezTo>
                    <a:pt x="88" y="97"/>
                    <a:pt x="92" y="115"/>
                    <a:pt x="92" y="124"/>
                  </a:cubicBezTo>
                  <a:cubicBezTo>
                    <a:pt x="92" y="138"/>
                    <a:pt x="88" y="146"/>
                    <a:pt x="80" y="157"/>
                  </a:cubicBezTo>
                  <a:cubicBezTo>
                    <a:pt x="66" y="183"/>
                    <a:pt x="66" y="183"/>
                    <a:pt x="66" y="183"/>
                  </a:cubicBezTo>
                  <a:cubicBezTo>
                    <a:pt x="62" y="190"/>
                    <a:pt x="67" y="199"/>
                    <a:pt x="67" y="206"/>
                  </a:cubicBezTo>
                  <a:cubicBezTo>
                    <a:pt x="63" y="212"/>
                    <a:pt x="62" y="216"/>
                    <a:pt x="63" y="223"/>
                  </a:cubicBezTo>
                  <a:cubicBezTo>
                    <a:pt x="64" y="228"/>
                    <a:pt x="67" y="237"/>
                    <a:pt x="63" y="242"/>
                  </a:cubicBezTo>
                  <a:cubicBezTo>
                    <a:pt x="58" y="247"/>
                    <a:pt x="54" y="253"/>
                    <a:pt x="51" y="260"/>
                  </a:cubicBezTo>
                  <a:cubicBezTo>
                    <a:pt x="49" y="265"/>
                    <a:pt x="47" y="276"/>
                    <a:pt x="45" y="279"/>
                  </a:cubicBezTo>
                  <a:cubicBezTo>
                    <a:pt x="44" y="287"/>
                    <a:pt x="35" y="297"/>
                    <a:pt x="30" y="304"/>
                  </a:cubicBezTo>
                  <a:cubicBezTo>
                    <a:pt x="26" y="311"/>
                    <a:pt x="18" y="323"/>
                    <a:pt x="12" y="328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72" y="345"/>
                    <a:pt x="172" y="345"/>
                    <a:pt x="172" y="345"/>
                  </a:cubicBezTo>
                  <a:cubicBezTo>
                    <a:pt x="173" y="342"/>
                    <a:pt x="173" y="340"/>
                    <a:pt x="174" y="337"/>
                  </a:cubicBezTo>
                  <a:cubicBezTo>
                    <a:pt x="175" y="335"/>
                    <a:pt x="177" y="332"/>
                    <a:pt x="178" y="330"/>
                  </a:cubicBezTo>
                  <a:cubicBezTo>
                    <a:pt x="179" y="329"/>
                    <a:pt x="181" y="325"/>
                    <a:pt x="182" y="324"/>
                  </a:cubicBezTo>
                  <a:cubicBezTo>
                    <a:pt x="184" y="322"/>
                    <a:pt x="185" y="319"/>
                    <a:pt x="187" y="318"/>
                  </a:cubicBezTo>
                  <a:cubicBezTo>
                    <a:pt x="191" y="315"/>
                    <a:pt x="195" y="310"/>
                    <a:pt x="198" y="307"/>
                  </a:cubicBezTo>
                  <a:cubicBezTo>
                    <a:pt x="209" y="292"/>
                    <a:pt x="228" y="285"/>
                    <a:pt x="244" y="276"/>
                  </a:cubicBezTo>
                  <a:cubicBezTo>
                    <a:pt x="247" y="274"/>
                    <a:pt x="252" y="273"/>
                    <a:pt x="257" y="272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3F090AD7-6842-5458-90DA-F6991CE70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787" y="4144894"/>
              <a:ext cx="848007" cy="770231"/>
            </a:xfrm>
            <a:custGeom>
              <a:avLst/>
              <a:gdLst>
                <a:gd name="T0" fmla="*/ 0 w 333"/>
                <a:gd name="T1" fmla="*/ 134 h 302"/>
                <a:gd name="T2" fmla="*/ 7 w 333"/>
                <a:gd name="T3" fmla="*/ 133 h 302"/>
                <a:gd name="T4" fmla="*/ 24 w 333"/>
                <a:gd name="T5" fmla="*/ 130 h 302"/>
                <a:gd name="T6" fmla="*/ 33 w 333"/>
                <a:gd name="T7" fmla="*/ 136 h 302"/>
                <a:gd name="T8" fmla="*/ 42 w 333"/>
                <a:gd name="T9" fmla="*/ 139 h 302"/>
                <a:gd name="T10" fmla="*/ 53 w 333"/>
                <a:gd name="T11" fmla="*/ 143 h 302"/>
                <a:gd name="T12" fmla="*/ 62 w 333"/>
                <a:gd name="T13" fmla="*/ 158 h 302"/>
                <a:gd name="T14" fmla="*/ 73 w 333"/>
                <a:gd name="T15" fmla="*/ 158 h 302"/>
                <a:gd name="T16" fmla="*/ 74 w 333"/>
                <a:gd name="T17" fmla="*/ 165 h 302"/>
                <a:gd name="T18" fmla="*/ 77 w 333"/>
                <a:gd name="T19" fmla="*/ 173 h 302"/>
                <a:gd name="T20" fmla="*/ 78 w 333"/>
                <a:gd name="T21" fmla="*/ 175 h 302"/>
                <a:gd name="T22" fmla="*/ 92 w 333"/>
                <a:gd name="T23" fmla="*/ 183 h 302"/>
                <a:gd name="T24" fmla="*/ 94 w 333"/>
                <a:gd name="T25" fmla="*/ 198 h 302"/>
                <a:gd name="T26" fmla="*/ 114 w 333"/>
                <a:gd name="T27" fmla="*/ 203 h 302"/>
                <a:gd name="T28" fmla="*/ 118 w 333"/>
                <a:gd name="T29" fmla="*/ 219 h 302"/>
                <a:gd name="T30" fmla="*/ 135 w 333"/>
                <a:gd name="T31" fmla="*/ 218 h 302"/>
                <a:gd name="T32" fmla="*/ 139 w 333"/>
                <a:gd name="T33" fmla="*/ 227 h 302"/>
                <a:gd name="T34" fmla="*/ 148 w 333"/>
                <a:gd name="T35" fmla="*/ 240 h 302"/>
                <a:gd name="T36" fmla="*/ 160 w 333"/>
                <a:gd name="T37" fmla="*/ 239 h 302"/>
                <a:gd name="T38" fmla="*/ 164 w 333"/>
                <a:gd name="T39" fmla="*/ 246 h 302"/>
                <a:gd name="T40" fmla="*/ 164 w 333"/>
                <a:gd name="T41" fmla="*/ 246 h 302"/>
                <a:gd name="T42" fmla="*/ 178 w 333"/>
                <a:gd name="T43" fmla="*/ 263 h 302"/>
                <a:gd name="T44" fmla="*/ 184 w 333"/>
                <a:gd name="T45" fmla="*/ 272 h 302"/>
                <a:gd name="T46" fmla="*/ 189 w 333"/>
                <a:gd name="T47" fmla="*/ 273 h 302"/>
                <a:gd name="T48" fmla="*/ 192 w 333"/>
                <a:gd name="T49" fmla="*/ 277 h 302"/>
                <a:gd name="T50" fmla="*/ 196 w 333"/>
                <a:gd name="T51" fmla="*/ 287 h 302"/>
                <a:gd name="T52" fmla="*/ 202 w 333"/>
                <a:gd name="T53" fmla="*/ 296 h 302"/>
                <a:gd name="T54" fmla="*/ 207 w 333"/>
                <a:gd name="T55" fmla="*/ 302 h 302"/>
                <a:gd name="T56" fmla="*/ 207 w 333"/>
                <a:gd name="T57" fmla="*/ 302 h 302"/>
                <a:gd name="T58" fmla="*/ 223 w 333"/>
                <a:gd name="T59" fmla="*/ 290 h 302"/>
                <a:gd name="T60" fmla="*/ 230 w 333"/>
                <a:gd name="T61" fmla="*/ 285 h 302"/>
                <a:gd name="T62" fmla="*/ 236 w 333"/>
                <a:gd name="T63" fmla="*/ 279 h 302"/>
                <a:gd name="T64" fmla="*/ 225 w 333"/>
                <a:gd name="T65" fmla="*/ 265 h 302"/>
                <a:gd name="T66" fmla="*/ 213 w 333"/>
                <a:gd name="T67" fmla="*/ 249 h 302"/>
                <a:gd name="T68" fmla="*/ 225 w 333"/>
                <a:gd name="T69" fmla="*/ 238 h 302"/>
                <a:gd name="T70" fmla="*/ 236 w 333"/>
                <a:gd name="T71" fmla="*/ 226 h 302"/>
                <a:gd name="T72" fmla="*/ 249 w 333"/>
                <a:gd name="T73" fmla="*/ 237 h 302"/>
                <a:gd name="T74" fmla="*/ 250 w 333"/>
                <a:gd name="T75" fmla="*/ 237 h 302"/>
                <a:gd name="T76" fmla="*/ 251 w 333"/>
                <a:gd name="T77" fmla="*/ 237 h 302"/>
                <a:gd name="T78" fmla="*/ 255 w 333"/>
                <a:gd name="T79" fmla="*/ 234 h 302"/>
                <a:gd name="T80" fmla="*/ 258 w 333"/>
                <a:gd name="T81" fmla="*/ 234 h 302"/>
                <a:gd name="T82" fmla="*/ 293 w 333"/>
                <a:gd name="T83" fmla="*/ 253 h 302"/>
                <a:gd name="T84" fmla="*/ 300 w 333"/>
                <a:gd name="T85" fmla="*/ 235 h 302"/>
                <a:gd name="T86" fmla="*/ 312 w 333"/>
                <a:gd name="T87" fmla="*/ 217 h 302"/>
                <a:gd name="T88" fmla="*/ 333 w 333"/>
                <a:gd name="T89" fmla="*/ 195 h 302"/>
                <a:gd name="T90" fmla="*/ 333 w 333"/>
                <a:gd name="T91" fmla="*/ 195 h 302"/>
                <a:gd name="T92" fmla="*/ 106 w 333"/>
                <a:gd name="T93" fmla="*/ 18 h 302"/>
                <a:gd name="T94" fmla="*/ 106 w 333"/>
                <a:gd name="T95" fmla="*/ 18 h 302"/>
                <a:gd name="T96" fmla="*/ 84 w 333"/>
                <a:gd name="T97" fmla="*/ 0 h 302"/>
                <a:gd name="T98" fmla="*/ 84 w 333"/>
                <a:gd name="T99" fmla="*/ 0 h 302"/>
                <a:gd name="T100" fmla="*/ 0 w 333"/>
                <a:gd name="T101" fmla="*/ 13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3" h="302">
                  <a:moveTo>
                    <a:pt x="0" y="134"/>
                  </a:moveTo>
                  <a:cubicBezTo>
                    <a:pt x="7" y="133"/>
                    <a:pt x="7" y="133"/>
                    <a:pt x="7" y="133"/>
                  </a:cubicBezTo>
                  <a:cubicBezTo>
                    <a:pt x="11" y="132"/>
                    <a:pt x="21" y="125"/>
                    <a:pt x="24" y="130"/>
                  </a:cubicBezTo>
                  <a:cubicBezTo>
                    <a:pt x="27" y="131"/>
                    <a:pt x="31" y="134"/>
                    <a:pt x="33" y="136"/>
                  </a:cubicBezTo>
                  <a:cubicBezTo>
                    <a:pt x="37" y="140"/>
                    <a:pt x="37" y="139"/>
                    <a:pt x="42" y="139"/>
                  </a:cubicBezTo>
                  <a:cubicBezTo>
                    <a:pt x="48" y="131"/>
                    <a:pt x="49" y="139"/>
                    <a:pt x="53" y="143"/>
                  </a:cubicBezTo>
                  <a:cubicBezTo>
                    <a:pt x="57" y="148"/>
                    <a:pt x="56" y="158"/>
                    <a:pt x="62" y="158"/>
                  </a:cubicBezTo>
                  <a:cubicBezTo>
                    <a:pt x="66" y="153"/>
                    <a:pt x="72" y="150"/>
                    <a:pt x="73" y="158"/>
                  </a:cubicBezTo>
                  <a:cubicBezTo>
                    <a:pt x="74" y="160"/>
                    <a:pt x="73" y="163"/>
                    <a:pt x="74" y="165"/>
                  </a:cubicBezTo>
                  <a:cubicBezTo>
                    <a:pt x="75" y="168"/>
                    <a:pt x="76" y="170"/>
                    <a:pt x="77" y="173"/>
                  </a:cubicBezTo>
                  <a:cubicBezTo>
                    <a:pt x="77" y="173"/>
                    <a:pt x="78" y="174"/>
                    <a:pt x="78" y="175"/>
                  </a:cubicBezTo>
                  <a:cubicBezTo>
                    <a:pt x="83" y="178"/>
                    <a:pt x="83" y="193"/>
                    <a:pt x="92" y="183"/>
                  </a:cubicBezTo>
                  <a:cubicBezTo>
                    <a:pt x="97" y="183"/>
                    <a:pt x="93" y="194"/>
                    <a:pt x="94" y="198"/>
                  </a:cubicBezTo>
                  <a:cubicBezTo>
                    <a:pt x="98" y="209"/>
                    <a:pt x="106" y="203"/>
                    <a:pt x="114" y="203"/>
                  </a:cubicBezTo>
                  <a:cubicBezTo>
                    <a:pt x="117" y="206"/>
                    <a:pt x="111" y="219"/>
                    <a:pt x="118" y="219"/>
                  </a:cubicBezTo>
                  <a:cubicBezTo>
                    <a:pt x="122" y="219"/>
                    <a:pt x="131" y="214"/>
                    <a:pt x="135" y="218"/>
                  </a:cubicBezTo>
                  <a:cubicBezTo>
                    <a:pt x="136" y="220"/>
                    <a:pt x="138" y="225"/>
                    <a:pt x="139" y="227"/>
                  </a:cubicBezTo>
                  <a:cubicBezTo>
                    <a:pt x="140" y="230"/>
                    <a:pt x="145" y="239"/>
                    <a:pt x="148" y="240"/>
                  </a:cubicBezTo>
                  <a:cubicBezTo>
                    <a:pt x="151" y="243"/>
                    <a:pt x="157" y="237"/>
                    <a:pt x="160" y="239"/>
                  </a:cubicBezTo>
                  <a:cubicBezTo>
                    <a:pt x="164" y="246"/>
                    <a:pt x="164" y="246"/>
                    <a:pt x="164" y="246"/>
                  </a:cubicBezTo>
                  <a:cubicBezTo>
                    <a:pt x="164" y="246"/>
                    <a:pt x="164" y="246"/>
                    <a:pt x="164" y="246"/>
                  </a:cubicBezTo>
                  <a:cubicBezTo>
                    <a:pt x="172" y="250"/>
                    <a:pt x="175" y="255"/>
                    <a:pt x="178" y="263"/>
                  </a:cubicBezTo>
                  <a:cubicBezTo>
                    <a:pt x="179" y="267"/>
                    <a:pt x="180" y="270"/>
                    <a:pt x="184" y="272"/>
                  </a:cubicBezTo>
                  <a:cubicBezTo>
                    <a:pt x="186" y="272"/>
                    <a:pt x="187" y="272"/>
                    <a:pt x="189" y="273"/>
                  </a:cubicBezTo>
                  <a:cubicBezTo>
                    <a:pt x="190" y="275"/>
                    <a:pt x="191" y="276"/>
                    <a:pt x="192" y="277"/>
                  </a:cubicBezTo>
                  <a:cubicBezTo>
                    <a:pt x="192" y="280"/>
                    <a:pt x="195" y="285"/>
                    <a:pt x="196" y="287"/>
                  </a:cubicBezTo>
                  <a:cubicBezTo>
                    <a:pt x="199" y="290"/>
                    <a:pt x="200" y="293"/>
                    <a:pt x="202" y="296"/>
                  </a:cubicBezTo>
                  <a:cubicBezTo>
                    <a:pt x="207" y="302"/>
                    <a:pt x="207" y="302"/>
                    <a:pt x="207" y="302"/>
                  </a:cubicBezTo>
                  <a:cubicBezTo>
                    <a:pt x="207" y="302"/>
                    <a:pt x="207" y="302"/>
                    <a:pt x="207" y="302"/>
                  </a:cubicBezTo>
                  <a:cubicBezTo>
                    <a:pt x="211" y="297"/>
                    <a:pt x="217" y="293"/>
                    <a:pt x="223" y="290"/>
                  </a:cubicBezTo>
                  <a:cubicBezTo>
                    <a:pt x="225" y="288"/>
                    <a:pt x="228" y="287"/>
                    <a:pt x="230" y="285"/>
                  </a:cubicBezTo>
                  <a:cubicBezTo>
                    <a:pt x="232" y="284"/>
                    <a:pt x="234" y="281"/>
                    <a:pt x="236" y="279"/>
                  </a:cubicBezTo>
                  <a:cubicBezTo>
                    <a:pt x="237" y="273"/>
                    <a:pt x="230" y="268"/>
                    <a:pt x="225" y="265"/>
                  </a:cubicBezTo>
                  <a:cubicBezTo>
                    <a:pt x="223" y="263"/>
                    <a:pt x="212" y="252"/>
                    <a:pt x="213" y="249"/>
                  </a:cubicBezTo>
                  <a:cubicBezTo>
                    <a:pt x="217" y="248"/>
                    <a:pt x="221" y="241"/>
                    <a:pt x="225" y="238"/>
                  </a:cubicBezTo>
                  <a:cubicBezTo>
                    <a:pt x="228" y="235"/>
                    <a:pt x="233" y="224"/>
                    <a:pt x="236" y="226"/>
                  </a:cubicBezTo>
                  <a:cubicBezTo>
                    <a:pt x="241" y="228"/>
                    <a:pt x="245" y="234"/>
                    <a:pt x="249" y="237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51" y="237"/>
                    <a:pt x="251" y="237"/>
                    <a:pt x="251" y="237"/>
                  </a:cubicBezTo>
                  <a:cubicBezTo>
                    <a:pt x="255" y="234"/>
                    <a:pt x="255" y="234"/>
                    <a:pt x="255" y="234"/>
                  </a:cubicBezTo>
                  <a:cubicBezTo>
                    <a:pt x="256" y="234"/>
                    <a:pt x="257" y="233"/>
                    <a:pt x="258" y="234"/>
                  </a:cubicBezTo>
                  <a:cubicBezTo>
                    <a:pt x="269" y="237"/>
                    <a:pt x="281" y="258"/>
                    <a:pt x="293" y="253"/>
                  </a:cubicBezTo>
                  <a:cubicBezTo>
                    <a:pt x="302" y="249"/>
                    <a:pt x="297" y="242"/>
                    <a:pt x="300" y="235"/>
                  </a:cubicBezTo>
                  <a:cubicBezTo>
                    <a:pt x="303" y="227"/>
                    <a:pt x="308" y="223"/>
                    <a:pt x="312" y="217"/>
                  </a:cubicBezTo>
                  <a:cubicBezTo>
                    <a:pt x="333" y="195"/>
                    <a:pt x="333" y="195"/>
                    <a:pt x="333" y="195"/>
                  </a:cubicBezTo>
                  <a:cubicBezTo>
                    <a:pt x="333" y="195"/>
                    <a:pt x="333" y="195"/>
                    <a:pt x="333" y="195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0" y="134"/>
                    <a:pt x="0" y="134"/>
                    <a:pt x="0" y="13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4A2AB6F-30DF-0FDF-0E89-D84DDE840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506" y="3015891"/>
              <a:ext cx="639768" cy="657330"/>
            </a:xfrm>
            <a:custGeom>
              <a:avLst/>
              <a:gdLst>
                <a:gd name="T0" fmla="*/ 188 w 251"/>
                <a:gd name="T1" fmla="*/ 225 h 258"/>
                <a:gd name="T2" fmla="*/ 190 w 251"/>
                <a:gd name="T3" fmla="*/ 223 h 258"/>
                <a:gd name="T4" fmla="*/ 201 w 251"/>
                <a:gd name="T5" fmla="*/ 219 h 258"/>
                <a:gd name="T6" fmla="*/ 222 w 251"/>
                <a:gd name="T7" fmla="*/ 213 h 258"/>
                <a:gd name="T8" fmla="*/ 231 w 251"/>
                <a:gd name="T9" fmla="*/ 212 h 258"/>
                <a:gd name="T10" fmla="*/ 242 w 251"/>
                <a:gd name="T11" fmla="*/ 211 h 258"/>
                <a:gd name="T12" fmla="*/ 243 w 251"/>
                <a:gd name="T13" fmla="*/ 210 h 258"/>
                <a:gd name="T14" fmla="*/ 251 w 251"/>
                <a:gd name="T15" fmla="*/ 208 h 258"/>
                <a:gd name="T16" fmla="*/ 251 w 251"/>
                <a:gd name="T17" fmla="*/ 208 h 258"/>
                <a:gd name="T18" fmla="*/ 245 w 251"/>
                <a:gd name="T19" fmla="*/ 192 h 258"/>
                <a:gd name="T20" fmla="*/ 234 w 251"/>
                <a:gd name="T21" fmla="*/ 176 h 258"/>
                <a:gd name="T22" fmla="*/ 225 w 251"/>
                <a:gd name="T23" fmla="*/ 159 h 258"/>
                <a:gd name="T24" fmla="*/ 211 w 251"/>
                <a:gd name="T25" fmla="*/ 128 h 258"/>
                <a:gd name="T26" fmla="*/ 214 w 251"/>
                <a:gd name="T27" fmla="*/ 118 h 258"/>
                <a:gd name="T28" fmla="*/ 228 w 251"/>
                <a:gd name="T29" fmla="*/ 104 h 258"/>
                <a:gd name="T30" fmla="*/ 240 w 251"/>
                <a:gd name="T31" fmla="*/ 95 h 258"/>
                <a:gd name="T32" fmla="*/ 231 w 251"/>
                <a:gd name="T33" fmla="*/ 83 h 258"/>
                <a:gd name="T34" fmla="*/ 208 w 251"/>
                <a:gd name="T35" fmla="*/ 52 h 258"/>
                <a:gd name="T36" fmla="*/ 185 w 251"/>
                <a:gd name="T37" fmla="*/ 22 h 258"/>
                <a:gd name="T38" fmla="*/ 169 w 251"/>
                <a:gd name="T39" fmla="*/ 11 h 258"/>
                <a:gd name="T40" fmla="*/ 169 w 251"/>
                <a:gd name="T41" fmla="*/ 11 h 258"/>
                <a:gd name="T42" fmla="*/ 161 w 251"/>
                <a:gd name="T43" fmla="*/ 5 h 258"/>
                <a:gd name="T44" fmla="*/ 158 w 251"/>
                <a:gd name="T45" fmla="*/ 2 h 258"/>
                <a:gd name="T46" fmla="*/ 153 w 251"/>
                <a:gd name="T47" fmla="*/ 0 h 258"/>
                <a:gd name="T48" fmla="*/ 144 w 251"/>
                <a:gd name="T49" fmla="*/ 5 h 258"/>
                <a:gd name="T50" fmla="*/ 129 w 251"/>
                <a:gd name="T51" fmla="*/ 18 h 258"/>
                <a:gd name="T52" fmla="*/ 107 w 251"/>
                <a:gd name="T53" fmla="*/ 42 h 258"/>
                <a:gd name="T54" fmla="*/ 115 w 251"/>
                <a:gd name="T55" fmla="*/ 62 h 258"/>
                <a:gd name="T56" fmla="*/ 118 w 251"/>
                <a:gd name="T57" fmla="*/ 85 h 258"/>
                <a:gd name="T58" fmla="*/ 75 w 251"/>
                <a:gd name="T59" fmla="*/ 106 h 258"/>
                <a:gd name="T60" fmla="*/ 36 w 251"/>
                <a:gd name="T61" fmla="*/ 128 h 258"/>
                <a:gd name="T62" fmla="*/ 6 w 251"/>
                <a:gd name="T63" fmla="*/ 141 h 258"/>
                <a:gd name="T64" fmla="*/ 2 w 251"/>
                <a:gd name="T65" fmla="*/ 143 h 258"/>
                <a:gd name="T66" fmla="*/ 0 w 251"/>
                <a:gd name="T67" fmla="*/ 144 h 258"/>
                <a:gd name="T68" fmla="*/ 0 w 251"/>
                <a:gd name="T69" fmla="*/ 144 h 258"/>
                <a:gd name="T70" fmla="*/ 40 w 251"/>
                <a:gd name="T71" fmla="*/ 197 h 258"/>
                <a:gd name="T72" fmla="*/ 115 w 251"/>
                <a:gd name="T73" fmla="*/ 258 h 258"/>
                <a:gd name="T74" fmla="*/ 115 w 251"/>
                <a:gd name="T75" fmla="*/ 258 h 258"/>
                <a:gd name="T76" fmla="*/ 120 w 251"/>
                <a:gd name="T77" fmla="*/ 256 h 258"/>
                <a:gd name="T78" fmla="*/ 137 w 251"/>
                <a:gd name="T79" fmla="*/ 242 h 258"/>
                <a:gd name="T80" fmla="*/ 146 w 251"/>
                <a:gd name="T81" fmla="*/ 236 h 258"/>
                <a:gd name="T82" fmla="*/ 160 w 251"/>
                <a:gd name="T83" fmla="*/ 229 h 258"/>
                <a:gd name="T84" fmla="*/ 177 w 251"/>
                <a:gd name="T85" fmla="*/ 225 h 258"/>
                <a:gd name="T86" fmla="*/ 188 w 251"/>
                <a:gd name="T87" fmla="*/ 22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1" h="258">
                  <a:moveTo>
                    <a:pt x="188" y="225"/>
                  </a:moveTo>
                  <a:cubicBezTo>
                    <a:pt x="189" y="225"/>
                    <a:pt x="190" y="224"/>
                    <a:pt x="190" y="223"/>
                  </a:cubicBezTo>
                  <a:cubicBezTo>
                    <a:pt x="193" y="223"/>
                    <a:pt x="198" y="220"/>
                    <a:pt x="201" y="219"/>
                  </a:cubicBezTo>
                  <a:cubicBezTo>
                    <a:pt x="208" y="216"/>
                    <a:pt x="215" y="215"/>
                    <a:pt x="222" y="213"/>
                  </a:cubicBezTo>
                  <a:cubicBezTo>
                    <a:pt x="225" y="212"/>
                    <a:pt x="228" y="212"/>
                    <a:pt x="231" y="212"/>
                  </a:cubicBezTo>
                  <a:cubicBezTo>
                    <a:pt x="235" y="212"/>
                    <a:pt x="238" y="211"/>
                    <a:pt x="242" y="211"/>
                  </a:cubicBezTo>
                  <a:cubicBezTo>
                    <a:pt x="242" y="210"/>
                    <a:pt x="242" y="210"/>
                    <a:pt x="243" y="210"/>
                  </a:cubicBezTo>
                  <a:cubicBezTo>
                    <a:pt x="251" y="208"/>
                    <a:pt x="251" y="208"/>
                    <a:pt x="251" y="208"/>
                  </a:cubicBezTo>
                  <a:cubicBezTo>
                    <a:pt x="251" y="208"/>
                    <a:pt x="251" y="208"/>
                    <a:pt x="251" y="208"/>
                  </a:cubicBezTo>
                  <a:cubicBezTo>
                    <a:pt x="245" y="192"/>
                    <a:pt x="245" y="192"/>
                    <a:pt x="245" y="192"/>
                  </a:cubicBezTo>
                  <a:cubicBezTo>
                    <a:pt x="242" y="188"/>
                    <a:pt x="237" y="180"/>
                    <a:pt x="234" y="176"/>
                  </a:cubicBezTo>
                  <a:cubicBezTo>
                    <a:pt x="225" y="159"/>
                    <a:pt x="225" y="159"/>
                    <a:pt x="225" y="159"/>
                  </a:cubicBezTo>
                  <a:cubicBezTo>
                    <a:pt x="220" y="149"/>
                    <a:pt x="214" y="138"/>
                    <a:pt x="211" y="128"/>
                  </a:cubicBezTo>
                  <a:cubicBezTo>
                    <a:pt x="208" y="120"/>
                    <a:pt x="208" y="121"/>
                    <a:pt x="214" y="118"/>
                  </a:cubicBezTo>
                  <a:cubicBezTo>
                    <a:pt x="220" y="115"/>
                    <a:pt x="225" y="109"/>
                    <a:pt x="228" y="104"/>
                  </a:cubicBezTo>
                  <a:cubicBezTo>
                    <a:pt x="231" y="104"/>
                    <a:pt x="240" y="99"/>
                    <a:pt x="240" y="95"/>
                  </a:cubicBezTo>
                  <a:cubicBezTo>
                    <a:pt x="240" y="90"/>
                    <a:pt x="234" y="85"/>
                    <a:pt x="231" y="83"/>
                  </a:cubicBezTo>
                  <a:cubicBezTo>
                    <a:pt x="223" y="73"/>
                    <a:pt x="212" y="63"/>
                    <a:pt x="208" y="52"/>
                  </a:cubicBezTo>
                  <a:cubicBezTo>
                    <a:pt x="203" y="39"/>
                    <a:pt x="192" y="33"/>
                    <a:pt x="185" y="22"/>
                  </a:cubicBezTo>
                  <a:cubicBezTo>
                    <a:pt x="183" y="20"/>
                    <a:pt x="169" y="13"/>
                    <a:pt x="169" y="11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6" y="2"/>
                    <a:pt x="155" y="0"/>
                    <a:pt x="153" y="0"/>
                  </a:cubicBezTo>
                  <a:cubicBezTo>
                    <a:pt x="150" y="1"/>
                    <a:pt x="147" y="4"/>
                    <a:pt x="144" y="5"/>
                  </a:cubicBezTo>
                  <a:cubicBezTo>
                    <a:pt x="139" y="9"/>
                    <a:pt x="135" y="15"/>
                    <a:pt x="129" y="18"/>
                  </a:cubicBezTo>
                  <a:cubicBezTo>
                    <a:pt x="118" y="24"/>
                    <a:pt x="105" y="27"/>
                    <a:pt x="107" y="42"/>
                  </a:cubicBezTo>
                  <a:cubicBezTo>
                    <a:pt x="108" y="51"/>
                    <a:pt x="110" y="55"/>
                    <a:pt x="115" y="62"/>
                  </a:cubicBezTo>
                  <a:cubicBezTo>
                    <a:pt x="124" y="63"/>
                    <a:pt x="128" y="84"/>
                    <a:pt x="118" y="85"/>
                  </a:cubicBezTo>
                  <a:cubicBezTo>
                    <a:pt x="104" y="93"/>
                    <a:pt x="89" y="98"/>
                    <a:pt x="75" y="106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29" y="132"/>
                    <a:pt x="12" y="136"/>
                    <a:pt x="6" y="141"/>
                  </a:cubicBezTo>
                  <a:cubicBezTo>
                    <a:pt x="5" y="141"/>
                    <a:pt x="3" y="142"/>
                    <a:pt x="2" y="143"/>
                  </a:cubicBezTo>
                  <a:cubicBezTo>
                    <a:pt x="1" y="143"/>
                    <a:pt x="0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40" y="197"/>
                    <a:pt x="40" y="197"/>
                    <a:pt x="40" y="197"/>
                  </a:cubicBezTo>
                  <a:cubicBezTo>
                    <a:pt x="115" y="258"/>
                    <a:pt x="115" y="258"/>
                    <a:pt x="115" y="258"/>
                  </a:cubicBezTo>
                  <a:cubicBezTo>
                    <a:pt x="115" y="258"/>
                    <a:pt x="115" y="258"/>
                    <a:pt x="115" y="258"/>
                  </a:cubicBezTo>
                  <a:cubicBezTo>
                    <a:pt x="117" y="257"/>
                    <a:pt x="118" y="256"/>
                    <a:pt x="120" y="256"/>
                  </a:cubicBezTo>
                  <a:cubicBezTo>
                    <a:pt x="125" y="251"/>
                    <a:pt x="132" y="247"/>
                    <a:pt x="137" y="242"/>
                  </a:cubicBezTo>
                  <a:cubicBezTo>
                    <a:pt x="140" y="241"/>
                    <a:pt x="143" y="237"/>
                    <a:pt x="146" y="236"/>
                  </a:cubicBezTo>
                  <a:cubicBezTo>
                    <a:pt x="151" y="234"/>
                    <a:pt x="155" y="231"/>
                    <a:pt x="160" y="229"/>
                  </a:cubicBezTo>
                  <a:cubicBezTo>
                    <a:pt x="177" y="225"/>
                    <a:pt x="177" y="225"/>
                    <a:pt x="177" y="225"/>
                  </a:cubicBezTo>
                  <a:cubicBezTo>
                    <a:pt x="188" y="225"/>
                    <a:pt x="188" y="225"/>
                    <a:pt x="188" y="225"/>
                  </a:cubicBezTo>
                  <a:close/>
                </a:path>
              </a:pathLst>
            </a:custGeom>
            <a:solidFill>
              <a:srgbClr val="B5B348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ACA660B0-C8F4-3979-D72D-C49CB4753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956" y="3304414"/>
              <a:ext cx="654615" cy="689946"/>
            </a:xfrm>
            <a:custGeom>
              <a:avLst/>
              <a:gdLst>
                <a:gd name="T0" fmla="*/ 135 w 272"/>
                <a:gd name="T1" fmla="*/ 271 h 271"/>
                <a:gd name="T2" fmla="*/ 146 w 272"/>
                <a:gd name="T3" fmla="*/ 262 h 271"/>
                <a:gd name="T4" fmla="*/ 163 w 272"/>
                <a:gd name="T5" fmla="*/ 247 h 271"/>
                <a:gd name="T6" fmla="*/ 180 w 272"/>
                <a:gd name="T7" fmla="*/ 236 h 271"/>
                <a:gd name="T8" fmla="*/ 201 w 272"/>
                <a:gd name="T9" fmla="*/ 226 h 271"/>
                <a:gd name="T10" fmla="*/ 201 w 272"/>
                <a:gd name="T11" fmla="*/ 226 h 271"/>
                <a:gd name="T12" fmla="*/ 203 w 272"/>
                <a:gd name="T13" fmla="*/ 224 h 271"/>
                <a:gd name="T14" fmla="*/ 201 w 272"/>
                <a:gd name="T15" fmla="*/ 208 h 271"/>
                <a:gd name="T16" fmla="*/ 203 w 272"/>
                <a:gd name="T17" fmla="*/ 202 h 271"/>
                <a:gd name="T18" fmla="*/ 206 w 272"/>
                <a:gd name="T19" fmla="*/ 194 h 271"/>
                <a:gd name="T20" fmla="*/ 199 w 272"/>
                <a:gd name="T21" fmla="*/ 174 h 271"/>
                <a:gd name="T22" fmla="*/ 208 w 272"/>
                <a:gd name="T23" fmla="*/ 156 h 271"/>
                <a:gd name="T24" fmla="*/ 202 w 272"/>
                <a:gd name="T25" fmla="*/ 140 h 271"/>
                <a:gd name="T26" fmla="*/ 212 w 272"/>
                <a:gd name="T27" fmla="*/ 134 h 271"/>
                <a:gd name="T28" fmla="*/ 222 w 272"/>
                <a:gd name="T29" fmla="*/ 123 h 271"/>
                <a:gd name="T30" fmla="*/ 240 w 272"/>
                <a:gd name="T31" fmla="*/ 117 h 271"/>
                <a:gd name="T32" fmla="*/ 248 w 272"/>
                <a:gd name="T33" fmla="*/ 109 h 271"/>
                <a:gd name="T34" fmla="*/ 252 w 272"/>
                <a:gd name="T35" fmla="*/ 101 h 271"/>
                <a:gd name="T36" fmla="*/ 254 w 272"/>
                <a:gd name="T37" fmla="*/ 88 h 271"/>
                <a:gd name="T38" fmla="*/ 257 w 272"/>
                <a:gd name="T39" fmla="*/ 77 h 271"/>
                <a:gd name="T40" fmla="*/ 269 w 272"/>
                <a:gd name="T41" fmla="*/ 73 h 271"/>
                <a:gd name="T42" fmla="*/ 270 w 272"/>
                <a:gd name="T43" fmla="*/ 61 h 271"/>
                <a:gd name="T44" fmla="*/ 262 w 272"/>
                <a:gd name="T45" fmla="*/ 48 h 271"/>
                <a:gd name="T46" fmla="*/ 259 w 272"/>
                <a:gd name="T47" fmla="*/ 36 h 271"/>
                <a:gd name="T48" fmla="*/ 257 w 272"/>
                <a:gd name="T49" fmla="*/ 35 h 271"/>
                <a:gd name="T50" fmla="*/ 256 w 272"/>
                <a:gd name="T51" fmla="*/ 34 h 271"/>
                <a:gd name="T52" fmla="*/ 249 w 272"/>
                <a:gd name="T53" fmla="*/ 26 h 271"/>
                <a:gd name="T54" fmla="*/ 239 w 272"/>
                <a:gd name="T55" fmla="*/ 4 h 271"/>
                <a:gd name="T56" fmla="*/ 235 w 272"/>
                <a:gd name="T57" fmla="*/ 0 h 271"/>
                <a:gd name="T58" fmla="*/ 235 w 272"/>
                <a:gd name="T59" fmla="*/ 0 h 271"/>
                <a:gd name="T60" fmla="*/ 211 w 272"/>
                <a:gd name="T61" fmla="*/ 13 h 271"/>
                <a:gd name="T62" fmla="*/ 196 w 272"/>
                <a:gd name="T63" fmla="*/ 18 h 271"/>
                <a:gd name="T64" fmla="*/ 184 w 272"/>
                <a:gd name="T65" fmla="*/ 30 h 271"/>
                <a:gd name="T66" fmla="*/ 134 w 272"/>
                <a:gd name="T67" fmla="*/ 73 h 271"/>
                <a:gd name="T68" fmla="*/ 110 w 272"/>
                <a:gd name="T69" fmla="*/ 83 h 271"/>
                <a:gd name="T70" fmla="*/ 94 w 272"/>
                <a:gd name="T71" fmla="*/ 87 h 271"/>
                <a:gd name="T72" fmla="*/ 78 w 272"/>
                <a:gd name="T73" fmla="*/ 92 h 271"/>
                <a:gd name="T74" fmla="*/ 68 w 272"/>
                <a:gd name="T75" fmla="*/ 94 h 271"/>
                <a:gd name="T76" fmla="*/ 66 w 272"/>
                <a:gd name="T77" fmla="*/ 95 h 271"/>
                <a:gd name="T78" fmla="*/ 66 w 272"/>
                <a:gd name="T79" fmla="*/ 95 h 271"/>
                <a:gd name="T80" fmla="*/ 58 w 272"/>
                <a:gd name="T81" fmla="*/ 97 h 271"/>
                <a:gd name="T82" fmla="*/ 57 w 272"/>
                <a:gd name="T83" fmla="*/ 98 h 271"/>
                <a:gd name="T84" fmla="*/ 46 w 272"/>
                <a:gd name="T85" fmla="*/ 99 h 271"/>
                <a:gd name="T86" fmla="*/ 37 w 272"/>
                <a:gd name="T87" fmla="*/ 100 h 271"/>
                <a:gd name="T88" fmla="*/ 16 w 272"/>
                <a:gd name="T89" fmla="*/ 106 h 271"/>
                <a:gd name="T90" fmla="*/ 5 w 272"/>
                <a:gd name="T91" fmla="*/ 110 h 271"/>
                <a:gd name="T92" fmla="*/ 3 w 272"/>
                <a:gd name="T93" fmla="*/ 112 h 271"/>
                <a:gd name="T94" fmla="*/ 3 w 272"/>
                <a:gd name="T95" fmla="*/ 112 h 271"/>
                <a:gd name="T96" fmla="*/ 14 w 272"/>
                <a:gd name="T97" fmla="*/ 145 h 271"/>
                <a:gd name="T98" fmla="*/ 28 w 272"/>
                <a:gd name="T99" fmla="*/ 154 h 271"/>
                <a:gd name="T100" fmla="*/ 38 w 272"/>
                <a:gd name="T101" fmla="*/ 142 h 271"/>
                <a:gd name="T102" fmla="*/ 39 w 272"/>
                <a:gd name="T103" fmla="*/ 142 h 271"/>
                <a:gd name="T104" fmla="*/ 60 w 272"/>
                <a:gd name="T105" fmla="*/ 188 h 271"/>
                <a:gd name="T106" fmla="*/ 77 w 272"/>
                <a:gd name="T107" fmla="*/ 194 h 271"/>
                <a:gd name="T108" fmla="*/ 95 w 272"/>
                <a:gd name="T109" fmla="*/ 195 h 271"/>
                <a:gd name="T110" fmla="*/ 108 w 272"/>
                <a:gd name="T111" fmla="*/ 212 h 271"/>
                <a:gd name="T112" fmla="*/ 109 w 272"/>
                <a:gd name="T113" fmla="*/ 224 h 271"/>
                <a:gd name="T114" fmla="*/ 106 w 272"/>
                <a:gd name="T115" fmla="*/ 236 h 271"/>
                <a:gd name="T116" fmla="*/ 110 w 272"/>
                <a:gd name="T117" fmla="*/ 251 h 271"/>
                <a:gd name="T118" fmla="*/ 118 w 272"/>
                <a:gd name="T119" fmla="*/ 258 h 271"/>
                <a:gd name="T120" fmla="*/ 127 w 272"/>
                <a:gd name="T121" fmla="*/ 264 h 271"/>
                <a:gd name="T122" fmla="*/ 135 w 272"/>
                <a:gd name="T123" fmla="*/ 271 h 271"/>
                <a:gd name="connsiteX0" fmla="*/ 4894 w 9908"/>
                <a:gd name="connsiteY0" fmla="*/ 10000 h 10000"/>
                <a:gd name="connsiteX1" fmla="*/ 5299 w 9908"/>
                <a:gd name="connsiteY1" fmla="*/ 9668 h 10000"/>
                <a:gd name="connsiteX2" fmla="*/ 5924 w 9908"/>
                <a:gd name="connsiteY2" fmla="*/ 9114 h 10000"/>
                <a:gd name="connsiteX3" fmla="*/ 6549 w 9908"/>
                <a:gd name="connsiteY3" fmla="*/ 8708 h 10000"/>
                <a:gd name="connsiteX4" fmla="*/ 7321 w 9908"/>
                <a:gd name="connsiteY4" fmla="*/ 8339 h 10000"/>
                <a:gd name="connsiteX5" fmla="*/ 7321 w 9908"/>
                <a:gd name="connsiteY5" fmla="*/ 8339 h 10000"/>
                <a:gd name="connsiteX6" fmla="*/ 7394 w 9908"/>
                <a:gd name="connsiteY6" fmla="*/ 8266 h 10000"/>
                <a:gd name="connsiteX7" fmla="*/ 7321 w 9908"/>
                <a:gd name="connsiteY7" fmla="*/ 7675 h 10000"/>
                <a:gd name="connsiteX8" fmla="*/ 7394 w 9908"/>
                <a:gd name="connsiteY8" fmla="*/ 7454 h 10000"/>
                <a:gd name="connsiteX9" fmla="*/ 7505 w 9908"/>
                <a:gd name="connsiteY9" fmla="*/ 7159 h 10000"/>
                <a:gd name="connsiteX10" fmla="*/ 7247 w 9908"/>
                <a:gd name="connsiteY10" fmla="*/ 6421 h 10000"/>
                <a:gd name="connsiteX11" fmla="*/ 7578 w 9908"/>
                <a:gd name="connsiteY11" fmla="*/ 5756 h 10000"/>
                <a:gd name="connsiteX12" fmla="*/ 7357 w 9908"/>
                <a:gd name="connsiteY12" fmla="*/ 5166 h 10000"/>
                <a:gd name="connsiteX13" fmla="*/ 7725 w 9908"/>
                <a:gd name="connsiteY13" fmla="*/ 4945 h 10000"/>
                <a:gd name="connsiteX14" fmla="*/ 8093 w 9908"/>
                <a:gd name="connsiteY14" fmla="*/ 4539 h 10000"/>
                <a:gd name="connsiteX15" fmla="*/ 8755 w 9908"/>
                <a:gd name="connsiteY15" fmla="*/ 4317 h 10000"/>
                <a:gd name="connsiteX16" fmla="*/ 9196 w 9908"/>
                <a:gd name="connsiteY16" fmla="*/ 3727 h 10000"/>
                <a:gd name="connsiteX17" fmla="*/ 9269 w 9908"/>
                <a:gd name="connsiteY17" fmla="*/ 3247 h 10000"/>
                <a:gd name="connsiteX18" fmla="*/ 9380 w 9908"/>
                <a:gd name="connsiteY18" fmla="*/ 2841 h 10000"/>
                <a:gd name="connsiteX19" fmla="*/ 9821 w 9908"/>
                <a:gd name="connsiteY19" fmla="*/ 2694 h 10000"/>
                <a:gd name="connsiteX20" fmla="*/ 9857 w 9908"/>
                <a:gd name="connsiteY20" fmla="*/ 2251 h 10000"/>
                <a:gd name="connsiteX21" fmla="*/ 9563 w 9908"/>
                <a:gd name="connsiteY21" fmla="*/ 1771 h 10000"/>
                <a:gd name="connsiteX22" fmla="*/ 9453 w 9908"/>
                <a:gd name="connsiteY22" fmla="*/ 1328 h 10000"/>
                <a:gd name="connsiteX23" fmla="*/ 9380 w 9908"/>
                <a:gd name="connsiteY23" fmla="*/ 1292 h 10000"/>
                <a:gd name="connsiteX24" fmla="*/ 9343 w 9908"/>
                <a:gd name="connsiteY24" fmla="*/ 1255 h 10000"/>
                <a:gd name="connsiteX25" fmla="*/ 9085 w 9908"/>
                <a:gd name="connsiteY25" fmla="*/ 959 h 10000"/>
                <a:gd name="connsiteX26" fmla="*/ 8718 w 9908"/>
                <a:gd name="connsiteY26" fmla="*/ 148 h 10000"/>
                <a:gd name="connsiteX27" fmla="*/ 8571 w 9908"/>
                <a:gd name="connsiteY27" fmla="*/ 0 h 10000"/>
                <a:gd name="connsiteX28" fmla="*/ 8571 w 9908"/>
                <a:gd name="connsiteY28" fmla="*/ 0 h 10000"/>
                <a:gd name="connsiteX29" fmla="*/ 7688 w 9908"/>
                <a:gd name="connsiteY29" fmla="*/ 480 h 10000"/>
                <a:gd name="connsiteX30" fmla="*/ 7137 w 9908"/>
                <a:gd name="connsiteY30" fmla="*/ 664 h 10000"/>
                <a:gd name="connsiteX31" fmla="*/ 6696 w 9908"/>
                <a:gd name="connsiteY31" fmla="*/ 1107 h 10000"/>
                <a:gd name="connsiteX32" fmla="*/ 4857 w 9908"/>
                <a:gd name="connsiteY32" fmla="*/ 2694 h 10000"/>
                <a:gd name="connsiteX33" fmla="*/ 3975 w 9908"/>
                <a:gd name="connsiteY33" fmla="*/ 3063 h 10000"/>
                <a:gd name="connsiteX34" fmla="*/ 3387 w 9908"/>
                <a:gd name="connsiteY34" fmla="*/ 3210 h 10000"/>
                <a:gd name="connsiteX35" fmla="*/ 2799 w 9908"/>
                <a:gd name="connsiteY35" fmla="*/ 3395 h 10000"/>
                <a:gd name="connsiteX36" fmla="*/ 2431 w 9908"/>
                <a:gd name="connsiteY36" fmla="*/ 3469 h 10000"/>
                <a:gd name="connsiteX37" fmla="*/ 2357 w 9908"/>
                <a:gd name="connsiteY37" fmla="*/ 3506 h 10000"/>
                <a:gd name="connsiteX38" fmla="*/ 2357 w 9908"/>
                <a:gd name="connsiteY38" fmla="*/ 3506 h 10000"/>
                <a:gd name="connsiteX39" fmla="*/ 2063 w 9908"/>
                <a:gd name="connsiteY39" fmla="*/ 3579 h 10000"/>
                <a:gd name="connsiteX40" fmla="*/ 2027 w 9908"/>
                <a:gd name="connsiteY40" fmla="*/ 3616 h 10000"/>
                <a:gd name="connsiteX41" fmla="*/ 1622 w 9908"/>
                <a:gd name="connsiteY41" fmla="*/ 3653 h 10000"/>
                <a:gd name="connsiteX42" fmla="*/ 1291 w 9908"/>
                <a:gd name="connsiteY42" fmla="*/ 3690 h 10000"/>
                <a:gd name="connsiteX43" fmla="*/ 519 w 9908"/>
                <a:gd name="connsiteY43" fmla="*/ 3911 h 10000"/>
                <a:gd name="connsiteX44" fmla="*/ 115 w 9908"/>
                <a:gd name="connsiteY44" fmla="*/ 4059 h 10000"/>
                <a:gd name="connsiteX45" fmla="*/ 41 w 9908"/>
                <a:gd name="connsiteY45" fmla="*/ 4133 h 10000"/>
                <a:gd name="connsiteX46" fmla="*/ 41 w 9908"/>
                <a:gd name="connsiteY46" fmla="*/ 4133 h 10000"/>
                <a:gd name="connsiteX47" fmla="*/ 446 w 9908"/>
                <a:gd name="connsiteY47" fmla="*/ 5351 h 10000"/>
                <a:gd name="connsiteX48" fmla="*/ 960 w 9908"/>
                <a:gd name="connsiteY48" fmla="*/ 5683 h 10000"/>
                <a:gd name="connsiteX49" fmla="*/ 1328 w 9908"/>
                <a:gd name="connsiteY49" fmla="*/ 5240 h 10000"/>
                <a:gd name="connsiteX50" fmla="*/ 1365 w 9908"/>
                <a:gd name="connsiteY50" fmla="*/ 5240 h 10000"/>
                <a:gd name="connsiteX51" fmla="*/ 2137 w 9908"/>
                <a:gd name="connsiteY51" fmla="*/ 6937 h 10000"/>
                <a:gd name="connsiteX52" fmla="*/ 2762 w 9908"/>
                <a:gd name="connsiteY52" fmla="*/ 7159 h 10000"/>
                <a:gd name="connsiteX53" fmla="*/ 3424 w 9908"/>
                <a:gd name="connsiteY53" fmla="*/ 7196 h 10000"/>
                <a:gd name="connsiteX54" fmla="*/ 3902 w 9908"/>
                <a:gd name="connsiteY54" fmla="*/ 7823 h 10000"/>
                <a:gd name="connsiteX55" fmla="*/ 3938 w 9908"/>
                <a:gd name="connsiteY55" fmla="*/ 8266 h 10000"/>
                <a:gd name="connsiteX56" fmla="*/ 3828 w 9908"/>
                <a:gd name="connsiteY56" fmla="*/ 8708 h 10000"/>
                <a:gd name="connsiteX57" fmla="*/ 3975 w 9908"/>
                <a:gd name="connsiteY57" fmla="*/ 9262 h 10000"/>
                <a:gd name="connsiteX58" fmla="*/ 4269 w 9908"/>
                <a:gd name="connsiteY58" fmla="*/ 9520 h 10000"/>
                <a:gd name="connsiteX59" fmla="*/ 4600 w 9908"/>
                <a:gd name="connsiteY59" fmla="*/ 9742 h 10000"/>
                <a:gd name="connsiteX60" fmla="*/ 4894 w 9908"/>
                <a:gd name="connsiteY60" fmla="*/ 10000 h 10000"/>
                <a:gd name="connsiteX0" fmla="*/ 4939 w 10000"/>
                <a:gd name="connsiteY0" fmla="*/ 10000 h 10000"/>
                <a:gd name="connsiteX1" fmla="*/ 5348 w 10000"/>
                <a:gd name="connsiteY1" fmla="*/ 9668 h 10000"/>
                <a:gd name="connsiteX2" fmla="*/ 5979 w 10000"/>
                <a:gd name="connsiteY2" fmla="*/ 9114 h 10000"/>
                <a:gd name="connsiteX3" fmla="*/ 6610 w 10000"/>
                <a:gd name="connsiteY3" fmla="*/ 8708 h 10000"/>
                <a:gd name="connsiteX4" fmla="*/ 7389 w 10000"/>
                <a:gd name="connsiteY4" fmla="*/ 8339 h 10000"/>
                <a:gd name="connsiteX5" fmla="*/ 7389 w 10000"/>
                <a:gd name="connsiteY5" fmla="*/ 8339 h 10000"/>
                <a:gd name="connsiteX6" fmla="*/ 7463 w 10000"/>
                <a:gd name="connsiteY6" fmla="*/ 8266 h 10000"/>
                <a:gd name="connsiteX7" fmla="*/ 7389 w 10000"/>
                <a:gd name="connsiteY7" fmla="*/ 7675 h 10000"/>
                <a:gd name="connsiteX8" fmla="*/ 7463 w 10000"/>
                <a:gd name="connsiteY8" fmla="*/ 7454 h 10000"/>
                <a:gd name="connsiteX9" fmla="*/ 7575 w 10000"/>
                <a:gd name="connsiteY9" fmla="*/ 7159 h 10000"/>
                <a:gd name="connsiteX10" fmla="*/ 7314 w 10000"/>
                <a:gd name="connsiteY10" fmla="*/ 6421 h 10000"/>
                <a:gd name="connsiteX11" fmla="*/ 7648 w 10000"/>
                <a:gd name="connsiteY11" fmla="*/ 5756 h 10000"/>
                <a:gd name="connsiteX12" fmla="*/ 7425 w 10000"/>
                <a:gd name="connsiteY12" fmla="*/ 5166 h 10000"/>
                <a:gd name="connsiteX13" fmla="*/ 7797 w 10000"/>
                <a:gd name="connsiteY13" fmla="*/ 4945 h 10000"/>
                <a:gd name="connsiteX14" fmla="*/ 8168 w 10000"/>
                <a:gd name="connsiteY14" fmla="*/ 4539 h 10000"/>
                <a:gd name="connsiteX15" fmla="*/ 8836 w 10000"/>
                <a:gd name="connsiteY15" fmla="*/ 4317 h 10000"/>
                <a:gd name="connsiteX16" fmla="*/ 9281 w 10000"/>
                <a:gd name="connsiteY16" fmla="*/ 3727 h 10000"/>
                <a:gd name="connsiteX17" fmla="*/ 9467 w 10000"/>
                <a:gd name="connsiteY17" fmla="*/ 2841 h 10000"/>
                <a:gd name="connsiteX18" fmla="*/ 9912 w 10000"/>
                <a:gd name="connsiteY18" fmla="*/ 2694 h 10000"/>
                <a:gd name="connsiteX19" fmla="*/ 9949 w 10000"/>
                <a:gd name="connsiteY19" fmla="*/ 2251 h 10000"/>
                <a:gd name="connsiteX20" fmla="*/ 9652 w 10000"/>
                <a:gd name="connsiteY20" fmla="*/ 1771 h 10000"/>
                <a:gd name="connsiteX21" fmla="*/ 9541 w 10000"/>
                <a:gd name="connsiteY21" fmla="*/ 1328 h 10000"/>
                <a:gd name="connsiteX22" fmla="*/ 9467 w 10000"/>
                <a:gd name="connsiteY22" fmla="*/ 1292 h 10000"/>
                <a:gd name="connsiteX23" fmla="*/ 9430 w 10000"/>
                <a:gd name="connsiteY23" fmla="*/ 1255 h 10000"/>
                <a:gd name="connsiteX24" fmla="*/ 9169 w 10000"/>
                <a:gd name="connsiteY24" fmla="*/ 959 h 10000"/>
                <a:gd name="connsiteX25" fmla="*/ 8799 w 10000"/>
                <a:gd name="connsiteY25" fmla="*/ 148 h 10000"/>
                <a:gd name="connsiteX26" fmla="*/ 8651 w 10000"/>
                <a:gd name="connsiteY26" fmla="*/ 0 h 10000"/>
                <a:gd name="connsiteX27" fmla="*/ 8651 w 10000"/>
                <a:gd name="connsiteY27" fmla="*/ 0 h 10000"/>
                <a:gd name="connsiteX28" fmla="*/ 7759 w 10000"/>
                <a:gd name="connsiteY28" fmla="*/ 480 h 10000"/>
                <a:gd name="connsiteX29" fmla="*/ 7203 w 10000"/>
                <a:gd name="connsiteY29" fmla="*/ 664 h 10000"/>
                <a:gd name="connsiteX30" fmla="*/ 6758 w 10000"/>
                <a:gd name="connsiteY30" fmla="*/ 1107 h 10000"/>
                <a:gd name="connsiteX31" fmla="*/ 4902 w 10000"/>
                <a:gd name="connsiteY31" fmla="*/ 2694 h 10000"/>
                <a:gd name="connsiteX32" fmla="*/ 4012 w 10000"/>
                <a:gd name="connsiteY32" fmla="*/ 3063 h 10000"/>
                <a:gd name="connsiteX33" fmla="*/ 3418 w 10000"/>
                <a:gd name="connsiteY33" fmla="*/ 3210 h 10000"/>
                <a:gd name="connsiteX34" fmla="*/ 2825 w 10000"/>
                <a:gd name="connsiteY34" fmla="*/ 3395 h 10000"/>
                <a:gd name="connsiteX35" fmla="*/ 2454 w 10000"/>
                <a:gd name="connsiteY35" fmla="*/ 3469 h 10000"/>
                <a:gd name="connsiteX36" fmla="*/ 2379 w 10000"/>
                <a:gd name="connsiteY36" fmla="*/ 3506 h 10000"/>
                <a:gd name="connsiteX37" fmla="*/ 2379 w 10000"/>
                <a:gd name="connsiteY37" fmla="*/ 3506 h 10000"/>
                <a:gd name="connsiteX38" fmla="*/ 2082 w 10000"/>
                <a:gd name="connsiteY38" fmla="*/ 3579 h 10000"/>
                <a:gd name="connsiteX39" fmla="*/ 2046 w 10000"/>
                <a:gd name="connsiteY39" fmla="*/ 3616 h 10000"/>
                <a:gd name="connsiteX40" fmla="*/ 1637 w 10000"/>
                <a:gd name="connsiteY40" fmla="*/ 3653 h 10000"/>
                <a:gd name="connsiteX41" fmla="*/ 1303 w 10000"/>
                <a:gd name="connsiteY41" fmla="*/ 3690 h 10000"/>
                <a:gd name="connsiteX42" fmla="*/ 524 w 10000"/>
                <a:gd name="connsiteY42" fmla="*/ 3911 h 10000"/>
                <a:gd name="connsiteX43" fmla="*/ 116 w 10000"/>
                <a:gd name="connsiteY43" fmla="*/ 4059 h 10000"/>
                <a:gd name="connsiteX44" fmla="*/ 41 w 10000"/>
                <a:gd name="connsiteY44" fmla="*/ 4133 h 10000"/>
                <a:gd name="connsiteX45" fmla="*/ 41 w 10000"/>
                <a:gd name="connsiteY45" fmla="*/ 4133 h 10000"/>
                <a:gd name="connsiteX46" fmla="*/ 450 w 10000"/>
                <a:gd name="connsiteY46" fmla="*/ 5351 h 10000"/>
                <a:gd name="connsiteX47" fmla="*/ 969 w 10000"/>
                <a:gd name="connsiteY47" fmla="*/ 5683 h 10000"/>
                <a:gd name="connsiteX48" fmla="*/ 1340 w 10000"/>
                <a:gd name="connsiteY48" fmla="*/ 5240 h 10000"/>
                <a:gd name="connsiteX49" fmla="*/ 1378 w 10000"/>
                <a:gd name="connsiteY49" fmla="*/ 5240 h 10000"/>
                <a:gd name="connsiteX50" fmla="*/ 2157 w 10000"/>
                <a:gd name="connsiteY50" fmla="*/ 6937 h 10000"/>
                <a:gd name="connsiteX51" fmla="*/ 2788 w 10000"/>
                <a:gd name="connsiteY51" fmla="*/ 7159 h 10000"/>
                <a:gd name="connsiteX52" fmla="*/ 3456 w 10000"/>
                <a:gd name="connsiteY52" fmla="*/ 7196 h 10000"/>
                <a:gd name="connsiteX53" fmla="*/ 3938 w 10000"/>
                <a:gd name="connsiteY53" fmla="*/ 7823 h 10000"/>
                <a:gd name="connsiteX54" fmla="*/ 3975 w 10000"/>
                <a:gd name="connsiteY54" fmla="*/ 8266 h 10000"/>
                <a:gd name="connsiteX55" fmla="*/ 3864 w 10000"/>
                <a:gd name="connsiteY55" fmla="*/ 8708 h 10000"/>
                <a:gd name="connsiteX56" fmla="*/ 4012 w 10000"/>
                <a:gd name="connsiteY56" fmla="*/ 9262 h 10000"/>
                <a:gd name="connsiteX57" fmla="*/ 4309 w 10000"/>
                <a:gd name="connsiteY57" fmla="*/ 9520 h 10000"/>
                <a:gd name="connsiteX58" fmla="*/ 4643 w 10000"/>
                <a:gd name="connsiteY58" fmla="*/ 9742 h 10000"/>
                <a:gd name="connsiteX59" fmla="*/ 4939 w 10000"/>
                <a:gd name="connsiteY59" fmla="*/ 10000 h 10000"/>
                <a:gd name="connsiteX0" fmla="*/ 4939 w 10000"/>
                <a:gd name="connsiteY0" fmla="*/ 10000 h 10000"/>
                <a:gd name="connsiteX1" fmla="*/ 5348 w 10000"/>
                <a:gd name="connsiteY1" fmla="*/ 9668 h 10000"/>
                <a:gd name="connsiteX2" fmla="*/ 5979 w 10000"/>
                <a:gd name="connsiteY2" fmla="*/ 9114 h 10000"/>
                <a:gd name="connsiteX3" fmla="*/ 6610 w 10000"/>
                <a:gd name="connsiteY3" fmla="*/ 8708 h 10000"/>
                <a:gd name="connsiteX4" fmla="*/ 7389 w 10000"/>
                <a:gd name="connsiteY4" fmla="*/ 8339 h 10000"/>
                <a:gd name="connsiteX5" fmla="*/ 7389 w 10000"/>
                <a:gd name="connsiteY5" fmla="*/ 8339 h 10000"/>
                <a:gd name="connsiteX6" fmla="*/ 7463 w 10000"/>
                <a:gd name="connsiteY6" fmla="*/ 8266 h 10000"/>
                <a:gd name="connsiteX7" fmla="*/ 7389 w 10000"/>
                <a:gd name="connsiteY7" fmla="*/ 7675 h 10000"/>
                <a:gd name="connsiteX8" fmla="*/ 7463 w 10000"/>
                <a:gd name="connsiteY8" fmla="*/ 7454 h 10000"/>
                <a:gd name="connsiteX9" fmla="*/ 7575 w 10000"/>
                <a:gd name="connsiteY9" fmla="*/ 7159 h 10000"/>
                <a:gd name="connsiteX10" fmla="*/ 7314 w 10000"/>
                <a:gd name="connsiteY10" fmla="*/ 6421 h 10000"/>
                <a:gd name="connsiteX11" fmla="*/ 7648 w 10000"/>
                <a:gd name="connsiteY11" fmla="*/ 5756 h 10000"/>
                <a:gd name="connsiteX12" fmla="*/ 7425 w 10000"/>
                <a:gd name="connsiteY12" fmla="*/ 5166 h 10000"/>
                <a:gd name="connsiteX13" fmla="*/ 7797 w 10000"/>
                <a:gd name="connsiteY13" fmla="*/ 4945 h 10000"/>
                <a:gd name="connsiteX14" fmla="*/ 8836 w 10000"/>
                <a:gd name="connsiteY14" fmla="*/ 4317 h 10000"/>
                <a:gd name="connsiteX15" fmla="*/ 9281 w 10000"/>
                <a:gd name="connsiteY15" fmla="*/ 3727 h 10000"/>
                <a:gd name="connsiteX16" fmla="*/ 9467 w 10000"/>
                <a:gd name="connsiteY16" fmla="*/ 2841 h 10000"/>
                <a:gd name="connsiteX17" fmla="*/ 9912 w 10000"/>
                <a:gd name="connsiteY17" fmla="*/ 2694 h 10000"/>
                <a:gd name="connsiteX18" fmla="*/ 9949 w 10000"/>
                <a:gd name="connsiteY18" fmla="*/ 2251 h 10000"/>
                <a:gd name="connsiteX19" fmla="*/ 9652 w 10000"/>
                <a:gd name="connsiteY19" fmla="*/ 1771 h 10000"/>
                <a:gd name="connsiteX20" fmla="*/ 9541 w 10000"/>
                <a:gd name="connsiteY20" fmla="*/ 1328 h 10000"/>
                <a:gd name="connsiteX21" fmla="*/ 9467 w 10000"/>
                <a:gd name="connsiteY21" fmla="*/ 1292 h 10000"/>
                <a:gd name="connsiteX22" fmla="*/ 9430 w 10000"/>
                <a:gd name="connsiteY22" fmla="*/ 1255 h 10000"/>
                <a:gd name="connsiteX23" fmla="*/ 9169 w 10000"/>
                <a:gd name="connsiteY23" fmla="*/ 959 h 10000"/>
                <a:gd name="connsiteX24" fmla="*/ 8799 w 10000"/>
                <a:gd name="connsiteY24" fmla="*/ 148 h 10000"/>
                <a:gd name="connsiteX25" fmla="*/ 8651 w 10000"/>
                <a:gd name="connsiteY25" fmla="*/ 0 h 10000"/>
                <a:gd name="connsiteX26" fmla="*/ 8651 w 10000"/>
                <a:gd name="connsiteY26" fmla="*/ 0 h 10000"/>
                <a:gd name="connsiteX27" fmla="*/ 7759 w 10000"/>
                <a:gd name="connsiteY27" fmla="*/ 480 h 10000"/>
                <a:gd name="connsiteX28" fmla="*/ 7203 w 10000"/>
                <a:gd name="connsiteY28" fmla="*/ 664 h 10000"/>
                <a:gd name="connsiteX29" fmla="*/ 6758 w 10000"/>
                <a:gd name="connsiteY29" fmla="*/ 1107 h 10000"/>
                <a:gd name="connsiteX30" fmla="*/ 4902 w 10000"/>
                <a:gd name="connsiteY30" fmla="*/ 2694 h 10000"/>
                <a:gd name="connsiteX31" fmla="*/ 4012 w 10000"/>
                <a:gd name="connsiteY31" fmla="*/ 3063 h 10000"/>
                <a:gd name="connsiteX32" fmla="*/ 3418 w 10000"/>
                <a:gd name="connsiteY32" fmla="*/ 3210 h 10000"/>
                <a:gd name="connsiteX33" fmla="*/ 2825 w 10000"/>
                <a:gd name="connsiteY33" fmla="*/ 3395 h 10000"/>
                <a:gd name="connsiteX34" fmla="*/ 2454 w 10000"/>
                <a:gd name="connsiteY34" fmla="*/ 3469 h 10000"/>
                <a:gd name="connsiteX35" fmla="*/ 2379 w 10000"/>
                <a:gd name="connsiteY35" fmla="*/ 3506 h 10000"/>
                <a:gd name="connsiteX36" fmla="*/ 2379 w 10000"/>
                <a:gd name="connsiteY36" fmla="*/ 3506 h 10000"/>
                <a:gd name="connsiteX37" fmla="*/ 2082 w 10000"/>
                <a:gd name="connsiteY37" fmla="*/ 3579 h 10000"/>
                <a:gd name="connsiteX38" fmla="*/ 2046 w 10000"/>
                <a:gd name="connsiteY38" fmla="*/ 3616 h 10000"/>
                <a:gd name="connsiteX39" fmla="*/ 1637 w 10000"/>
                <a:gd name="connsiteY39" fmla="*/ 3653 h 10000"/>
                <a:gd name="connsiteX40" fmla="*/ 1303 w 10000"/>
                <a:gd name="connsiteY40" fmla="*/ 3690 h 10000"/>
                <a:gd name="connsiteX41" fmla="*/ 524 w 10000"/>
                <a:gd name="connsiteY41" fmla="*/ 3911 h 10000"/>
                <a:gd name="connsiteX42" fmla="*/ 116 w 10000"/>
                <a:gd name="connsiteY42" fmla="*/ 4059 h 10000"/>
                <a:gd name="connsiteX43" fmla="*/ 41 w 10000"/>
                <a:gd name="connsiteY43" fmla="*/ 4133 h 10000"/>
                <a:gd name="connsiteX44" fmla="*/ 41 w 10000"/>
                <a:gd name="connsiteY44" fmla="*/ 4133 h 10000"/>
                <a:gd name="connsiteX45" fmla="*/ 450 w 10000"/>
                <a:gd name="connsiteY45" fmla="*/ 5351 h 10000"/>
                <a:gd name="connsiteX46" fmla="*/ 969 w 10000"/>
                <a:gd name="connsiteY46" fmla="*/ 5683 h 10000"/>
                <a:gd name="connsiteX47" fmla="*/ 1340 w 10000"/>
                <a:gd name="connsiteY47" fmla="*/ 5240 h 10000"/>
                <a:gd name="connsiteX48" fmla="*/ 1378 w 10000"/>
                <a:gd name="connsiteY48" fmla="*/ 5240 h 10000"/>
                <a:gd name="connsiteX49" fmla="*/ 2157 w 10000"/>
                <a:gd name="connsiteY49" fmla="*/ 6937 h 10000"/>
                <a:gd name="connsiteX50" fmla="*/ 2788 w 10000"/>
                <a:gd name="connsiteY50" fmla="*/ 7159 h 10000"/>
                <a:gd name="connsiteX51" fmla="*/ 3456 w 10000"/>
                <a:gd name="connsiteY51" fmla="*/ 7196 h 10000"/>
                <a:gd name="connsiteX52" fmla="*/ 3938 w 10000"/>
                <a:gd name="connsiteY52" fmla="*/ 7823 h 10000"/>
                <a:gd name="connsiteX53" fmla="*/ 3975 w 10000"/>
                <a:gd name="connsiteY53" fmla="*/ 8266 h 10000"/>
                <a:gd name="connsiteX54" fmla="*/ 3864 w 10000"/>
                <a:gd name="connsiteY54" fmla="*/ 8708 h 10000"/>
                <a:gd name="connsiteX55" fmla="*/ 4012 w 10000"/>
                <a:gd name="connsiteY55" fmla="*/ 9262 h 10000"/>
                <a:gd name="connsiteX56" fmla="*/ 4309 w 10000"/>
                <a:gd name="connsiteY56" fmla="*/ 9520 h 10000"/>
                <a:gd name="connsiteX57" fmla="*/ 4643 w 10000"/>
                <a:gd name="connsiteY57" fmla="*/ 9742 h 10000"/>
                <a:gd name="connsiteX58" fmla="*/ 4939 w 10000"/>
                <a:gd name="connsiteY58" fmla="*/ 10000 h 10000"/>
                <a:gd name="connsiteX0" fmla="*/ 4939 w 10000"/>
                <a:gd name="connsiteY0" fmla="*/ 10000 h 10000"/>
                <a:gd name="connsiteX1" fmla="*/ 5348 w 10000"/>
                <a:gd name="connsiteY1" fmla="*/ 9668 h 10000"/>
                <a:gd name="connsiteX2" fmla="*/ 5979 w 10000"/>
                <a:gd name="connsiteY2" fmla="*/ 9114 h 10000"/>
                <a:gd name="connsiteX3" fmla="*/ 6610 w 10000"/>
                <a:gd name="connsiteY3" fmla="*/ 8708 h 10000"/>
                <a:gd name="connsiteX4" fmla="*/ 7389 w 10000"/>
                <a:gd name="connsiteY4" fmla="*/ 8339 h 10000"/>
                <a:gd name="connsiteX5" fmla="*/ 7389 w 10000"/>
                <a:gd name="connsiteY5" fmla="*/ 8339 h 10000"/>
                <a:gd name="connsiteX6" fmla="*/ 7463 w 10000"/>
                <a:gd name="connsiteY6" fmla="*/ 8266 h 10000"/>
                <a:gd name="connsiteX7" fmla="*/ 7389 w 10000"/>
                <a:gd name="connsiteY7" fmla="*/ 7675 h 10000"/>
                <a:gd name="connsiteX8" fmla="*/ 7463 w 10000"/>
                <a:gd name="connsiteY8" fmla="*/ 7454 h 10000"/>
                <a:gd name="connsiteX9" fmla="*/ 7575 w 10000"/>
                <a:gd name="connsiteY9" fmla="*/ 7159 h 10000"/>
                <a:gd name="connsiteX10" fmla="*/ 7314 w 10000"/>
                <a:gd name="connsiteY10" fmla="*/ 6421 h 10000"/>
                <a:gd name="connsiteX11" fmla="*/ 7425 w 10000"/>
                <a:gd name="connsiteY11" fmla="*/ 5166 h 10000"/>
                <a:gd name="connsiteX12" fmla="*/ 7797 w 10000"/>
                <a:gd name="connsiteY12" fmla="*/ 4945 h 10000"/>
                <a:gd name="connsiteX13" fmla="*/ 8836 w 10000"/>
                <a:gd name="connsiteY13" fmla="*/ 4317 h 10000"/>
                <a:gd name="connsiteX14" fmla="*/ 9281 w 10000"/>
                <a:gd name="connsiteY14" fmla="*/ 3727 h 10000"/>
                <a:gd name="connsiteX15" fmla="*/ 9467 w 10000"/>
                <a:gd name="connsiteY15" fmla="*/ 2841 h 10000"/>
                <a:gd name="connsiteX16" fmla="*/ 9912 w 10000"/>
                <a:gd name="connsiteY16" fmla="*/ 2694 h 10000"/>
                <a:gd name="connsiteX17" fmla="*/ 9949 w 10000"/>
                <a:gd name="connsiteY17" fmla="*/ 2251 h 10000"/>
                <a:gd name="connsiteX18" fmla="*/ 9652 w 10000"/>
                <a:gd name="connsiteY18" fmla="*/ 1771 h 10000"/>
                <a:gd name="connsiteX19" fmla="*/ 9541 w 10000"/>
                <a:gd name="connsiteY19" fmla="*/ 1328 h 10000"/>
                <a:gd name="connsiteX20" fmla="*/ 9467 w 10000"/>
                <a:gd name="connsiteY20" fmla="*/ 1292 h 10000"/>
                <a:gd name="connsiteX21" fmla="*/ 9430 w 10000"/>
                <a:gd name="connsiteY21" fmla="*/ 1255 h 10000"/>
                <a:gd name="connsiteX22" fmla="*/ 9169 w 10000"/>
                <a:gd name="connsiteY22" fmla="*/ 959 h 10000"/>
                <a:gd name="connsiteX23" fmla="*/ 8799 w 10000"/>
                <a:gd name="connsiteY23" fmla="*/ 148 h 10000"/>
                <a:gd name="connsiteX24" fmla="*/ 8651 w 10000"/>
                <a:gd name="connsiteY24" fmla="*/ 0 h 10000"/>
                <a:gd name="connsiteX25" fmla="*/ 8651 w 10000"/>
                <a:gd name="connsiteY25" fmla="*/ 0 h 10000"/>
                <a:gd name="connsiteX26" fmla="*/ 7759 w 10000"/>
                <a:gd name="connsiteY26" fmla="*/ 480 h 10000"/>
                <a:gd name="connsiteX27" fmla="*/ 7203 w 10000"/>
                <a:gd name="connsiteY27" fmla="*/ 664 h 10000"/>
                <a:gd name="connsiteX28" fmla="*/ 6758 w 10000"/>
                <a:gd name="connsiteY28" fmla="*/ 1107 h 10000"/>
                <a:gd name="connsiteX29" fmla="*/ 4902 w 10000"/>
                <a:gd name="connsiteY29" fmla="*/ 2694 h 10000"/>
                <a:gd name="connsiteX30" fmla="*/ 4012 w 10000"/>
                <a:gd name="connsiteY30" fmla="*/ 3063 h 10000"/>
                <a:gd name="connsiteX31" fmla="*/ 3418 w 10000"/>
                <a:gd name="connsiteY31" fmla="*/ 3210 h 10000"/>
                <a:gd name="connsiteX32" fmla="*/ 2825 w 10000"/>
                <a:gd name="connsiteY32" fmla="*/ 3395 h 10000"/>
                <a:gd name="connsiteX33" fmla="*/ 2454 w 10000"/>
                <a:gd name="connsiteY33" fmla="*/ 3469 h 10000"/>
                <a:gd name="connsiteX34" fmla="*/ 2379 w 10000"/>
                <a:gd name="connsiteY34" fmla="*/ 3506 h 10000"/>
                <a:gd name="connsiteX35" fmla="*/ 2379 w 10000"/>
                <a:gd name="connsiteY35" fmla="*/ 3506 h 10000"/>
                <a:gd name="connsiteX36" fmla="*/ 2082 w 10000"/>
                <a:gd name="connsiteY36" fmla="*/ 3579 h 10000"/>
                <a:gd name="connsiteX37" fmla="*/ 2046 w 10000"/>
                <a:gd name="connsiteY37" fmla="*/ 3616 h 10000"/>
                <a:gd name="connsiteX38" fmla="*/ 1637 w 10000"/>
                <a:gd name="connsiteY38" fmla="*/ 3653 h 10000"/>
                <a:gd name="connsiteX39" fmla="*/ 1303 w 10000"/>
                <a:gd name="connsiteY39" fmla="*/ 3690 h 10000"/>
                <a:gd name="connsiteX40" fmla="*/ 524 w 10000"/>
                <a:gd name="connsiteY40" fmla="*/ 3911 h 10000"/>
                <a:gd name="connsiteX41" fmla="*/ 116 w 10000"/>
                <a:gd name="connsiteY41" fmla="*/ 4059 h 10000"/>
                <a:gd name="connsiteX42" fmla="*/ 41 w 10000"/>
                <a:gd name="connsiteY42" fmla="*/ 4133 h 10000"/>
                <a:gd name="connsiteX43" fmla="*/ 41 w 10000"/>
                <a:gd name="connsiteY43" fmla="*/ 4133 h 10000"/>
                <a:gd name="connsiteX44" fmla="*/ 450 w 10000"/>
                <a:gd name="connsiteY44" fmla="*/ 5351 h 10000"/>
                <a:gd name="connsiteX45" fmla="*/ 969 w 10000"/>
                <a:gd name="connsiteY45" fmla="*/ 5683 h 10000"/>
                <a:gd name="connsiteX46" fmla="*/ 1340 w 10000"/>
                <a:gd name="connsiteY46" fmla="*/ 5240 h 10000"/>
                <a:gd name="connsiteX47" fmla="*/ 1378 w 10000"/>
                <a:gd name="connsiteY47" fmla="*/ 5240 h 10000"/>
                <a:gd name="connsiteX48" fmla="*/ 2157 w 10000"/>
                <a:gd name="connsiteY48" fmla="*/ 6937 h 10000"/>
                <a:gd name="connsiteX49" fmla="*/ 2788 w 10000"/>
                <a:gd name="connsiteY49" fmla="*/ 7159 h 10000"/>
                <a:gd name="connsiteX50" fmla="*/ 3456 w 10000"/>
                <a:gd name="connsiteY50" fmla="*/ 7196 h 10000"/>
                <a:gd name="connsiteX51" fmla="*/ 3938 w 10000"/>
                <a:gd name="connsiteY51" fmla="*/ 7823 h 10000"/>
                <a:gd name="connsiteX52" fmla="*/ 3975 w 10000"/>
                <a:gd name="connsiteY52" fmla="*/ 8266 h 10000"/>
                <a:gd name="connsiteX53" fmla="*/ 3864 w 10000"/>
                <a:gd name="connsiteY53" fmla="*/ 8708 h 10000"/>
                <a:gd name="connsiteX54" fmla="*/ 4012 w 10000"/>
                <a:gd name="connsiteY54" fmla="*/ 9262 h 10000"/>
                <a:gd name="connsiteX55" fmla="*/ 4309 w 10000"/>
                <a:gd name="connsiteY55" fmla="*/ 9520 h 10000"/>
                <a:gd name="connsiteX56" fmla="*/ 4643 w 10000"/>
                <a:gd name="connsiteY56" fmla="*/ 9742 h 10000"/>
                <a:gd name="connsiteX57" fmla="*/ 4939 w 10000"/>
                <a:gd name="connsiteY57" fmla="*/ 10000 h 10000"/>
                <a:gd name="connsiteX0" fmla="*/ 4939 w 9914"/>
                <a:gd name="connsiteY0" fmla="*/ 10000 h 10000"/>
                <a:gd name="connsiteX1" fmla="*/ 5348 w 9914"/>
                <a:gd name="connsiteY1" fmla="*/ 9668 h 10000"/>
                <a:gd name="connsiteX2" fmla="*/ 5979 w 9914"/>
                <a:gd name="connsiteY2" fmla="*/ 9114 h 10000"/>
                <a:gd name="connsiteX3" fmla="*/ 6610 w 9914"/>
                <a:gd name="connsiteY3" fmla="*/ 8708 h 10000"/>
                <a:gd name="connsiteX4" fmla="*/ 7389 w 9914"/>
                <a:gd name="connsiteY4" fmla="*/ 8339 h 10000"/>
                <a:gd name="connsiteX5" fmla="*/ 7389 w 9914"/>
                <a:gd name="connsiteY5" fmla="*/ 8339 h 10000"/>
                <a:gd name="connsiteX6" fmla="*/ 7463 w 9914"/>
                <a:gd name="connsiteY6" fmla="*/ 8266 h 10000"/>
                <a:gd name="connsiteX7" fmla="*/ 7389 w 9914"/>
                <a:gd name="connsiteY7" fmla="*/ 7675 h 10000"/>
                <a:gd name="connsiteX8" fmla="*/ 7463 w 9914"/>
                <a:gd name="connsiteY8" fmla="*/ 7454 h 10000"/>
                <a:gd name="connsiteX9" fmla="*/ 7575 w 9914"/>
                <a:gd name="connsiteY9" fmla="*/ 7159 h 10000"/>
                <a:gd name="connsiteX10" fmla="*/ 7314 w 9914"/>
                <a:gd name="connsiteY10" fmla="*/ 6421 h 10000"/>
                <a:gd name="connsiteX11" fmla="*/ 7425 w 9914"/>
                <a:gd name="connsiteY11" fmla="*/ 5166 h 10000"/>
                <a:gd name="connsiteX12" fmla="*/ 7797 w 9914"/>
                <a:gd name="connsiteY12" fmla="*/ 4945 h 10000"/>
                <a:gd name="connsiteX13" fmla="*/ 8836 w 9914"/>
                <a:gd name="connsiteY13" fmla="*/ 4317 h 10000"/>
                <a:gd name="connsiteX14" fmla="*/ 9281 w 9914"/>
                <a:gd name="connsiteY14" fmla="*/ 3727 h 10000"/>
                <a:gd name="connsiteX15" fmla="*/ 9467 w 9914"/>
                <a:gd name="connsiteY15" fmla="*/ 2841 h 10000"/>
                <a:gd name="connsiteX16" fmla="*/ 9912 w 9914"/>
                <a:gd name="connsiteY16" fmla="*/ 2694 h 10000"/>
                <a:gd name="connsiteX17" fmla="*/ 9652 w 9914"/>
                <a:gd name="connsiteY17" fmla="*/ 1771 h 10000"/>
                <a:gd name="connsiteX18" fmla="*/ 9541 w 9914"/>
                <a:gd name="connsiteY18" fmla="*/ 1328 h 10000"/>
                <a:gd name="connsiteX19" fmla="*/ 9467 w 9914"/>
                <a:gd name="connsiteY19" fmla="*/ 1292 h 10000"/>
                <a:gd name="connsiteX20" fmla="*/ 9430 w 9914"/>
                <a:gd name="connsiteY20" fmla="*/ 1255 h 10000"/>
                <a:gd name="connsiteX21" fmla="*/ 9169 w 9914"/>
                <a:gd name="connsiteY21" fmla="*/ 959 h 10000"/>
                <a:gd name="connsiteX22" fmla="*/ 8799 w 9914"/>
                <a:gd name="connsiteY22" fmla="*/ 148 h 10000"/>
                <a:gd name="connsiteX23" fmla="*/ 8651 w 9914"/>
                <a:gd name="connsiteY23" fmla="*/ 0 h 10000"/>
                <a:gd name="connsiteX24" fmla="*/ 8651 w 9914"/>
                <a:gd name="connsiteY24" fmla="*/ 0 h 10000"/>
                <a:gd name="connsiteX25" fmla="*/ 7759 w 9914"/>
                <a:gd name="connsiteY25" fmla="*/ 480 h 10000"/>
                <a:gd name="connsiteX26" fmla="*/ 7203 w 9914"/>
                <a:gd name="connsiteY26" fmla="*/ 664 h 10000"/>
                <a:gd name="connsiteX27" fmla="*/ 6758 w 9914"/>
                <a:gd name="connsiteY27" fmla="*/ 1107 h 10000"/>
                <a:gd name="connsiteX28" fmla="*/ 4902 w 9914"/>
                <a:gd name="connsiteY28" fmla="*/ 2694 h 10000"/>
                <a:gd name="connsiteX29" fmla="*/ 4012 w 9914"/>
                <a:gd name="connsiteY29" fmla="*/ 3063 h 10000"/>
                <a:gd name="connsiteX30" fmla="*/ 3418 w 9914"/>
                <a:gd name="connsiteY30" fmla="*/ 3210 h 10000"/>
                <a:gd name="connsiteX31" fmla="*/ 2825 w 9914"/>
                <a:gd name="connsiteY31" fmla="*/ 3395 h 10000"/>
                <a:gd name="connsiteX32" fmla="*/ 2454 w 9914"/>
                <a:gd name="connsiteY32" fmla="*/ 3469 h 10000"/>
                <a:gd name="connsiteX33" fmla="*/ 2379 w 9914"/>
                <a:gd name="connsiteY33" fmla="*/ 3506 h 10000"/>
                <a:gd name="connsiteX34" fmla="*/ 2379 w 9914"/>
                <a:gd name="connsiteY34" fmla="*/ 3506 h 10000"/>
                <a:gd name="connsiteX35" fmla="*/ 2082 w 9914"/>
                <a:gd name="connsiteY35" fmla="*/ 3579 h 10000"/>
                <a:gd name="connsiteX36" fmla="*/ 2046 w 9914"/>
                <a:gd name="connsiteY36" fmla="*/ 3616 h 10000"/>
                <a:gd name="connsiteX37" fmla="*/ 1637 w 9914"/>
                <a:gd name="connsiteY37" fmla="*/ 3653 h 10000"/>
                <a:gd name="connsiteX38" fmla="*/ 1303 w 9914"/>
                <a:gd name="connsiteY38" fmla="*/ 3690 h 10000"/>
                <a:gd name="connsiteX39" fmla="*/ 524 w 9914"/>
                <a:gd name="connsiteY39" fmla="*/ 3911 h 10000"/>
                <a:gd name="connsiteX40" fmla="*/ 116 w 9914"/>
                <a:gd name="connsiteY40" fmla="*/ 4059 h 10000"/>
                <a:gd name="connsiteX41" fmla="*/ 41 w 9914"/>
                <a:gd name="connsiteY41" fmla="*/ 4133 h 10000"/>
                <a:gd name="connsiteX42" fmla="*/ 41 w 9914"/>
                <a:gd name="connsiteY42" fmla="*/ 4133 h 10000"/>
                <a:gd name="connsiteX43" fmla="*/ 450 w 9914"/>
                <a:gd name="connsiteY43" fmla="*/ 5351 h 10000"/>
                <a:gd name="connsiteX44" fmla="*/ 969 w 9914"/>
                <a:gd name="connsiteY44" fmla="*/ 5683 h 10000"/>
                <a:gd name="connsiteX45" fmla="*/ 1340 w 9914"/>
                <a:gd name="connsiteY45" fmla="*/ 5240 h 10000"/>
                <a:gd name="connsiteX46" fmla="*/ 1378 w 9914"/>
                <a:gd name="connsiteY46" fmla="*/ 5240 h 10000"/>
                <a:gd name="connsiteX47" fmla="*/ 2157 w 9914"/>
                <a:gd name="connsiteY47" fmla="*/ 6937 h 10000"/>
                <a:gd name="connsiteX48" fmla="*/ 2788 w 9914"/>
                <a:gd name="connsiteY48" fmla="*/ 7159 h 10000"/>
                <a:gd name="connsiteX49" fmla="*/ 3456 w 9914"/>
                <a:gd name="connsiteY49" fmla="*/ 7196 h 10000"/>
                <a:gd name="connsiteX50" fmla="*/ 3938 w 9914"/>
                <a:gd name="connsiteY50" fmla="*/ 7823 h 10000"/>
                <a:gd name="connsiteX51" fmla="*/ 3975 w 9914"/>
                <a:gd name="connsiteY51" fmla="*/ 8266 h 10000"/>
                <a:gd name="connsiteX52" fmla="*/ 3864 w 9914"/>
                <a:gd name="connsiteY52" fmla="*/ 8708 h 10000"/>
                <a:gd name="connsiteX53" fmla="*/ 4012 w 9914"/>
                <a:gd name="connsiteY53" fmla="*/ 9262 h 10000"/>
                <a:gd name="connsiteX54" fmla="*/ 4309 w 9914"/>
                <a:gd name="connsiteY54" fmla="*/ 9520 h 10000"/>
                <a:gd name="connsiteX55" fmla="*/ 4643 w 9914"/>
                <a:gd name="connsiteY55" fmla="*/ 9742 h 10000"/>
                <a:gd name="connsiteX56" fmla="*/ 4939 w 9914"/>
                <a:gd name="connsiteY56" fmla="*/ 10000 h 10000"/>
                <a:gd name="connsiteX0" fmla="*/ 4982 w 9740"/>
                <a:gd name="connsiteY0" fmla="*/ 10000 h 10000"/>
                <a:gd name="connsiteX1" fmla="*/ 5394 w 9740"/>
                <a:gd name="connsiteY1" fmla="*/ 9668 h 10000"/>
                <a:gd name="connsiteX2" fmla="*/ 6031 w 9740"/>
                <a:gd name="connsiteY2" fmla="*/ 9114 h 10000"/>
                <a:gd name="connsiteX3" fmla="*/ 6667 w 9740"/>
                <a:gd name="connsiteY3" fmla="*/ 8708 h 10000"/>
                <a:gd name="connsiteX4" fmla="*/ 7453 w 9740"/>
                <a:gd name="connsiteY4" fmla="*/ 8339 h 10000"/>
                <a:gd name="connsiteX5" fmla="*/ 7453 w 9740"/>
                <a:gd name="connsiteY5" fmla="*/ 8339 h 10000"/>
                <a:gd name="connsiteX6" fmla="*/ 7528 w 9740"/>
                <a:gd name="connsiteY6" fmla="*/ 8266 h 10000"/>
                <a:gd name="connsiteX7" fmla="*/ 7453 w 9740"/>
                <a:gd name="connsiteY7" fmla="*/ 7675 h 10000"/>
                <a:gd name="connsiteX8" fmla="*/ 7528 w 9740"/>
                <a:gd name="connsiteY8" fmla="*/ 7454 h 10000"/>
                <a:gd name="connsiteX9" fmla="*/ 7641 w 9740"/>
                <a:gd name="connsiteY9" fmla="*/ 7159 h 10000"/>
                <a:gd name="connsiteX10" fmla="*/ 7377 w 9740"/>
                <a:gd name="connsiteY10" fmla="*/ 6421 h 10000"/>
                <a:gd name="connsiteX11" fmla="*/ 7489 w 9740"/>
                <a:gd name="connsiteY11" fmla="*/ 5166 h 10000"/>
                <a:gd name="connsiteX12" fmla="*/ 7865 w 9740"/>
                <a:gd name="connsiteY12" fmla="*/ 4945 h 10000"/>
                <a:gd name="connsiteX13" fmla="*/ 8913 w 9740"/>
                <a:gd name="connsiteY13" fmla="*/ 4317 h 10000"/>
                <a:gd name="connsiteX14" fmla="*/ 9362 w 9740"/>
                <a:gd name="connsiteY14" fmla="*/ 3727 h 10000"/>
                <a:gd name="connsiteX15" fmla="*/ 9549 w 9740"/>
                <a:gd name="connsiteY15" fmla="*/ 2841 h 10000"/>
                <a:gd name="connsiteX16" fmla="*/ 9736 w 9740"/>
                <a:gd name="connsiteY16" fmla="*/ 1771 h 10000"/>
                <a:gd name="connsiteX17" fmla="*/ 9624 w 9740"/>
                <a:gd name="connsiteY17" fmla="*/ 1328 h 10000"/>
                <a:gd name="connsiteX18" fmla="*/ 9549 w 9740"/>
                <a:gd name="connsiteY18" fmla="*/ 1292 h 10000"/>
                <a:gd name="connsiteX19" fmla="*/ 9512 w 9740"/>
                <a:gd name="connsiteY19" fmla="*/ 1255 h 10000"/>
                <a:gd name="connsiteX20" fmla="*/ 9249 w 9740"/>
                <a:gd name="connsiteY20" fmla="*/ 959 h 10000"/>
                <a:gd name="connsiteX21" fmla="*/ 8875 w 9740"/>
                <a:gd name="connsiteY21" fmla="*/ 148 h 10000"/>
                <a:gd name="connsiteX22" fmla="*/ 8726 w 9740"/>
                <a:gd name="connsiteY22" fmla="*/ 0 h 10000"/>
                <a:gd name="connsiteX23" fmla="*/ 8726 w 9740"/>
                <a:gd name="connsiteY23" fmla="*/ 0 h 10000"/>
                <a:gd name="connsiteX24" fmla="*/ 7826 w 9740"/>
                <a:gd name="connsiteY24" fmla="*/ 480 h 10000"/>
                <a:gd name="connsiteX25" fmla="*/ 7265 w 9740"/>
                <a:gd name="connsiteY25" fmla="*/ 664 h 10000"/>
                <a:gd name="connsiteX26" fmla="*/ 6817 w 9740"/>
                <a:gd name="connsiteY26" fmla="*/ 1107 h 10000"/>
                <a:gd name="connsiteX27" fmla="*/ 4945 w 9740"/>
                <a:gd name="connsiteY27" fmla="*/ 2694 h 10000"/>
                <a:gd name="connsiteX28" fmla="*/ 4047 w 9740"/>
                <a:gd name="connsiteY28" fmla="*/ 3063 h 10000"/>
                <a:gd name="connsiteX29" fmla="*/ 3448 w 9740"/>
                <a:gd name="connsiteY29" fmla="*/ 3210 h 10000"/>
                <a:gd name="connsiteX30" fmla="*/ 2850 w 9740"/>
                <a:gd name="connsiteY30" fmla="*/ 3395 h 10000"/>
                <a:gd name="connsiteX31" fmla="*/ 2475 w 9740"/>
                <a:gd name="connsiteY31" fmla="*/ 3469 h 10000"/>
                <a:gd name="connsiteX32" fmla="*/ 2400 w 9740"/>
                <a:gd name="connsiteY32" fmla="*/ 3506 h 10000"/>
                <a:gd name="connsiteX33" fmla="*/ 2400 w 9740"/>
                <a:gd name="connsiteY33" fmla="*/ 3506 h 10000"/>
                <a:gd name="connsiteX34" fmla="*/ 2100 w 9740"/>
                <a:gd name="connsiteY34" fmla="*/ 3579 h 10000"/>
                <a:gd name="connsiteX35" fmla="*/ 2064 w 9740"/>
                <a:gd name="connsiteY35" fmla="*/ 3616 h 10000"/>
                <a:gd name="connsiteX36" fmla="*/ 1651 w 9740"/>
                <a:gd name="connsiteY36" fmla="*/ 3653 h 10000"/>
                <a:gd name="connsiteX37" fmla="*/ 1314 w 9740"/>
                <a:gd name="connsiteY37" fmla="*/ 3690 h 10000"/>
                <a:gd name="connsiteX38" fmla="*/ 529 w 9740"/>
                <a:gd name="connsiteY38" fmla="*/ 3911 h 10000"/>
                <a:gd name="connsiteX39" fmla="*/ 117 w 9740"/>
                <a:gd name="connsiteY39" fmla="*/ 4059 h 10000"/>
                <a:gd name="connsiteX40" fmla="*/ 41 w 9740"/>
                <a:gd name="connsiteY40" fmla="*/ 4133 h 10000"/>
                <a:gd name="connsiteX41" fmla="*/ 41 w 9740"/>
                <a:gd name="connsiteY41" fmla="*/ 4133 h 10000"/>
                <a:gd name="connsiteX42" fmla="*/ 454 w 9740"/>
                <a:gd name="connsiteY42" fmla="*/ 5351 h 10000"/>
                <a:gd name="connsiteX43" fmla="*/ 977 w 9740"/>
                <a:gd name="connsiteY43" fmla="*/ 5683 h 10000"/>
                <a:gd name="connsiteX44" fmla="*/ 1352 w 9740"/>
                <a:gd name="connsiteY44" fmla="*/ 5240 h 10000"/>
                <a:gd name="connsiteX45" fmla="*/ 1390 w 9740"/>
                <a:gd name="connsiteY45" fmla="*/ 5240 h 10000"/>
                <a:gd name="connsiteX46" fmla="*/ 2176 w 9740"/>
                <a:gd name="connsiteY46" fmla="*/ 6937 h 10000"/>
                <a:gd name="connsiteX47" fmla="*/ 2812 w 9740"/>
                <a:gd name="connsiteY47" fmla="*/ 7159 h 10000"/>
                <a:gd name="connsiteX48" fmla="*/ 3486 w 9740"/>
                <a:gd name="connsiteY48" fmla="*/ 7196 h 10000"/>
                <a:gd name="connsiteX49" fmla="*/ 3972 w 9740"/>
                <a:gd name="connsiteY49" fmla="*/ 7823 h 10000"/>
                <a:gd name="connsiteX50" fmla="*/ 4009 w 9740"/>
                <a:gd name="connsiteY50" fmla="*/ 8266 h 10000"/>
                <a:gd name="connsiteX51" fmla="*/ 3898 w 9740"/>
                <a:gd name="connsiteY51" fmla="*/ 8708 h 10000"/>
                <a:gd name="connsiteX52" fmla="*/ 4047 w 9740"/>
                <a:gd name="connsiteY52" fmla="*/ 9262 h 10000"/>
                <a:gd name="connsiteX53" fmla="*/ 4346 w 9740"/>
                <a:gd name="connsiteY53" fmla="*/ 9520 h 10000"/>
                <a:gd name="connsiteX54" fmla="*/ 4683 w 9740"/>
                <a:gd name="connsiteY54" fmla="*/ 9742 h 10000"/>
                <a:gd name="connsiteX55" fmla="*/ 4982 w 9740"/>
                <a:gd name="connsiteY55" fmla="*/ 10000 h 10000"/>
                <a:gd name="connsiteX0" fmla="*/ 5115 w 10000"/>
                <a:gd name="connsiteY0" fmla="*/ 10000 h 10000"/>
                <a:gd name="connsiteX1" fmla="*/ 5538 w 10000"/>
                <a:gd name="connsiteY1" fmla="*/ 9668 h 10000"/>
                <a:gd name="connsiteX2" fmla="*/ 6192 w 10000"/>
                <a:gd name="connsiteY2" fmla="*/ 9114 h 10000"/>
                <a:gd name="connsiteX3" fmla="*/ 6845 w 10000"/>
                <a:gd name="connsiteY3" fmla="*/ 8708 h 10000"/>
                <a:gd name="connsiteX4" fmla="*/ 7652 w 10000"/>
                <a:gd name="connsiteY4" fmla="*/ 8339 h 10000"/>
                <a:gd name="connsiteX5" fmla="*/ 7652 w 10000"/>
                <a:gd name="connsiteY5" fmla="*/ 8339 h 10000"/>
                <a:gd name="connsiteX6" fmla="*/ 7729 w 10000"/>
                <a:gd name="connsiteY6" fmla="*/ 8266 h 10000"/>
                <a:gd name="connsiteX7" fmla="*/ 7652 w 10000"/>
                <a:gd name="connsiteY7" fmla="*/ 7675 h 10000"/>
                <a:gd name="connsiteX8" fmla="*/ 7729 w 10000"/>
                <a:gd name="connsiteY8" fmla="*/ 7454 h 10000"/>
                <a:gd name="connsiteX9" fmla="*/ 7845 w 10000"/>
                <a:gd name="connsiteY9" fmla="*/ 7159 h 10000"/>
                <a:gd name="connsiteX10" fmla="*/ 7574 w 10000"/>
                <a:gd name="connsiteY10" fmla="*/ 6421 h 10000"/>
                <a:gd name="connsiteX11" fmla="*/ 7689 w 10000"/>
                <a:gd name="connsiteY11" fmla="*/ 5166 h 10000"/>
                <a:gd name="connsiteX12" fmla="*/ 8075 w 10000"/>
                <a:gd name="connsiteY12" fmla="*/ 4945 h 10000"/>
                <a:gd name="connsiteX13" fmla="*/ 9151 w 10000"/>
                <a:gd name="connsiteY13" fmla="*/ 4317 h 10000"/>
                <a:gd name="connsiteX14" fmla="*/ 9612 w 10000"/>
                <a:gd name="connsiteY14" fmla="*/ 3727 h 10000"/>
                <a:gd name="connsiteX15" fmla="*/ 9804 w 10000"/>
                <a:gd name="connsiteY15" fmla="*/ 2841 h 10000"/>
                <a:gd name="connsiteX16" fmla="*/ 9996 w 10000"/>
                <a:gd name="connsiteY16" fmla="*/ 1771 h 10000"/>
                <a:gd name="connsiteX17" fmla="*/ 9881 w 10000"/>
                <a:gd name="connsiteY17" fmla="*/ 1328 h 10000"/>
                <a:gd name="connsiteX18" fmla="*/ 9804 w 10000"/>
                <a:gd name="connsiteY18" fmla="*/ 1292 h 10000"/>
                <a:gd name="connsiteX19" fmla="*/ 9496 w 10000"/>
                <a:gd name="connsiteY19" fmla="*/ 959 h 10000"/>
                <a:gd name="connsiteX20" fmla="*/ 9112 w 10000"/>
                <a:gd name="connsiteY20" fmla="*/ 148 h 10000"/>
                <a:gd name="connsiteX21" fmla="*/ 8959 w 10000"/>
                <a:gd name="connsiteY21" fmla="*/ 0 h 10000"/>
                <a:gd name="connsiteX22" fmla="*/ 8959 w 10000"/>
                <a:gd name="connsiteY22" fmla="*/ 0 h 10000"/>
                <a:gd name="connsiteX23" fmla="*/ 8035 w 10000"/>
                <a:gd name="connsiteY23" fmla="*/ 480 h 10000"/>
                <a:gd name="connsiteX24" fmla="*/ 7459 w 10000"/>
                <a:gd name="connsiteY24" fmla="*/ 664 h 10000"/>
                <a:gd name="connsiteX25" fmla="*/ 6999 w 10000"/>
                <a:gd name="connsiteY25" fmla="*/ 1107 h 10000"/>
                <a:gd name="connsiteX26" fmla="*/ 5077 w 10000"/>
                <a:gd name="connsiteY26" fmla="*/ 2694 h 10000"/>
                <a:gd name="connsiteX27" fmla="*/ 4155 w 10000"/>
                <a:gd name="connsiteY27" fmla="*/ 3063 h 10000"/>
                <a:gd name="connsiteX28" fmla="*/ 3540 w 10000"/>
                <a:gd name="connsiteY28" fmla="*/ 3210 h 10000"/>
                <a:gd name="connsiteX29" fmla="*/ 2926 w 10000"/>
                <a:gd name="connsiteY29" fmla="*/ 3395 h 10000"/>
                <a:gd name="connsiteX30" fmla="*/ 2541 w 10000"/>
                <a:gd name="connsiteY30" fmla="*/ 3469 h 10000"/>
                <a:gd name="connsiteX31" fmla="*/ 2464 w 10000"/>
                <a:gd name="connsiteY31" fmla="*/ 3506 h 10000"/>
                <a:gd name="connsiteX32" fmla="*/ 2464 w 10000"/>
                <a:gd name="connsiteY32" fmla="*/ 3506 h 10000"/>
                <a:gd name="connsiteX33" fmla="*/ 2156 w 10000"/>
                <a:gd name="connsiteY33" fmla="*/ 3579 h 10000"/>
                <a:gd name="connsiteX34" fmla="*/ 2119 w 10000"/>
                <a:gd name="connsiteY34" fmla="*/ 3616 h 10000"/>
                <a:gd name="connsiteX35" fmla="*/ 1695 w 10000"/>
                <a:gd name="connsiteY35" fmla="*/ 3653 h 10000"/>
                <a:gd name="connsiteX36" fmla="*/ 1349 w 10000"/>
                <a:gd name="connsiteY36" fmla="*/ 3690 h 10000"/>
                <a:gd name="connsiteX37" fmla="*/ 543 w 10000"/>
                <a:gd name="connsiteY37" fmla="*/ 3911 h 10000"/>
                <a:gd name="connsiteX38" fmla="*/ 120 w 10000"/>
                <a:gd name="connsiteY38" fmla="*/ 4059 h 10000"/>
                <a:gd name="connsiteX39" fmla="*/ 42 w 10000"/>
                <a:gd name="connsiteY39" fmla="*/ 4133 h 10000"/>
                <a:gd name="connsiteX40" fmla="*/ 42 w 10000"/>
                <a:gd name="connsiteY40" fmla="*/ 4133 h 10000"/>
                <a:gd name="connsiteX41" fmla="*/ 466 w 10000"/>
                <a:gd name="connsiteY41" fmla="*/ 5351 h 10000"/>
                <a:gd name="connsiteX42" fmla="*/ 1003 w 10000"/>
                <a:gd name="connsiteY42" fmla="*/ 5683 h 10000"/>
                <a:gd name="connsiteX43" fmla="*/ 1388 w 10000"/>
                <a:gd name="connsiteY43" fmla="*/ 5240 h 10000"/>
                <a:gd name="connsiteX44" fmla="*/ 1427 w 10000"/>
                <a:gd name="connsiteY44" fmla="*/ 5240 h 10000"/>
                <a:gd name="connsiteX45" fmla="*/ 2234 w 10000"/>
                <a:gd name="connsiteY45" fmla="*/ 6937 h 10000"/>
                <a:gd name="connsiteX46" fmla="*/ 2887 w 10000"/>
                <a:gd name="connsiteY46" fmla="*/ 7159 h 10000"/>
                <a:gd name="connsiteX47" fmla="*/ 3579 w 10000"/>
                <a:gd name="connsiteY47" fmla="*/ 7196 h 10000"/>
                <a:gd name="connsiteX48" fmla="*/ 4078 w 10000"/>
                <a:gd name="connsiteY48" fmla="*/ 7823 h 10000"/>
                <a:gd name="connsiteX49" fmla="*/ 4116 w 10000"/>
                <a:gd name="connsiteY49" fmla="*/ 8266 h 10000"/>
                <a:gd name="connsiteX50" fmla="*/ 4002 w 10000"/>
                <a:gd name="connsiteY50" fmla="*/ 8708 h 10000"/>
                <a:gd name="connsiteX51" fmla="*/ 4155 w 10000"/>
                <a:gd name="connsiteY51" fmla="*/ 9262 h 10000"/>
                <a:gd name="connsiteX52" fmla="*/ 4462 w 10000"/>
                <a:gd name="connsiteY52" fmla="*/ 9520 h 10000"/>
                <a:gd name="connsiteX53" fmla="*/ 4808 w 10000"/>
                <a:gd name="connsiteY53" fmla="*/ 9742 h 10000"/>
                <a:gd name="connsiteX54" fmla="*/ 5115 w 10000"/>
                <a:gd name="connsiteY54" fmla="*/ 10000 h 10000"/>
                <a:gd name="connsiteX0" fmla="*/ 5115 w 10000"/>
                <a:gd name="connsiteY0" fmla="*/ 10000 h 10000"/>
                <a:gd name="connsiteX1" fmla="*/ 5538 w 10000"/>
                <a:gd name="connsiteY1" fmla="*/ 9668 h 10000"/>
                <a:gd name="connsiteX2" fmla="*/ 6192 w 10000"/>
                <a:gd name="connsiteY2" fmla="*/ 9114 h 10000"/>
                <a:gd name="connsiteX3" fmla="*/ 6845 w 10000"/>
                <a:gd name="connsiteY3" fmla="*/ 8708 h 10000"/>
                <a:gd name="connsiteX4" fmla="*/ 7652 w 10000"/>
                <a:gd name="connsiteY4" fmla="*/ 8339 h 10000"/>
                <a:gd name="connsiteX5" fmla="*/ 7652 w 10000"/>
                <a:gd name="connsiteY5" fmla="*/ 8339 h 10000"/>
                <a:gd name="connsiteX6" fmla="*/ 7729 w 10000"/>
                <a:gd name="connsiteY6" fmla="*/ 8266 h 10000"/>
                <a:gd name="connsiteX7" fmla="*/ 7652 w 10000"/>
                <a:gd name="connsiteY7" fmla="*/ 7675 h 10000"/>
                <a:gd name="connsiteX8" fmla="*/ 7729 w 10000"/>
                <a:gd name="connsiteY8" fmla="*/ 7454 h 10000"/>
                <a:gd name="connsiteX9" fmla="*/ 7845 w 10000"/>
                <a:gd name="connsiteY9" fmla="*/ 7159 h 10000"/>
                <a:gd name="connsiteX10" fmla="*/ 7574 w 10000"/>
                <a:gd name="connsiteY10" fmla="*/ 6421 h 10000"/>
                <a:gd name="connsiteX11" fmla="*/ 7689 w 10000"/>
                <a:gd name="connsiteY11" fmla="*/ 5166 h 10000"/>
                <a:gd name="connsiteX12" fmla="*/ 8075 w 10000"/>
                <a:gd name="connsiteY12" fmla="*/ 4945 h 10000"/>
                <a:gd name="connsiteX13" fmla="*/ 9151 w 10000"/>
                <a:gd name="connsiteY13" fmla="*/ 4317 h 10000"/>
                <a:gd name="connsiteX14" fmla="*/ 9612 w 10000"/>
                <a:gd name="connsiteY14" fmla="*/ 3727 h 10000"/>
                <a:gd name="connsiteX15" fmla="*/ 9804 w 10000"/>
                <a:gd name="connsiteY15" fmla="*/ 2841 h 10000"/>
                <a:gd name="connsiteX16" fmla="*/ 9996 w 10000"/>
                <a:gd name="connsiteY16" fmla="*/ 1771 h 10000"/>
                <a:gd name="connsiteX17" fmla="*/ 9881 w 10000"/>
                <a:gd name="connsiteY17" fmla="*/ 1328 h 10000"/>
                <a:gd name="connsiteX18" fmla="*/ 9804 w 10000"/>
                <a:gd name="connsiteY18" fmla="*/ 1292 h 10000"/>
                <a:gd name="connsiteX19" fmla="*/ 9112 w 10000"/>
                <a:gd name="connsiteY19" fmla="*/ 148 h 10000"/>
                <a:gd name="connsiteX20" fmla="*/ 8959 w 10000"/>
                <a:gd name="connsiteY20" fmla="*/ 0 h 10000"/>
                <a:gd name="connsiteX21" fmla="*/ 8959 w 10000"/>
                <a:gd name="connsiteY21" fmla="*/ 0 h 10000"/>
                <a:gd name="connsiteX22" fmla="*/ 8035 w 10000"/>
                <a:gd name="connsiteY22" fmla="*/ 480 h 10000"/>
                <a:gd name="connsiteX23" fmla="*/ 7459 w 10000"/>
                <a:gd name="connsiteY23" fmla="*/ 664 h 10000"/>
                <a:gd name="connsiteX24" fmla="*/ 6999 w 10000"/>
                <a:gd name="connsiteY24" fmla="*/ 1107 h 10000"/>
                <a:gd name="connsiteX25" fmla="*/ 5077 w 10000"/>
                <a:gd name="connsiteY25" fmla="*/ 2694 h 10000"/>
                <a:gd name="connsiteX26" fmla="*/ 4155 w 10000"/>
                <a:gd name="connsiteY26" fmla="*/ 3063 h 10000"/>
                <a:gd name="connsiteX27" fmla="*/ 3540 w 10000"/>
                <a:gd name="connsiteY27" fmla="*/ 3210 h 10000"/>
                <a:gd name="connsiteX28" fmla="*/ 2926 w 10000"/>
                <a:gd name="connsiteY28" fmla="*/ 3395 h 10000"/>
                <a:gd name="connsiteX29" fmla="*/ 2541 w 10000"/>
                <a:gd name="connsiteY29" fmla="*/ 3469 h 10000"/>
                <a:gd name="connsiteX30" fmla="*/ 2464 w 10000"/>
                <a:gd name="connsiteY30" fmla="*/ 3506 h 10000"/>
                <a:gd name="connsiteX31" fmla="*/ 2464 w 10000"/>
                <a:gd name="connsiteY31" fmla="*/ 3506 h 10000"/>
                <a:gd name="connsiteX32" fmla="*/ 2156 w 10000"/>
                <a:gd name="connsiteY32" fmla="*/ 3579 h 10000"/>
                <a:gd name="connsiteX33" fmla="*/ 2119 w 10000"/>
                <a:gd name="connsiteY33" fmla="*/ 3616 h 10000"/>
                <a:gd name="connsiteX34" fmla="*/ 1695 w 10000"/>
                <a:gd name="connsiteY34" fmla="*/ 3653 h 10000"/>
                <a:gd name="connsiteX35" fmla="*/ 1349 w 10000"/>
                <a:gd name="connsiteY35" fmla="*/ 3690 h 10000"/>
                <a:gd name="connsiteX36" fmla="*/ 543 w 10000"/>
                <a:gd name="connsiteY36" fmla="*/ 3911 h 10000"/>
                <a:gd name="connsiteX37" fmla="*/ 120 w 10000"/>
                <a:gd name="connsiteY37" fmla="*/ 4059 h 10000"/>
                <a:gd name="connsiteX38" fmla="*/ 42 w 10000"/>
                <a:gd name="connsiteY38" fmla="*/ 4133 h 10000"/>
                <a:gd name="connsiteX39" fmla="*/ 42 w 10000"/>
                <a:gd name="connsiteY39" fmla="*/ 4133 h 10000"/>
                <a:gd name="connsiteX40" fmla="*/ 466 w 10000"/>
                <a:gd name="connsiteY40" fmla="*/ 5351 h 10000"/>
                <a:gd name="connsiteX41" fmla="*/ 1003 w 10000"/>
                <a:gd name="connsiteY41" fmla="*/ 5683 h 10000"/>
                <a:gd name="connsiteX42" fmla="*/ 1388 w 10000"/>
                <a:gd name="connsiteY42" fmla="*/ 5240 h 10000"/>
                <a:gd name="connsiteX43" fmla="*/ 1427 w 10000"/>
                <a:gd name="connsiteY43" fmla="*/ 5240 h 10000"/>
                <a:gd name="connsiteX44" fmla="*/ 2234 w 10000"/>
                <a:gd name="connsiteY44" fmla="*/ 6937 h 10000"/>
                <a:gd name="connsiteX45" fmla="*/ 2887 w 10000"/>
                <a:gd name="connsiteY45" fmla="*/ 7159 h 10000"/>
                <a:gd name="connsiteX46" fmla="*/ 3579 w 10000"/>
                <a:gd name="connsiteY46" fmla="*/ 7196 h 10000"/>
                <a:gd name="connsiteX47" fmla="*/ 4078 w 10000"/>
                <a:gd name="connsiteY47" fmla="*/ 7823 h 10000"/>
                <a:gd name="connsiteX48" fmla="*/ 4116 w 10000"/>
                <a:gd name="connsiteY48" fmla="*/ 8266 h 10000"/>
                <a:gd name="connsiteX49" fmla="*/ 4002 w 10000"/>
                <a:gd name="connsiteY49" fmla="*/ 8708 h 10000"/>
                <a:gd name="connsiteX50" fmla="*/ 4155 w 10000"/>
                <a:gd name="connsiteY50" fmla="*/ 9262 h 10000"/>
                <a:gd name="connsiteX51" fmla="*/ 4462 w 10000"/>
                <a:gd name="connsiteY51" fmla="*/ 9520 h 10000"/>
                <a:gd name="connsiteX52" fmla="*/ 4808 w 10000"/>
                <a:gd name="connsiteY52" fmla="*/ 9742 h 10000"/>
                <a:gd name="connsiteX53" fmla="*/ 5115 w 10000"/>
                <a:gd name="connsiteY53" fmla="*/ 10000 h 10000"/>
                <a:gd name="connsiteX0" fmla="*/ 5115 w 9881"/>
                <a:gd name="connsiteY0" fmla="*/ 10000 h 10000"/>
                <a:gd name="connsiteX1" fmla="*/ 5538 w 9881"/>
                <a:gd name="connsiteY1" fmla="*/ 9668 h 10000"/>
                <a:gd name="connsiteX2" fmla="*/ 6192 w 9881"/>
                <a:gd name="connsiteY2" fmla="*/ 9114 h 10000"/>
                <a:gd name="connsiteX3" fmla="*/ 6845 w 9881"/>
                <a:gd name="connsiteY3" fmla="*/ 8708 h 10000"/>
                <a:gd name="connsiteX4" fmla="*/ 7652 w 9881"/>
                <a:gd name="connsiteY4" fmla="*/ 8339 h 10000"/>
                <a:gd name="connsiteX5" fmla="*/ 7652 w 9881"/>
                <a:gd name="connsiteY5" fmla="*/ 8339 h 10000"/>
                <a:gd name="connsiteX6" fmla="*/ 7729 w 9881"/>
                <a:gd name="connsiteY6" fmla="*/ 8266 h 10000"/>
                <a:gd name="connsiteX7" fmla="*/ 7652 w 9881"/>
                <a:gd name="connsiteY7" fmla="*/ 7675 h 10000"/>
                <a:gd name="connsiteX8" fmla="*/ 7729 w 9881"/>
                <a:gd name="connsiteY8" fmla="*/ 7454 h 10000"/>
                <a:gd name="connsiteX9" fmla="*/ 7845 w 9881"/>
                <a:gd name="connsiteY9" fmla="*/ 7159 h 10000"/>
                <a:gd name="connsiteX10" fmla="*/ 7574 w 9881"/>
                <a:gd name="connsiteY10" fmla="*/ 6421 h 10000"/>
                <a:gd name="connsiteX11" fmla="*/ 7689 w 9881"/>
                <a:gd name="connsiteY11" fmla="*/ 5166 h 10000"/>
                <a:gd name="connsiteX12" fmla="*/ 8075 w 9881"/>
                <a:gd name="connsiteY12" fmla="*/ 4945 h 10000"/>
                <a:gd name="connsiteX13" fmla="*/ 9151 w 9881"/>
                <a:gd name="connsiteY13" fmla="*/ 4317 h 10000"/>
                <a:gd name="connsiteX14" fmla="*/ 9612 w 9881"/>
                <a:gd name="connsiteY14" fmla="*/ 3727 h 10000"/>
                <a:gd name="connsiteX15" fmla="*/ 9804 w 9881"/>
                <a:gd name="connsiteY15" fmla="*/ 2841 h 10000"/>
                <a:gd name="connsiteX16" fmla="*/ 9881 w 9881"/>
                <a:gd name="connsiteY16" fmla="*/ 1328 h 10000"/>
                <a:gd name="connsiteX17" fmla="*/ 9804 w 9881"/>
                <a:gd name="connsiteY17" fmla="*/ 1292 h 10000"/>
                <a:gd name="connsiteX18" fmla="*/ 9112 w 9881"/>
                <a:gd name="connsiteY18" fmla="*/ 148 h 10000"/>
                <a:gd name="connsiteX19" fmla="*/ 8959 w 9881"/>
                <a:gd name="connsiteY19" fmla="*/ 0 h 10000"/>
                <a:gd name="connsiteX20" fmla="*/ 8959 w 9881"/>
                <a:gd name="connsiteY20" fmla="*/ 0 h 10000"/>
                <a:gd name="connsiteX21" fmla="*/ 8035 w 9881"/>
                <a:gd name="connsiteY21" fmla="*/ 480 h 10000"/>
                <a:gd name="connsiteX22" fmla="*/ 7459 w 9881"/>
                <a:gd name="connsiteY22" fmla="*/ 664 h 10000"/>
                <a:gd name="connsiteX23" fmla="*/ 6999 w 9881"/>
                <a:gd name="connsiteY23" fmla="*/ 1107 h 10000"/>
                <a:gd name="connsiteX24" fmla="*/ 5077 w 9881"/>
                <a:gd name="connsiteY24" fmla="*/ 2694 h 10000"/>
                <a:gd name="connsiteX25" fmla="*/ 4155 w 9881"/>
                <a:gd name="connsiteY25" fmla="*/ 3063 h 10000"/>
                <a:gd name="connsiteX26" fmla="*/ 3540 w 9881"/>
                <a:gd name="connsiteY26" fmla="*/ 3210 h 10000"/>
                <a:gd name="connsiteX27" fmla="*/ 2926 w 9881"/>
                <a:gd name="connsiteY27" fmla="*/ 3395 h 10000"/>
                <a:gd name="connsiteX28" fmla="*/ 2541 w 9881"/>
                <a:gd name="connsiteY28" fmla="*/ 3469 h 10000"/>
                <a:gd name="connsiteX29" fmla="*/ 2464 w 9881"/>
                <a:gd name="connsiteY29" fmla="*/ 3506 h 10000"/>
                <a:gd name="connsiteX30" fmla="*/ 2464 w 9881"/>
                <a:gd name="connsiteY30" fmla="*/ 3506 h 10000"/>
                <a:gd name="connsiteX31" fmla="*/ 2156 w 9881"/>
                <a:gd name="connsiteY31" fmla="*/ 3579 h 10000"/>
                <a:gd name="connsiteX32" fmla="*/ 2119 w 9881"/>
                <a:gd name="connsiteY32" fmla="*/ 3616 h 10000"/>
                <a:gd name="connsiteX33" fmla="*/ 1695 w 9881"/>
                <a:gd name="connsiteY33" fmla="*/ 3653 h 10000"/>
                <a:gd name="connsiteX34" fmla="*/ 1349 w 9881"/>
                <a:gd name="connsiteY34" fmla="*/ 3690 h 10000"/>
                <a:gd name="connsiteX35" fmla="*/ 543 w 9881"/>
                <a:gd name="connsiteY35" fmla="*/ 3911 h 10000"/>
                <a:gd name="connsiteX36" fmla="*/ 120 w 9881"/>
                <a:gd name="connsiteY36" fmla="*/ 4059 h 10000"/>
                <a:gd name="connsiteX37" fmla="*/ 42 w 9881"/>
                <a:gd name="connsiteY37" fmla="*/ 4133 h 10000"/>
                <a:gd name="connsiteX38" fmla="*/ 42 w 9881"/>
                <a:gd name="connsiteY38" fmla="*/ 4133 h 10000"/>
                <a:gd name="connsiteX39" fmla="*/ 466 w 9881"/>
                <a:gd name="connsiteY39" fmla="*/ 5351 h 10000"/>
                <a:gd name="connsiteX40" fmla="*/ 1003 w 9881"/>
                <a:gd name="connsiteY40" fmla="*/ 5683 h 10000"/>
                <a:gd name="connsiteX41" fmla="*/ 1388 w 9881"/>
                <a:gd name="connsiteY41" fmla="*/ 5240 h 10000"/>
                <a:gd name="connsiteX42" fmla="*/ 1427 w 9881"/>
                <a:gd name="connsiteY42" fmla="*/ 5240 h 10000"/>
                <a:gd name="connsiteX43" fmla="*/ 2234 w 9881"/>
                <a:gd name="connsiteY43" fmla="*/ 6937 h 10000"/>
                <a:gd name="connsiteX44" fmla="*/ 2887 w 9881"/>
                <a:gd name="connsiteY44" fmla="*/ 7159 h 10000"/>
                <a:gd name="connsiteX45" fmla="*/ 3579 w 9881"/>
                <a:gd name="connsiteY45" fmla="*/ 7196 h 10000"/>
                <a:gd name="connsiteX46" fmla="*/ 4078 w 9881"/>
                <a:gd name="connsiteY46" fmla="*/ 7823 h 10000"/>
                <a:gd name="connsiteX47" fmla="*/ 4116 w 9881"/>
                <a:gd name="connsiteY47" fmla="*/ 8266 h 10000"/>
                <a:gd name="connsiteX48" fmla="*/ 4002 w 9881"/>
                <a:gd name="connsiteY48" fmla="*/ 8708 h 10000"/>
                <a:gd name="connsiteX49" fmla="*/ 4155 w 9881"/>
                <a:gd name="connsiteY49" fmla="*/ 9262 h 10000"/>
                <a:gd name="connsiteX50" fmla="*/ 4462 w 9881"/>
                <a:gd name="connsiteY50" fmla="*/ 9520 h 10000"/>
                <a:gd name="connsiteX51" fmla="*/ 4808 w 9881"/>
                <a:gd name="connsiteY51" fmla="*/ 9742 h 10000"/>
                <a:gd name="connsiteX52" fmla="*/ 5115 w 9881"/>
                <a:gd name="connsiteY5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881" h="10000">
                  <a:moveTo>
                    <a:pt x="5115" y="10000"/>
                  </a:moveTo>
                  <a:cubicBezTo>
                    <a:pt x="5269" y="9963"/>
                    <a:pt x="5422" y="9742"/>
                    <a:pt x="5538" y="9668"/>
                  </a:cubicBezTo>
                  <a:cubicBezTo>
                    <a:pt x="5730" y="9483"/>
                    <a:pt x="5961" y="9262"/>
                    <a:pt x="6192" y="9114"/>
                  </a:cubicBezTo>
                  <a:cubicBezTo>
                    <a:pt x="6345" y="9004"/>
                    <a:pt x="6653" y="8708"/>
                    <a:pt x="6845" y="8708"/>
                  </a:cubicBezTo>
                  <a:cubicBezTo>
                    <a:pt x="7037" y="8524"/>
                    <a:pt x="7459" y="8487"/>
                    <a:pt x="7652" y="8339"/>
                  </a:cubicBezTo>
                  <a:lnTo>
                    <a:pt x="7652" y="8339"/>
                  </a:lnTo>
                  <a:cubicBezTo>
                    <a:pt x="7689" y="8339"/>
                    <a:pt x="7689" y="8303"/>
                    <a:pt x="7729" y="8266"/>
                  </a:cubicBezTo>
                  <a:cubicBezTo>
                    <a:pt x="7998" y="8081"/>
                    <a:pt x="7882" y="7897"/>
                    <a:pt x="7652" y="7675"/>
                  </a:cubicBezTo>
                  <a:cubicBezTo>
                    <a:pt x="7536" y="7601"/>
                    <a:pt x="7652" y="7491"/>
                    <a:pt x="7729" y="7454"/>
                  </a:cubicBezTo>
                  <a:cubicBezTo>
                    <a:pt x="7805" y="7343"/>
                    <a:pt x="7805" y="7306"/>
                    <a:pt x="7845" y="7159"/>
                  </a:cubicBezTo>
                  <a:cubicBezTo>
                    <a:pt x="8113" y="6863"/>
                    <a:pt x="7345" y="6568"/>
                    <a:pt x="7574" y="6421"/>
                  </a:cubicBezTo>
                  <a:cubicBezTo>
                    <a:pt x="7548" y="6089"/>
                    <a:pt x="7607" y="5412"/>
                    <a:pt x="7689" y="5166"/>
                  </a:cubicBezTo>
                  <a:cubicBezTo>
                    <a:pt x="7805" y="4982"/>
                    <a:pt x="7920" y="5018"/>
                    <a:pt x="8075" y="4945"/>
                  </a:cubicBezTo>
                  <a:cubicBezTo>
                    <a:pt x="8318" y="4804"/>
                    <a:pt x="8895" y="4520"/>
                    <a:pt x="9151" y="4317"/>
                  </a:cubicBezTo>
                  <a:cubicBezTo>
                    <a:pt x="9343" y="4182"/>
                    <a:pt x="9523" y="3905"/>
                    <a:pt x="9612" y="3727"/>
                  </a:cubicBezTo>
                  <a:cubicBezTo>
                    <a:pt x="9720" y="3481"/>
                    <a:pt x="9695" y="3013"/>
                    <a:pt x="9804" y="2841"/>
                  </a:cubicBezTo>
                  <a:cubicBezTo>
                    <a:pt x="9849" y="2441"/>
                    <a:pt x="9881" y="1586"/>
                    <a:pt x="9881" y="1328"/>
                  </a:cubicBezTo>
                  <a:cubicBezTo>
                    <a:pt x="9881" y="1070"/>
                    <a:pt x="9841" y="1292"/>
                    <a:pt x="9804" y="1292"/>
                  </a:cubicBezTo>
                  <a:cubicBezTo>
                    <a:pt x="9676" y="1095"/>
                    <a:pt x="9253" y="363"/>
                    <a:pt x="9112" y="148"/>
                  </a:cubicBezTo>
                  <a:lnTo>
                    <a:pt x="8959" y="0"/>
                  </a:lnTo>
                  <a:lnTo>
                    <a:pt x="8959" y="0"/>
                  </a:lnTo>
                  <a:cubicBezTo>
                    <a:pt x="8843" y="74"/>
                    <a:pt x="8151" y="369"/>
                    <a:pt x="8035" y="480"/>
                  </a:cubicBezTo>
                  <a:cubicBezTo>
                    <a:pt x="7845" y="590"/>
                    <a:pt x="7689" y="664"/>
                    <a:pt x="7459" y="664"/>
                  </a:cubicBezTo>
                  <a:cubicBezTo>
                    <a:pt x="7345" y="775"/>
                    <a:pt x="7153" y="1033"/>
                    <a:pt x="6999" y="1107"/>
                  </a:cubicBezTo>
                  <a:cubicBezTo>
                    <a:pt x="6499" y="1845"/>
                    <a:pt x="5999" y="2325"/>
                    <a:pt x="5077" y="2694"/>
                  </a:cubicBezTo>
                  <a:lnTo>
                    <a:pt x="4155" y="3063"/>
                  </a:lnTo>
                  <a:cubicBezTo>
                    <a:pt x="3962" y="3137"/>
                    <a:pt x="3732" y="3173"/>
                    <a:pt x="3540" y="3210"/>
                  </a:cubicBezTo>
                  <a:cubicBezTo>
                    <a:pt x="3309" y="3284"/>
                    <a:pt x="3117" y="3321"/>
                    <a:pt x="2926" y="3395"/>
                  </a:cubicBezTo>
                  <a:cubicBezTo>
                    <a:pt x="2810" y="3432"/>
                    <a:pt x="2656" y="3469"/>
                    <a:pt x="2541" y="3469"/>
                  </a:cubicBezTo>
                  <a:cubicBezTo>
                    <a:pt x="2502" y="3506"/>
                    <a:pt x="2502" y="3506"/>
                    <a:pt x="2464" y="3506"/>
                  </a:cubicBezTo>
                  <a:lnTo>
                    <a:pt x="2464" y="3506"/>
                  </a:lnTo>
                  <a:lnTo>
                    <a:pt x="2156" y="3579"/>
                  </a:lnTo>
                  <a:cubicBezTo>
                    <a:pt x="2119" y="3579"/>
                    <a:pt x="2119" y="3579"/>
                    <a:pt x="2119" y="3616"/>
                  </a:cubicBezTo>
                  <a:cubicBezTo>
                    <a:pt x="1964" y="3616"/>
                    <a:pt x="1848" y="3653"/>
                    <a:pt x="1695" y="3653"/>
                  </a:cubicBezTo>
                  <a:cubicBezTo>
                    <a:pt x="1580" y="3653"/>
                    <a:pt x="1465" y="3653"/>
                    <a:pt x="1349" y="3690"/>
                  </a:cubicBezTo>
                  <a:cubicBezTo>
                    <a:pt x="1081" y="3764"/>
                    <a:pt x="812" y="3801"/>
                    <a:pt x="543" y="3911"/>
                  </a:cubicBezTo>
                  <a:cubicBezTo>
                    <a:pt x="428" y="3948"/>
                    <a:pt x="235" y="4059"/>
                    <a:pt x="120" y="4059"/>
                  </a:cubicBezTo>
                  <a:cubicBezTo>
                    <a:pt x="120" y="4096"/>
                    <a:pt x="82" y="4133"/>
                    <a:pt x="42" y="4133"/>
                  </a:cubicBezTo>
                  <a:lnTo>
                    <a:pt x="42" y="4133"/>
                  </a:lnTo>
                  <a:cubicBezTo>
                    <a:pt x="-73" y="4539"/>
                    <a:pt x="42" y="5166"/>
                    <a:pt x="466" y="5351"/>
                  </a:cubicBezTo>
                  <a:cubicBezTo>
                    <a:pt x="659" y="5424"/>
                    <a:pt x="773" y="5609"/>
                    <a:pt x="1003" y="5683"/>
                  </a:cubicBezTo>
                  <a:cubicBezTo>
                    <a:pt x="1157" y="5720"/>
                    <a:pt x="1349" y="5351"/>
                    <a:pt x="1388" y="5240"/>
                  </a:cubicBezTo>
                  <a:lnTo>
                    <a:pt x="1427" y="5240"/>
                  </a:lnTo>
                  <a:cubicBezTo>
                    <a:pt x="1619" y="5756"/>
                    <a:pt x="1926" y="6421"/>
                    <a:pt x="2234" y="6937"/>
                  </a:cubicBezTo>
                  <a:cubicBezTo>
                    <a:pt x="2426" y="7269"/>
                    <a:pt x="2502" y="7380"/>
                    <a:pt x="2887" y="7159"/>
                  </a:cubicBezTo>
                  <a:cubicBezTo>
                    <a:pt x="3155" y="6937"/>
                    <a:pt x="3348" y="6827"/>
                    <a:pt x="3579" y="7196"/>
                  </a:cubicBezTo>
                  <a:cubicBezTo>
                    <a:pt x="3694" y="7491"/>
                    <a:pt x="4040" y="7528"/>
                    <a:pt x="4078" y="7823"/>
                  </a:cubicBezTo>
                  <a:cubicBezTo>
                    <a:pt x="4116" y="7970"/>
                    <a:pt x="4116" y="8118"/>
                    <a:pt x="4116" y="8266"/>
                  </a:cubicBezTo>
                  <a:cubicBezTo>
                    <a:pt x="4116" y="8487"/>
                    <a:pt x="4078" y="8524"/>
                    <a:pt x="4002" y="8708"/>
                  </a:cubicBezTo>
                  <a:cubicBezTo>
                    <a:pt x="3694" y="8930"/>
                    <a:pt x="4040" y="9114"/>
                    <a:pt x="4155" y="9262"/>
                  </a:cubicBezTo>
                  <a:cubicBezTo>
                    <a:pt x="4232" y="9299"/>
                    <a:pt x="4386" y="9446"/>
                    <a:pt x="4462" y="9520"/>
                  </a:cubicBezTo>
                  <a:lnTo>
                    <a:pt x="4808" y="9742"/>
                  </a:lnTo>
                  <a:lnTo>
                    <a:pt x="5115" y="10000"/>
                  </a:ln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C681EDC7-696F-CA29-6A43-ACC73C13E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969" y="3589173"/>
              <a:ext cx="684928" cy="602135"/>
            </a:xfrm>
            <a:custGeom>
              <a:avLst/>
              <a:gdLst>
                <a:gd name="T0" fmla="*/ 137 w 269"/>
                <a:gd name="T1" fmla="*/ 0 h 236"/>
                <a:gd name="T2" fmla="*/ 148 w 269"/>
                <a:gd name="T3" fmla="*/ 33 h 236"/>
                <a:gd name="T4" fmla="*/ 162 w 269"/>
                <a:gd name="T5" fmla="*/ 42 h 236"/>
                <a:gd name="T6" fmla="*/ 172 w 269"/>
                <a:gd name="T7" fmla="*/ 30 h 236"/>
                <a:gd name="T8" fmla="*/ 173 w 269"/>
                <a:gd name="T9" fmla="*/ 30 h 236"/>
                <a:gd name="T10" fmla="*/ 194 w 269"/>
                <a:gd name="T11" fmla="*/ 76 h 236"/>
                <a:gd name="T12" fmla="*/ 211 w 269"/>
                <a:gd name="T13" fmla="*/ 82 h 236"/>
                <a:gd name="T14" fmla="*/ 229 w 269"/>
                <a:gd name="T15" fmla="*/ 83 h 236"/>
                <a:gd name="T16" fmla="*/ 242 w 269"/>
                <a:gd name="T17" fmla="*/ 100 h 236"/>
                <a:gd name="T18" fmla="*/ 243 w 269"/>
                <a:gd name="T19" fmla="*/ 112 h 236"/>
                <a:gd name="T20" fmla="*/ 240 w 269"/>
                <a:gd name="T21" fmla="*/ 124 h 236"/>
                <a:gd name="T22" fmla="*/ 244 w 269"/>
                <a:gd name="T23" fmla="*/ 139 h 236"/>
                <a:gd name="T24" fmla="*/ 252 w 269"/>
                <a:gd name="T25" fmla="*/ 146 h 236"/>
                <a:gd name="T26" fmla="*/ 261 w 269"/>
                <a:gd name="T27" fmla="*/ 152 h 236"/>
                <a:gd name="T28" fmla="*/ 269 w 269"/>
                <a:gd name="T29" fmla="*/ 159 h 236"/>
                <a:gd name="T30" fmla="*/ 269 w 269"/>
                <a:gd name="T31" fmla="*/ 159 h 236"/>
                <a:gd name="T32" fmla="*/ 233 w 269"/>
                <a:gd name="T33" fmla="*/ 190 h 236"/>
                <a:gd name="T34" fmla="*/ 197 w 269"/>
                <a:gd name="T35" fmla="*/ 236 h 236"/>
                <a:gd name="T36" fmla="*/ 197 w 269"/>
                <a:gd name="T37" fmla="*/ 236 h 236"/>
                <a:gd name="T38" fmla="*/ 175 w 269"/>
                <a:gd name="T39" fmla="*/ 218 h 236"/>
                <a:gd name="T40" fmla="*/ 175 w 269"/>
                <a:gd name="T41" fmla="*/ 218 h 236"/>
                <a:gd name="T42" fmla="*/ 0 w 269"/>
                <a:gd name="T43" fmla="*/ 70 h 236"/>
                <a:gd name="T44" fmla="*/ 0 w 269"/>
                <a:gd name="T45" fmla="*/ 70 h 236"/>
                <a:gd name="T46" fmla="*/ 41 w 269"/>
                <a:gd name="T47" fmla="*/ 50 h 236"/>
                <a:gd name="T48" fmla="*/ 64 w 269"/>
                <a:gd name="T49" fmla="*/ 33 h 236"/>
                <a:gd name="T50" fmla="*/ 64 w 269"/>
                <a:gd name="T51" fmla="*/ 33 h 236"/>
                <a:gd name="T52" fmla="*/ 69 w 269"/>
                <a:gd name="T53" fmla="*/ 31 h 236"/>
                <a:gd name="T54" fmla="*/ 86 w 269"/>
                <a:gd name="T55" fmla="*/ 17 h 236"/>
                <a:gd name="T56" fmla="*/ 95 w 269"/>
                <a:gd name="T57" fmla="*/ 11 h 236"/>
                <a:gd name="T58" fmla="*/ 109 w 269"/>
                <a:gd name="T59" fmla="*/ 4 h 236"/>
                <a:gd name="T60" fmla="*/ 126 w 269"/>
                <a:gd name="T61" fmla="*/ 0 h 236"/>
                <a:gd name="T62" fmla="*/ 137 w 269"/>
                <a:gd name="T6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9" h="236">
                  <a:moveTo>
                    <a:pt x="137" y="0"/>
                  </a:moveTo>
                  <a:cubicBezTo>
                    <a:pt x="134" y="11"/>
                    <a:pt x="137" y="28"/>
                    <a:pt x="148" y="33"/>
                  </a:cubicBezTo>
                  <a:cubicBezTo>
                    <a:pt x="153" y="35"/>
                    <a:pt x="156" y="40"/>
                    <a:pt x="162" y="42"/>
                  </a:cubicBezTo>
                  <a:cubicBezTo>
                    <a:pt x="166" y="43"/>
                    <a:pt x="171" y="33"/>
                    <a:pt x="172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8" y="44"/>
                    <a:pt x="186" y="62"/>
                    <a:pt x="194" y="76"/>
                  </a:cubicBezTo>
                  <a:cubicBezTo>
                    <a:pt x="199" y="85"/>
                    <a:pt x="201" y="88"/>
                    <a:pt x="211" y="82"/>
                  </a:cubicBezTo>
                  <a:cubicBezTo>
                    <a:pt x="218" y="76"/>
                    <a:pt x="223" y="73"/>
                    <a:pt x="229" y="83"/>
                  </a:cubicBezTo>
                  <a:cubicBezTo>
                    <a:pt x="232" y="91"/>
                    <a:pt x="241" y="92"/>
                    <a:pt x="242" y="100"/>
                  </a:cubicBezTo>
                  <a:cubicBezTo>
                    <a:pt x="243" y="104"/>
                    <a:pt x="243" y="108"/>
                    <a:pt x="243" y="112"/>
                  </a:cubicBezTo>
                  <a:cubicBezTo>
                    <a:pt x="243" y="118"/>
                    <a:pt x="242" y="119"/>
                    <a:pt x="240" y="124"/>
                  </a:cubicBezTo>
                  <a:cubicBezTo>
                    <a:pt x="232" y="130"/>
                    <a:pt x="241" y="135"/>
                    <a:pt x="244" y="139"/>
                  </a:cubicBezTo>
                  <a:cubicBezTo>
                    <a:pt x="246" y="140"/>
                    <a:pt x="250" y="144"/>
                    <a:pt x="252" y="146"/>
                  </a:cubicBezTo>
                  <a:cubicBezTo>
                    <a:pt x="261" y="152"/>
                    <a:pt x="261" y="152"/>
                    <a:pt x="261" y="152"/>
                  </a:cubicBezTo>
                  <a:cubicBezTo>
                    <a:pt x="269" y="159"/>
                    <a:pt x="269" y="159"/>
                    <a:pt x="269" y="159"/>
                  </a:cubicBezTo>
                  <a:cubicBezTo>
                    <a:pt x="269" y="159"/>
                    <a:pt x="269" y="159"/>
                    <a:pt x="269" y="159"/>
                  </a:cubicBezTo>
                  <a:cubicBezTo>
                    <a:pt x="233" y="190"/>
                    <a:pt x="233" y="190"/>
                    <a:pt x="233" y="190"/>
                  </a:cubicBezTo>
                  <a:cubicBezTo>
                    <a:pt x="197" y="236"/>
                    <a:pt x="197" y="236"/>
                    <a:pt x="197" y="236"/>
                  </a:cubicBezTo>
                  <a:cubicBezTo>
                    <a:pt x="197" y="236"/>
                    <a:pt x="197" y="236"/>
                    <a:pt x="197" y="236"/>
                  </a:cubicBezTo>
                  <a:cubicBezTo>
                    <a:pt x="175" y="218"/>
                    <a:pt x="175" y="218"/>
                    <a:pt x="175" y="218"/>
                  </a:cubicBezTo>
                  <a:cubicBezTo>
                    <a:pt x="175" y="218"/>
                    <a:pt x="175" y="218"/>
                    <a:pt x="175" y="218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6" y="32"/>
                    <a:pt x="67" y="31"/>
                    <a:pt x="69" y="31"/>
                  </a:cubicBezTo>
                  <a:cubicBezTo>
                    <a:pt x="74" y="26"/>
                    <a:pt x="81" y="22"/>
                    <a:pt x="86" y="17"/>
                  </a:cubicBezTo>
                  <a:cubicBezTo>
                    <a:pt x="89" y="16"/>
                    <a:pt x="92" y="12"/>
                    <a:pt x="95" y="11"/>
                  </a:cubicBezTo>
                  <a:cubicBezTo>
                    <a:pt x="100" y="9"/>
                    <a:pt x="104" y="6"/>
                    <a:pt x="109" y="4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37" y="0"/>
                    <a:pt x="137" y="0"/>
                    <a:pt x="137" y="0"/>
                  </a:cubicBezTo>
                  <a:close/>
                </a:path>
              </a:pathLst>
            </a:custGeom>
            <a:solidFill>
              <a:srgbClr val="B5B348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96F1D526-DC2E-45C6-FF8A-0C762A9BC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6188" y="3796157"/>
              <a:ext cx="610916" cy="879368"/>
            </a:xfrm>
            <a:custGeom>
              <a:avLst/>
              <a:gdLst>
                <a:gd name="T0" fmla="*/ 152 w 240"/>
                <a:gd name="T1" fmla="*/ 345 h 345"/>
                <a:gd name="T2" fmla="*/ 162 w 240"/>
                <a:gd name="T3" fmla="*/ 325 h 345"/>
                <a:gd name="T4" fmla="*/ 170 w 240"/>
                <a:gd name="T5" fmla="*/ 324 h 345"/>
                <a:gd name="T6" fmla="*/ 180 w 240"/>
                <a:gd name="T7" fmla="*/ 317 h 345"/>
                <a:gd name="T8" fmla="*/ 196 w 240"/>
                <a:gd name="T9" fmla="*/ 310 h 345"/>
                <a:gd name="T10" fmla="*/ 210 w 240"/>
                <a:gd name="T11" fmla="*/ 301 h 345"/>
                <a:gd name="T12" fmla="*/ 224 w 240"/>
                <a:gd name="T13" fmla="*/ 297 h 345"/>
                <a:gd name="T14" fmla="*/ 224 w 240"/>
                <a:gd name="T15" fmla="*/ 297 h 345"/>
                <a:gd name="T16" fmla="*/ 169 w 240"/>
                <a:gd name="T17" fmla="*/ 119 h 345"/>
                <a:gd name="T18" fmla="*/ 240 w 240"/>
                <a:gd name="T19" fmla="*/ 69 h 345"/>
                <a:gd name="T20" fmla="*/ 240 w 240"/>
                <a:gd name="T21" fmla="*/ 69 h 345"/>
                <a:gd name="T22" fmla="*/ 164 w 240"/>
                <a:gd name="T23" fmla="*/ 0 h 345"/>
                <a:gd name="T24" fmla="*/ 164 w 240"/>
                <a:gd name="T25" fmla="*/ 0 h 345"/>
                <a:gd name="T26" fmla="*/ 125 w 240"/>
                <a:gd name="T27" fmla="*/ 7 h 345"/>
                <a:gd name="T28" fmla="*/ 116 w 240"/>
                <a:gd name="T29" fmla="*/ 10 h 345"/>
                <a:gd name="T30" fmla="*/ 109 w 240"/>
                <a:gd name="T31" fmla="*/ 11 h 345"/>
                <a:gd name="T32" fmla="*/ 95 w 240"/>
                <a:gd name="T33" fmla="*/ 21 h 345"/>
                <a:gd name="T34" fmla="*/ 79 w 240"/>
                <a:gd name="T35" fmla="*/ 23 h 345"/>
                <a:gd name="T36" fmla="*/ 46 w 240"/>
                <a:gd name="T37" fmla="*/ 28 h 345"/>
                <a:gd name="T38" fmla="*/ 43 w 240"/>
                <a:gd name="T39" fmla="*/ 17 h 345"/>
                <a:gd name="T40" fmla="*/ 43 w 240"/>
                <a:gd name="T41" fmla="*/ 17 h 345"/>
                <a:gd name="T42" fmla="*/ 38 w 240"/>
                <a:gd name="T43" fmla="*/ 38 h 345"/>
                <a:gd name="T44" fmla="*/ 24 w 240"/>
                <a:gd name="T45" fmla="*/ 53 h 345"/>
                <a:gd name="T46" fmla="*/ 21 w 240"/>
                <a:gd name="T47" fmla="*/ 68 h 345"/>
                <a:gd name="T48" fmla="*/ 23 w 240"/>
                <a:gd name="T49" fmla="*/ 82 h 345"/>
                <a:gd name="T50" fmla="*/ 30 w 240"/>
                <a:gd name="T51" fmla="*/ 99 h 345"/>
                <a:gd name="T52" fmla="*/ 38 w 240"/>
                <a:gd name="T53" fmla="*/ 106 h 345"/>
                <a:gd name="T54" fmla="*/ 44 w 240"/>
                <a:gd name="T55" fmla="*/ 114 h 345"/>
                <a:gd name="T56" fmla="*/ 41 w 240"/>
                <a:gd name="T57" fmla="*/ 125 h 345"/>
                <a:gd name="T58" fmla="*/ 23 w 240"/>
                <a:gd name="T59" fmla="*/ 138 h 345"/>
                <a:gd name="T60" fmla="*/ 18 w 240"/>
                <a:gd name="T61" fmla="*/ 157 h 345"/>
                <a:gd name="T62" fmla="*/ 11 w 240"/>
                <a:gd name="T63" fmla="*/ 164 h 345"/>
                <a:gd name="T64" fmla="*/ 3 w 240"/>
                <a:gd name="T65" fmla="*/ 177 h 345"/>
                <a:gd name="T66" fmla="*/ 22 w 240"/>
                <a:gd name="T67" fmla="*/ 195 h 345"/>
                <a:gd name="T68" fmla="*/ 39 w 240"/>
                <a:gd name="T69" fmla="*/ 193 h 345"/>
                <a:gd name="T70" fmla="*/ 49 w 240"/>
                <a:gd name="T71" fmla="*/ 196 h 345"/>
                <a:gd name="T72" fmla="*/ 54 w 240"/>
                <a:gd name="T73" fmla="*/ 205 h 345"/>
                <a:gd name="T74" fmla="*/ 56 w 240"/>
                <a:gd name="T75" fmla="*/ 214 h 345"/>
                <a:gd name="T76" fmla="*/ 56 w 240"/>
                <a:gd name="T77" fmla="*/ 214 h 345"/>
                <a:gd name="T78" fmla="*/ 55 w 240"/>
                <a:gd name="T79" fmla="*/ 223 h 345"/>
                <a:gd name="T80" fmla="*/ 53 w 240"/>
                <a:gd name="T81" fmla="*/ 233 h 345"/>
                <a:gd name="T82" fmla="*/ 57 w 240"/>
                <a:gd name="T83" fmla="*/ 244 h 345"/>
                <a:gd name="T84" fmla="*/ 60 w 240"/>
                <a:gd name="T85" fmla="*/ 249 h 345"/>
                <a:gd name="T86" fmla="*/ 73 w 240"/>
                <a:gd name="T87" fmla="*/ 265 h 345"/>
                <a:gd name="T88" fmla="*/ 84 w 240"/>
                <a:gd name="T89" fmla="*/ 278 h 345"/>
                <a:gd name="T90" fmla="*/ 84 w 240"/>
                <a:gd name="T91" fmla="*/ 278 h 345"/>
                <a:gd name="T92" fmla="*/ 94 w 240"/>
                <a:gd name="T93" fmla="*/ 281 h 345"/>
                <a:gd name="T94" fmla="*/ 98 w 240"/>
                <a:gd name="T95" fmla="*/ 289 h 345"/>
                <a:gd name="T96" fmla="*/ 115 w 240"/>
                <a:gd name="T97" fmla="*/ 296 h 345"/>
                <a:gd name="T98" fmla="*/ 129 w 240"/>
                <a:gd name="T99" fmla="*/ 305 h 345"/>
                <a:gd name="T100" fmla="*/ 142 w 240"/>
                <a:gd name="T101" fmla="*/ 340 h 345"/>
                <a:gd name="T102" fmla="*/ 152 w 240"/>
                <a:gd name="T103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345">
                  <a:moveTo>
                    <a:pt x="152" y="345"/>
                  </a:moveTo>
                  <a:cubicBezTo>
                    <a:pt x="154" y="338"/>
                    <a:pt x="157" y="330"/>
                    <a:pt x="162" y="325"/>
                  </a:cubicBezTo>
                  <a:cubicBezTo>
                    <a:pt x="164" y="325"/>
                    <a:pt x="167" y="324"/>
                    <a:pt x="170" y="324"/>
                  </a:cubicBezTo>
                  <a:cubicBezTo>
                    <a:pt x="173" y="322"/>
                    <a:pt x="176" y="320"/>
                    <a:pt x="180" y="317"/>
                  </a:cubicBezTo>
                  <a:cubicBezTo>
                    <a:pt x="184" y="313"/>
                    <a:pt x="191" y="315"/>
                    <a:pt x="196" y="310"/>
                  </a:cubicBezTo>
                  <a:cubicBezTo>
                    <a:pt x="199" y="306"/>
                    <a:pt x="205" y="302"/>
                    <a:pt x="210" y="301"/>
                  </a:cubicBezTo>
                  <a:cubicBezTo>
                    <a:pt x="224" y="297"/>
                    <a:pt x="224" y="297"/>
                    <a:pt x="224" y="297"/>
                  </a:cubicBezTo>
                  <a:cubicBezTo>
                    <a:pt x="224" y="297"/>
                    <a:pt x="224" y="297"/>
                    <a:pt x="224" y="297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2" y="8"/>
                    <a:pt x="120" y="11"/>
                    <a:pt x="116" y="10"/>
                  </a:cubicBezTo>
                  <a:cubicBezTo>
                    <a:pt x="113" y="10"/>
                    <a:pt x="112" y="10"/>
                    <a:pt x="109" y="11"/>
                  </a:cubicBezTo>
                  <a:cubicBezTo>
                    <a:pt x="106" y="15"/>
                    <a:pt x="100" y="21"/>
                    <a:pt x="95" y="21"/>
                  </a:cubicBezTo>
                  <a:cubicBezTo>
                    <a:pt x="89" y="21"/>
                    <a:pt x="84" y="19"/>
                    <a:pt x="79" y="23"/>
                  </a:cubicBezTo>
                  <a:cubicBezTo>
                    <a:pt x="69" y="30"/>
                    <a:pt x="56" y="38"/>
                    <a:pt x="46" y="28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46"/>
                    <a:pt x="28" y="48"/>
                    <a:pt x="24" y="53"/>
                  </a:cubicBezTo>
                  <a:cubicBezTo>
                    <a:pt x="19" y="59"/>
                    <a:pt x="21" y="61"/>
                    <a:pt x="21" y="68"/>
                  </a:cubicBezTo>
                  <a:cubicBezTo>
                    <a:pt x="22" y="73"/>
                    <a:pt x="23" y="77"/>
                    <a:pt x="23" y="82"/>
                  </a:cubicBezTo>
                  <a:cubicBezTo>
                    <a:pt x="23" y="89"/>
                    <a:pt x="24" y="94"/>
                    <a:pt x="30" y="99"/>
                  </a:cubicBezTo>
                  <a:cubicBezTo>
                    <a:pt x="32" y="101"/>
                    <a:pt x="36" y="103"/>
                    <a:pt x="38" y="106"/>
                  </a:cubicBezTo>
                  <a:cubicBezTo>
                    <a:pt x="39" y="107"/>
                    <a:pt x="42" y="113"/>
                    <a:pt x="44" y="114"/>
                  </a:cubicBezTo>
                  <a:cubicBezTo>
                    <a:pt x="44" y="120"/>
                    <a:pt x="46" y="120"/>
                    <a:pt x="41" y="125"/>
                  </a:cubicBezTo>
                  <a:cubicBezTo>
                    <a:pt x="36" y="130"/>
                    <a:pt x="29" y="134"/>
                    <a:pt x="23" y="138"/>
                  </a:cubicBezTo>
                  <a:cubicBezTo>
                    <a:pt x="16" y="143"/>
                    <a:pt x="20" y="151"/>
                    <a:pt x="18" y="157"/>
                  </a:cubicBezTo>
                  <a:cubicBezTo>
                    <a:pt x="15" y="160"/>
                    <a:pt x="14" y="162"/>
                    <a:pt x="11" y="164"/>
                  </a:cubicBezTo>
                  <a:cubicBezTo>
                    <a:pt x="5" y="167"/>
                    <a:pt x="0" y="169"/>
                    <a:pt x="3" y="177"/>
                  </a:cubicBezTo>
                  <a:cubicBezTo>
                    <a:pt x="7" y="188"/>
                    <a:pt x="9" y="195"/>
                    <a:pt x="22" y="195"/>
                  </a:cubicBezTo>
                  <a:cubicBezTo>
                    <a:pt x="28" y="195"/>
                    <a:pt x="34" y="193"/>
                    <a:pt x="39" y="193"/>
                  </a:cubicBezTo>
                  <a:cubicBezTo>
                    <a:pt x="44" y="193"/>
                    <a:pt x="46" y="195"/>
                    <a:pt x="49" y="196"/>
                  </a:cubicBezTo>
                  <a:cubicBezTo>
                    <a:pt x="51" y="199"/>
                    <a:pt x="53" y="202"/>
                    <a:pt x="54" y="205"/>
                  </a:cubicBezTo>
                  <a:cubicBezTo>
                    <a:pt x="56" y="214"/>
                    <a:pt x="56" y="214"/>
                    <a:pt x="56" y="214"/>
                  </a:cubicBezTo>
                  <a:cubicBezTo>
                    <a:pt x="56" y="214"/>
                    <a:pt x="56" y="214"/>
                    <a:pt x="56" y="214"/>
                  </a:cubicBezTo>
                  <a:cubicBezTo>
                    <a:pt x="56" y="216"/>
                    <a:pt x="56" y="221"/>
                    <a:pt x="55" y="223"/>
                  </a:cubicBezTo>
                  <a:cubicBezTo>
                    <a:pt x="54" y="227"/>
                    <a:pt x="53" y="229"/>
                    <a:pt x="53" y="233"/>
                  </a:cubicBezTo>
                  <a:cubicBezTo>
                    <a:pt x="54" y="237"/>
                    <a:pt x="56" y="241"/>
                    <a:pt x="57" y="244"/>
                  </a:cubicBezTo>
                  <a:cubicBezTo>
                    <a:pt x="58" y="245"/>
                    <a:pt x="59" y="248"/>
                    <a:pt x="60" y="249"/>
                  </a:cubicBezTo>
                  <a:cubicBezTo>
                    <a:pt x="64" y="254"/>
                    <a:pt x="68" y="260"/>
                    <a:pt x="73" y="265"/>
                  </a:cubicBezTo>
                  <a:cubicBezTo>
                    <a:pt x="84" y="278"/>
                    <a:pt x="84" y="278"/>
                    <a:pt x="84" y="278"/>
                  </a:cubicBezTo>
                  <a:cubicBezTo>
                    <a:pt x="84" y="278"/>
                    <a:pt x="84" y="278"/>
                    <a:pt x="84" y="278"/>
                  </a:cubicBezTo>
                  <a:cubicBezTo>
                    <a:pt x="94" y="281"/>
                    <a:pt x="94" y="281"/>
                    <a:pt x="94" y="281"/>
                  </a:cubicBezTo>
                  <a:cubicBezTo>
                    <a:pt x="95" y="283"/>
                    <a:pt x="96" y="287"/>
                    <a:pt x="98" y="289"/>
                  </a:cubicBezTo>
                  <a:cubicBezTo>
                    <a:pt x="102" y="293"/>
                    <a:pt x="110" y="291"/>
                    <a:pt x="115" y="296"/>
                  </a:cubicBezTo>
                  <a:cubicBezTo>
                    <a:pt x="119" y="301"/>
                    <a:pt x="123" y="303"/>
                    <a:pt x="129" y="305"/>
                  </a:cubicBezTo>
                  <a:cubicBezTo>
                    <a:pt x="146" y="310"/>
                    <a:pt x="133" y="330"/>
                    <a:pt x="142" y="340"/>
                  </a:cubicBezTo>
                  <a:cubicBezTo>
                    <a:pt x="152" y="345"/>
                    <a:pt x="152" y="345"/>
                    <a:pt x="152" y="345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0B4EEB74-B092-F815-4507-865647E1F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3813" y="4359404"/>
              <a:ext cx="1046209" cy="978469"/>
            </a:xfrm>
            <a:custGeom>
              <a:avLst/>
              <a:gdLst>
                <a:gd name="T0" fmla="*/ 289 w 411"/>
                <a:gd name="T1" fmla="*/ 384 h 384"/>
                <a:gd name="T2" fmla="*/ 301 w 411"/>
                <a:gd name="T3" fmla="*/ 369 h 384"/>
                <a:gd name="T4" fmla="*/ 319 w 411"/>
                <a:gd name="T5" fmla="*/ 345 h 384"/>
                <a:gd name="T6" fmla="*/ 334 w 411"/>
                <a:gd name="T7" fmla="*/ 320 h 384"/>
                <a:gd name="T8" fmla="*/ 340 w 411"/>
                <a:gd name="T9" fmla="*/ 301 h 384"/>
                <a:gd name="T10" fmla="*/ 352 w 411"/>
                <a:gd name="T11" fmla="*/ 283 h 384"/>
                <a:gd name="T12" fmla="*/ 352 w 411"/>
                <a:gd name="T13" fmla="*/ 264 h 384"/>
                <a:gd name="T14" fmla="*/ 356 w 411"/>
                <a:gd name="T15" fmla="*/ 247 h 384"/>
                <a:gd name="T16" fmla="*/ 355 w 411"/>
                <a:gd name="T17" fmla="*/ 224 h 384"/>
                <a:gd name="T18" fmla="*/ 369 w 411"/>
                <a:gd name="T19" fmla="*/ 198 h 384"/>
                <a:gd name="T20" fmla="*/ 381 w 411"/>
                <a:gd name="T21" fmla="*/ 165 h 384"/>
                <a:gd name="T22" fmla="*/ 382 w 411"/>
                <a:gd name="T23" fmla="*/ 131 h 384"/>
                <a:gd name="T24" fmla="*/ 386 w 411"/>
                <a:gd name="T25" fmla="*/ 128 h 384"/>
                <a:gd name="T26" fmla="*/ 387 w 411"/>
                <a:gd name="T27" fmla="*/ 128 h 384"/>
                <a:gd name="T28" fmla="*/ 388 w 411"/>
                <a:gd name="T29" fmla="*/ 127 h 384"/>
                <a:gd name="T30" fmla="*/ 396 w 411"/>
                <a:gd name="T31" fmla="*/ 124 h 384"/>
                <a:gd name="T32" fmla="*/ 411 w 411"/>
                <a:gd name="T33" fmla="*/ 113 h 384"/>
                <a:gd name="T34" fmla="*/ 411 w 411"/>
                <a:gd name="T35" fmla="*/ 113 h 384"/>
                <a:gd name="T36" fmla="*/ 277 w 411"/>
                <a:gd name="T37" fmla="*/ 0 h 384"/>
                <a:gd name="T38" fmla="*/ 277 w 411"/>
                <a:gd name="T39" fmla="*/ 0 h 384"/>
                <a:gd name="T40" fmla="*/ 195 w 411"/>
                <a:gd name="T41" fmla="*/ 38 h 384"/>
                <a:gd name="T42" fmla="*/ 148 w 411"/>
                <a:gd name="T43" fmla="*/ 46 h 384"/>
                <a:gd name="T44" fmla="*/ 72 w 411"/>
                <a:gd name="T45" fmla="*/ 76 h 384"/>
                <a:gd name="T46" fmla="*/ 72 w 411"/>
                <a:gd name="T47" fmla="*/ 76 h 384"/>
                <a:gd name="T48" fmla="*/ 58 w 411"/>
                <a:gd name="T49" fmla="*/ 80 h 384"/>
                <a:gd name="T50" fmla="*/ 44 w 411"/>
                <a:gd name="T51" fmla="*/ 89 h 384"/>
                <a:gd name="T52" fmla="*/ 28 w 411"/>
                <a:gd name="T53" fmla="*/ 96 h 384"/>
                <a:gd name="T54" fmla="*/ 18 w 411"/>
                <a:gd name="T55" fmla="*/ 103 h 384"/>
                <a:gd name="T56" fmla="*/ 10 w 411"/>
                <a:gd name="T57" fmla="*/ 104 h 384"/>
                <a:gd name="T58" fmla="*/ 0 w 411"/>
                <a:gd name="T59" fmla="*/ 124 h 384"/>
                <a:gd name="T60" fmla="*/ 0 w 411"/>
                <a:gd name="T61" fmla="*/ 124 h 384"/>
                <a:gd name="T62" fmla="*/ 1 w 411"/>
                <a:gd name="T63" fmla="*/ 125 h 384"/>
                <a:gd name="T64" fmla="*/ 5 w 411"/>
                <a:gd name="T65" fmla="*/ 129 h 384"/>
                <a:gd name="T66" fmla="*/ 10 w 411"/>
                <a:gd name="T67" fmla="*/ 136 h 384"/>
                <a:gd name="T68" fmla="*/ 14 w 411"/>
                <a:gd name="T69" fmla="*/ 142 h 384"/>
                <a:gd name="T70" fmla="*/ 19 w 411"/>
                <a:gd name="T71" fmla="*/ 150 h 384"/>
                <a:gd name="T72" fmla="*/ 26 w 411"/>
                <a:gd name="T73" fmla="*/ 157 h 384"/>
                <a:gd name="T74" fmla="*/ 56 w 411"/>
                <a:gd name="T75" fmla="*/ 166 h 384"/>
                <a:gd name="T76" fmla="*/ 74 w 411"/>
                <a:gd name="T77" fmla="*/ 170 h 384"/>
                <a:gd name="T78" fmla="*/ 89 w 411"/>
                <a:gd name="T79" fmla="*/ 166 h 384"/>
                <a:gd name="T80" fmla="*/ 90 w 411"/>
                <a:gd name="T81" fmla="*/ 166 h 384"/>
                <a:gd name="T82" fmla="*/ 97 w 411"/>
                <a:gd name="T83" fmla="*/ 186 h 384"/>
                <a:gd name="T84" fmla="*/ 110 w 411"/>
                <a:gd name="T85" fmla="*/ 215 h 384"/>
                <a:gd name="T86" fmla="*/ 130 w 411"/>
                <a:gd name="T87" fmla="*/ 243 h 384"/>
                <a:gd name="T88" fmla="*/ 163 w 411"/>
                <a:gd name="T89" fmla="*/ 258 h 384"/>
                <a:gd name="T90" fmla="*/ 170 w 411"/>
                <a:gd name="T91" fmla="*/ 290 h 384"/>
                <a:gd name="T92" fmla="*/ 182 w 411"/>
                <a:gd name="T93" fmla="*/ 304 h 384"/>
                <a:gd name="T94" fmla="*/ 191 w 411"/>
                <a:gd name="T95" fmla="*/ 319 h 384"/>
                <a:gd name="T96" fmla="*/ 193 w 411"/>
                <a:gd name="T97" fmla="*/ 320 h 384"/>
                <a:gd name="T98" fmla="*/ 199 w 411"/>
                <a:gd name="T99" fmla="*/ 327 h 384"/>
                <a:gd name="T100" fmla="*/ 211 w 411"/>
                <a:gd name="T101" fmla="*/ 341 h 384"/>
                <a:gd name="T102" fmla="*/ 226 w 411"/>
                <a:gd name="T103" fmla="*/ 363 h 384"/>
                <a:gd name="T104" fmla="*/ 234 w 411"/>
                <a:gd name="T105" fmla="*/ 384 h 384"/>
                <a:gd name="T106" fmla="*/ 234 w 411"/>
                <a:gd name="T107" fmla="*/ 384 h 384"/>
                <a:gd name="T108" fmla="*/ 289 w 411"/>
                <a:gd name="T109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1" h="384">
                  <a:moveTo>
                    <a:pt x="289" y="384"/>
                  </a:moveTo>
                  <a:cubicBezTo>
                    <a:pt x="301" y="369"/>
                    <a:pt x="301" y="369"/>
                    <a:pt x="301" y="369"/>
                  </a:cubicBezTo>
                  <a:cubicBezTo>
                    <a:pt x="307" y="364"/>
                    <a:pt x="315" y="352"/>
                    <a:pt x="319" y="345"/>
                  </a:cubicBezTo>
                  <a:cubicBezTo>
                    <a:pt x="324" y="338"/>
                    <a:pt x="333" y="328"/>
                    <a:pt x="334" y="320"/>
                  </a:cubicBezTo>
                  <a:cubicBezTo>
                    <a:pt x="336" y="317"/>
                    <a:pt x="338" y="306"/>
                    <a:pt x="340" y="301"/>
                  </a:cubicBezTo>
                  <a:cubicBezTo>
                    <a:pt x="343" y="294"/>
                    <a:pt x="347" y="288"/>
                    <a:pt x="352" y="283"/>
                  </a:cubicBezTo>
                  <a:cubicBezTo>
                    <a:pt x="356" y="278"/>
                    <a:pt x="353" y="269"/>
                    <a:pt x="352" y="264"/>
                  </a:cubicBezTo>
                  <a:cubicBezTo>
                    <a:pt x="351" y="257"/>
                    <a:pt x="352" y="253"/>
                    <a:pt x="356" y="247"/>
                  </a:cubicBezTo>
                  <a:cubicBezTo>
                    <a:pt x="356" y="240"/>
                    <a:pt x="351" y="231"/>
                    <a:pt x="355" y="224"/>
                  </a:cubicBezTo>
                  <a:cubicBezTo>
                    <a:pt x="369" y="198"/>
                    <a:pt x="369" y="198"/>
                    <a:pt x="369" y="198"/>
                  </a:cubicBezTo>
                  <a:cubicBezTo>
                    <a:pt x="377" y="187"/>
                    <a:pt x="381" y="179"/>
                    <a:pt x="381" y="165"/>
                  </a:cubicBezTo>
                  <a:cubicBezTo>
                    <a:pt x="381" y="156"/>
                    <a:pt x="377" y="138"/>
                    <a:pt x="382" y="131"/>
                  </a:cubicBezTo>
                  <a:cubicBezTo>
                    <a:pt x="383" y="130"/>
                    <a:pt x="384" y="129"/>
                    <a:pt x="386" y="128"/>
                  </a:cubicBezTo>
                  <a:cubicBezTo>
                    <a:pt x="387" y="128"/>
                    <a:pt x="387" y="128"/>
                    <a:pt x="387" y="128"/>
                  </a:cubicBezTo>
                  <a:cubicBezTo>
                    <a:pt x="388" y="128"/>
                    <a:pt x="388" y="127"/>
                    <a:pt x="388" y="127"/>
                  </a:cubicBezTo>
                  <a:cubicBezTo>
                    <a:pt x="391" y="127"/>
                    <a:pt x="394" y="125"/>
                    <a:pt x="396" y="124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195" y="38"/>
                    <a:pt x="195" y="38"/>
                    <a:pt x="195" y="38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53" y="81"/>
                    <a:pt x="47" y="85"/>
                    <a:pt x="44" y="89"/>
                  </a:cubicBezTo>
                  <a:cubicBezTo>
                    <a:pt x="39" y="94"/>
                    <a:pt x="32" y="92"/>
                    <a:pt x="28" y="96"/>
                  </a:cubicBezTo>
                  <a:cubicBezTo>
                    <a:pt x="24" y="99"/>
                    <a:pt x="21" y="101"/>
                    <a:pt x="18" y="103"/>
                  </a:cubicBezTo>
                  <a:cubicBezTo>
                    <a:pt x="15" y="103"/>
                    <a:pt x="12" y="104"/>
                    <a:pt x="10" y="104"/>
                  </a:cubicBezTo>
                  <a:cubicBezTo>
                    <a:pt x="5" y="109"/>
                    <a:pt x="2" y="117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5"/>
                    <a:pt x="1" y="125"/>
                  </a:cubicBezTo>
                  <a:cubicBezTo>
                    <a:pt x="1" y="126"/>
                    <a:pt x="4" y="129"/>
                    <a:pt x="5" y="129"/>
                  </a:cubicBezTo>
                  <a:cubicBezTo>
                    <a:pt x="6" y="132"/>
                    <a:pt x="8" y="134"/>
                    <a:pt x="10" y="136"/>
                  </a:cubicBezTo>
                  <a:cubicBezTo>
                    <a:pt x="11" y="138"/>
                    <a:pt x="12" y="140"/>
                    <a:pt x="14" y="142"/>
                  </a:cubicBezTo>
                  <a:cubicBezTo>
                    <a:pt x="15" y="144"/>
                    <a:pt x="17" y="147"/>
                    <a:pt x="19" y="150"/>
                  </a:cubicBezTo>
                  <a:cubicBezTo>
                    <a:pt x="22" y="152"/>
                    <a:pt x="24" y="154"/>
                    <a:pt x="26" y="157"/>
                  </a:cubicBezTo>
                  <a:cubicBezTo>
                    <a:pt x="37" y="165"/>
                    <a:pt x="43" y="163"/>
                    <a:pt x="56" y="166"/>
                  </a:cubicBezTo>
                  <a:cubicBezTo>
                    <a:pt x="63" y="167"/>
                    <a:pt x="68" y="170"/>
                    <a:pt x="74" y="170"/>
                  </a:cubicBezTo>
                  <a:cubicBezTo>
                    <a:pt x="80" y="170"/>
                    <a:pt x="83" y="165"/>
                    <a:pt x="89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94" y="172"/>
                    <a:pt x="92" y="180"/>
                    <a:pt x="97" y="186"/>
                  </a:cubicBezTo>
                  <a:cubicBezTo>
                    <a:pt x="105" y="197"/>
                    <a:pt x="106" y="202"/>
                    <a:pt x="110" y="215"/>
                  </a:cubicBezTo>
                  <a:cubicBezTo>
                    <a:pt x="113" y="229"/>
                    <a:pt x="118" y="235"/>
                    <a:pt x="130" y="243"/>
                  </a:cubicBezTo>
                  <a:cubicBezTo>
                    <a:pt x="139" y="250"/>
                    <a:pt x="152" y="255"/>
                    <a:pt x="163" y="258"/>
                  </a:cubicBezTo>
                  <a:cubicBezTo>
                    <a:pt x="167" y="268"/>
                    <a:pt x="165" y="282"/>
                    <a:pt x="170" y="290"/>
                  </a:cubicBezTo>
                  <a:cubicBezTo>
                    <a:pt x="174" y="295"/>
                    <a:pt x="178" y="299"/>
                    <a:pt x="182" y="304"/>
                  </a:cubicBezTo>
                  <a:cubicBezTo>
                    <a:pt x="185" y="309"/>
                    <a:pt x="187" y="314"/>
                    <a:pt x="191" y="319"/>
                  </a:cubicBezTo>
                  <a:cubicBezTo>
                    <a:pt x="192" y="319"/>
                    <a:pt x="192" y="320"/>
                    <a:pt x="193" y="320"/>
                  </a:cubicBezTo>
                  <a:cubicBezTo>
                    <a:pt x="194" y="322"/>
                    <a:pt x="197" y="325"/>
                    <a:pt x="199" y="327"/>
                  </a:cubicBezTo>
                  <a:cubicBezTo>
                    <a:pt x="203" y="332"/>
                    <a:pt x="206" y="338"/>
                    <a:pt x="211" y="341"/>
                  </a:cubicBezTo>
                  <a:cubicBezTo>
                    <a:pt x="219" y="345"/>
                    <a:pt x="222" y="356"/>
                    <a:pt x="226" y="363"/>
                  </a:cubicBezTo>
                  <a:cubicBezTo>
                    <a:pt x="230" y="369"/>
                    <a:pt x="233" y="378"/>
                    <a:pt x="234" y="384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89" y="384"/>
                    <a:pt x="289" y="384"/>
                    <a:pt x="289" y="384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30C28D4F-F5DA-BC7A-6F8E-820402E27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64" y="3971780"/>
              <a:ext cx="662348" cy="580809"/>
            </a:xfrm>
            <a:custGeom>
              <a:avLst/>
              <a:gdLst>
                <a:gd name="T0" fmla="*/ 240 w 528"/>
                <a:gd name="T1" fmla="*/ 73 h 463"/>
                <a:gd name="T2" fmla="*/ 441 w 528"/>
                <a:gd name="T3" fmla="*/ 238 h 463"/>
                <a:gd name="T4" fmla="*/ 471 w 528"/>
                <a:gd name="T5" fmla="*/ 250 h 463"/>
                <a:gd name="T6" fmla="*/ 528 w 528"/>
                <a:gd name="T7" fmla="*/ 309 h 463"/>
                <a:gd name="T8" fmla="*/ 528 w 528"/>
                <a:gd name="T9" fmla="*/ 309 h 463"/>
                <a:gd name="T10" fmla="*/ 361 w 528"/>
                <a:gd name="T11" fmla="*/ 386 h 463"/>
                <a:gd name="T12" fmla="*/ 266 w 528"/>
                <a:gd name="T13" fmla="*/ 402 h 463"/>
                <a:gd name="T14" fmla="*/ 112 w 528"/>
                <a:gd name="T15" fmla="*/ 463 h 463"/>
                <a:gd name="T16" fmla="*/ 112 w 528"/>
                <a:gd name="T17" fmla="*/ 463 h 463"/>
                <a:gd name="T18" fmla="*/ 0 w 528"/>
                <a:gd name="T19" fmla="*/ 102 h 463"/>
                <a:gd name="T20" fmla="*/ 144 w 528"/>
                <a:gd name="T21" fmla="*/ 0 h 463"/>
                <a:gd name="T22" fmla="*/ 144 w 528"/>
                <a:gd name="T23" fmla="*/ 0 h 463"/>
                <a:gd name="T24" fmla="*/ 240 w 528"/>
                <a:gd name="T25" fmla="*/ 73 h 463"/>
                <a:gd name="T26" fmla="*/ 240 w 528"/>
                <a:gd name="T27" fmla="*/ 7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8" h="463">
                  <a:moveTo>
                    <a:pt x="240" y="73"/>
                  </a:moveTo>
                  <a:lnTo>
                    <a:pt x="441" y="238"/>
                  </a:lnTo>
                  <a:lnTo>
                    <a:pt x="471" y="250"/>
                  </a:lnTo>
                  <a:lnTo>
                    <a:pt x="528" y="309"/>
                  </a:lnTo>
                  <a:lnTo>
                    <a:pt x="528" y="309"/>
                  </a:lnTo>
                  <a:lnTo>
                    <a:pt x="361" y="386"/>
                  </a:lnTo>
                  <a:lnTo>
                    <a:pt x="266" y="402"/>
                  </a:lnTo>
                  <a:lnTo>
                    <a:pt x="112" y="463"/>
                  </a:lnTo>
                  <a:lnTo>
                    <a:pt x="112" y="463"/>
                  </a:lnTo>
                  <a:lnTo>
                    <a:pt x="0" y="102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240" y="73"/>
                  </a:lnTo>
                  <a:lnTo>
                    <a:pt x="240" y="73"/>
                  </a:ln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18A755E4-529F-C817-E004-4F3C950ED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920" y="3321976"/>
              <a:ext cx="1164127" cy="741379"/>
            </a:xfrm>
            <a:custGeom>
              <a:avLst/>
              <a:gdLst>
                <a:gd name="T0" fmla="*/ 342 w 457"/>
                <a:gd name="T1" fmla="*/ 24 h 291"/>
                <a:gd name="T2" fmla="*/ 382 w 457"/>
                <a:gd name="T3" fmla="*/ 77 h 291"/>
                <a:gd name="T4" fmla="*/ 457 w 457"/>
                <a:gd name="T5" fmla="*/ 138 h 291"/>
                <a:gd name="T6" fmla="*/ 457 w 457"/>
                <a:gd name="T7" fmla="*/ 138 h 291"/>
                <a:gd name="T8" fmla="*/ 434 w 457"/>
                <a:gd name="T9" fmla="*/ 155 h 291"/>
                <a:gd name="T10" fmla="*/ 393 w 457"/>
                <a:gd name="T11" fmla="*/ 175 h 291"/>
                <a:gd name="T12" fmla="*/ 393 w 457"/>
                <a:gd name="T13" fmla="*/ 175 h 291"/>
                <a:gd name="T14" fmla="*/ 359 w 457"/>
                <a:gd name="T15" fmla="*/ 193 h 291"/>
                <a:gd name="T16" fmla="*/ 332 w 457"/>
                <a:gd name="T17" fmla="*/ 228 h 291"/>
                <a:gd name="T18" fmla="*/ 309 w 457"/>
                <a:gd name="T19" fmla="*/ 241 h 291"/>
                <a:gd name="T20" fmla="*/ 280 w 457"/>
                <a:gd name="T21" fmla="*/ 251 h 291"/>
                <a:gd name="T22" fmla="*/ 265 w 457"/>
                <a:gd name="T23" fmla="*/ 258 h 291"/>
                <a:gd name="T24" fmla="*/ 253 w 457"/>
                <a:gd name="T25" fmla="*/ 262 h 291"/>
                <a:gd name="T26" fmla="*/ 208 w 457"/>
                <a:gd name="T27" fmla="*/ 277 h 291"/>
                <a:gd name="T28" fmla="*/ 155 w 457"/>
                <a:gd name="T29" fmla="*/ 284 h 291"/>
                <a:gd name="T30" fmla="*/ 125 w 457"/>
                <a:gd name="T31" fmla="*/ 291 h 291"/>
                <a:gd name="T32" fmla="*/ 123 w 457"/>
                <a:gd name="T33" fmla="*/ 291 h 291"/>
                <a:gd name="T34" fmla="*/ 123 w 457"/>
                <a:gd name="T35" fmla="*/ 291 h 291"/>
                <a:gd name="T36" fmla="*/ 76 w 457"/>
                <a:gd name="T37" fmla="*/ 255 h 291"/>
                <a:gd name="T38" fmla="*/ 76 w 457"/>
                <a:gd name="T39" fmla="*/ 255 h 291"/>
                <a:gd name="T40" fmla="*/ 0 w 457"/>
                <a:gd name="T41" fmla="*/ 186 h 291"/>
                <a:gd name="T42" fmla="*/ 0 w 457"/>
                <a:gd name="T43" fmla="*/ 186 h 291"/>
                <a:gd name="T44" fmla="*/ 153 w 457"/>
                <a:gd name="T45" fmla="*/ 111 h 291"/>
                <a:gd name="T46" fmla="*/ 153 w 457"/>
                <a:gd name="T47" fmla="*/ 111 h 291"/>
                <a:gd name="T48" fmla="*/ 188 w 457"/>
                <a:gd name="T49" fmla="*/ 95 h 291"/>
                <a:gd name="T50" fmla="*/ 198 w 457"/>
                <a:gd name="T51" fmla="*/ 45 h 291"/>
                <a:gd name="T52" fmla="*/ 236 w 457"/>
                <a:gd name="T53" fmla="*/ 0 h 291"/>
                <a:gd name="T54" fmla="*/ 236 w 457"/>
                <a:gd name="T55" fmla="*/ 0 h 291"/>
                <a:gd name="T56" fmla="*/ 324 w 457"/>
                <a:gd name="T57" fmla="*/ 32 h 291"/>
                <a:gd name="T58" fmla="*/ 342 w 457"/>
                <a:gd name="T59" fmla="*/ 24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7" h="291">
                  <a:moveTo>
                    <a:pt x="342" y="24"/>
                  </a:moveTo>
                  <a:cubicBezTo>
                    <a:pt x="382" y="77"/>
                    <a:pt x="382" y="77"/>
                    <a:pt x="382" y="77"/>
                  </a:cubicBezTo>
                  <a:cubicBezTo>
                    <a:pt x="457" y="138"/>
                    <a:pt x="457" y="138"/>
                    <a:pt x="457" y="138"/>
                  </a:cubicBezTo>
                  <a:cubicBezTo>
                    <a:pt x="457" y="138"/>
                    <a:pt x="457" y="138"/>
                    <a:pt x="457" y="138"/>
                  </a:cubicBezTo>
                  <a:cubicBezTo>
                    <a:pt x="434" y="155"/>
                    <a:pt x="434" y="155"/>
                    <a:pt x="434" y="155"/>
                  </a:cubicBezTo>
                  <a:cubicBezTo>
                    <a:pt x="393" y="175"/>
                    <a:pt x="393" y="175"/>
                    <a:pt x="393" y="175"/>
                  </a:cubicBezTo>
                  <a:cubicBezTo>
                    <a:pt x="393" y="175"/>
                    <a:pt x="393" y="175"/>
                    <a:pt x="393" y="175"/>
                  </a:cubicBezTo>
                  <a:cubicBezTo>
                    <a:pt x="359" y="193"/>
                    <a:pt x="359" y="193"/>
                    <a:pt x="359" y="193"/>
                  </a:cubicBezTo>
                  <a:cubicBezTo>
                    <a:pt x="340" y="201"/>
                    <a:pt x="336" y="208"/>
                    <a:pt x="332" y="228"/>
                  </a:cubicBezTo>
                  <a:cubicBezTo>
                    <a:pt x="328" y="246"/>
                    <a:pt x="324" y="241"/>
                    <a:pt x="309" y="241"/>
                  </a:cubicBezTo>
                  <a:cubicBezTo>
                    <a:pt x="300" y="241"/>
                    <a:pt x="289" y="248"/>
                    <a:pt x="280" y="251"/>
                  </a:cubicBezTo>
                  <a:cubicBezTo>
                    <a:pt x="275" y="252"/>
                    <a:pt x="269" y="257"/>
                    <a:pt x="265" y="258"/>
                  </a:cubicBezTo>
                  <a:cubicBezTo>
                    <a:pt x="262" y="261"/>
                    <a:pt x="256" y="261"/>
                    <a:pt x="253" y="262"/>
                  </a:cubicBezTo>
                  <a:cubicBezTo>
                    <a:pt x="238" y="267"/>
                    <a:pt x="223" y="276"/>
                    <a:pt x="208" y="277"/>
                  </a:cubicBezTo>
                  <a:cubicBezTo>
                    <a:pt x="190" y="278"/>
                    <a:pt x="173" y="280"/>
                    <a:pt x="155" y="284"/>
                  </a:cubicBezTo>
                  <a:cubicBezTo>
                    <a:pt x="148" y="286"/>
                    <a:pt x="132" y="287"/>
                    <a:pt x="125" y="291"/>
                  </a:cubicBezTo>
                  <a:cubicBezTo>
                    <a:pt x="124" y="291"/>
                    <a:pt x="124" y="291"/>
                    <a:pt x="123" y="291"/>
                  </a:cubicBezTo>
                  <a:cubicBezTo>
                    <a:pt x="123" y="291"/>
                    <a:pt x="123" y="291"/>
                    <a:pt x="123" y="291"/>
                  </a:cubicBezTo>
                  <a:cubicBezTo>
                    <a:pt x="76" y="255"/>
                    <a:pt x="76" y="255"/>
                    <a:pt x="76" y="255"/>
                  </a:cubicBezTo>
                  <a:cubicBezTo>
                    <a:pt x="76" y="255"/>
                    <a:pt x="76" y="255"/>
                    <a:pt x="76" y="255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98" y="45"/>
                    <a:pt x="198" y="45"/>
                    <a:pt x="198" y="45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42" y="24"/>
                    <a:pt x="342" y="24"/>
                    <a:pt x="342" y="24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0ECEED16-8259-4544-CCF1-9AF53B473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4711" y="2958186"/>
              <a:ext cx="363790" cy="475436"/>
            </a:xfrm>
            <a:custGeom>
              <a:avLst/>
              <a:gdLst>
                <a:gd name="T0" fmla="*/ 79 w 143"/>
                <a:gd name="T1" fmla="*/ 13 h 187"/>
                <a:gd name="T2" fmla="*/ 79 w 143"/>
                <a:gd name="T3" fmla="*/ 18 h 187"/>
                <a:gd name="T4" fmla="*/ 82 w 143"/>
                <a:gd name="T5" fmla="*/ 28 h 187"/>
                <a:gd name="T6" fmla="*/ 84 w 143"/>
                <a:gd name="T7" fmla="*/ 38 h 187"/>
                <a:gd name="T8" fmla="*/ 84 w 143"/>
                <a:gd name="T9" fmla="*/ 50 h 187"/>
                <a:gd name="T10" fmla="*/ 87 w 143"/>
                <a:gd name="T11" fmla="*/ 63 h 187"/>
                <a:gd name="T12" fmla="*/ 95 w 143"/>
                <a:gd name="T13" fmla="*/ 71 h 187"/>
                <a:gd name="T14" fmla="*/ 107 w 143"/>
                <a:gd name="T15" fmla="*/ 75 h 187"/>
                <a:gd name="T16" fmla="*/ 113 w 143"/>
                <a:gd name="T17" fmla="*/ 109 h 187"/>
                <a:gd name="T18" fmla="*/ 120 w 143"/>
                <a:gd name="T19" fmla="*/ 119 h 187"/>
                <a:gd name="T20" fmla="*/ 133 w 143"/>
                <a:gd name="T21" fmla="*/ 132 h 187"/>
                <a:gd name="T22" fmla="*/ 138 w 143"/>
                <a:gd name="T23" fmla="*/ 146 h 187"/>
                <a:gd name="T24" fmla="*/ 132 w 143"/>
                <a:gd name="T25" fmla="*/ 159 h 187"/>
                <a:gd name="T26" fmla="*/ 134 w 143"/>
                <a:gd name="T27" fmla="*/ 167 h 187"/>
                <a:gd name="T28" fmla="*/ 132 w 143"/>
                <a:gd name="T29" fmla="*/ 176 h 187"/>
                <a:gd name="T30" fmla="*/ 132 w 143"/>
                <a:gd name="T31" fmla="*/ 187 h 187"/>
                <a:gd name="T32" fmla="*/ 132 w 143"/>
                <a:gd name="T33" fmla="*/ 187 h 187"/>
                <a:gd name="T34" fmla="*/ 127 w 143"/>
                <a:gd name="T35" fmla="*/ 187 h 187"/>
                <a:gd name="T36" fmla="*/ 125 w 143"/>
                <a:gd name="T37" fmla="*/ 187 h 187"/>
                <a:gd name="T38" fmla="*/ 123 w 143"/>
                <a:gd name="T39" fmla="*/ 187 h 187"/>
                <a:gd name="T40" fmla="*/ 121 w 143"/>
                <a:gd name="T41" fmla="*/ 185 h 187"/>
                <a:gd name="T42" fmla="*/ 120 w 143"/>
                <a:gd name="T43" fmla="*/ 185 h 187"/>
                <a:gd name="T44" fmla="*/ 119 w 143"/>
                <a:gd name="T45" fmla="*/ 182 h 187"/>
                <a:gd name="T46" fmla="*/ 119 w 143"/>
                <a:gd name="T47" fmla="*/ 178 h 187"/>
                <a:gd name="T48" fmla="*/ 113 w 143"/>
                <a:gd name="T49" fmla="*/ 166 h 187"/>
                <a:gd name="T50" fmla="*/ 115 w 143"/>
                <a:gd name="T51" fmla="*/ 154 h 187"/>
                <a:gd name="T52" fmla="*/ 92 w 143"/>
                <a:gd name="T53" fmla="*/ 146 h 187"/>
                <a:gd name="T54" fmla="*/ 81 w 143"/>
                <a:gd name="T55" fmla="*/ 133 h 187"/>
                <a:gd name="T56" fmla="*/ 69 w 143"/>
                <a:gd name="T57" fmla="*/ 132 h 187"/>
                <a:gd name="T58" fmla="*/ 53 w 143"/>
                <a:gd name="T59" fmla="*/ 135 h 187"/>
                <a:gd name="T60" fmla="*/ 0 w 143"/>
                <a:gd name="T61" fmla="*/ 144 h 187"/>
                <a:gd name="T62" fmla="*/ 0 w 143"/>
                <a:gd name="T63" fmla="*/ 144 h 187"/>
                <a:gd name="T64" fmla="*/ 8 w 143"/>
                <a:gd name="T65" fmla="*/ 126 h 187"/>
                <a:gd name="T66" fmla="*/ 13 w 143"/>
                <a:gd name="T67" fmla="*/ 105 h 187"/>
                <a:gd name="T68" fmla="*/ 23 w 143"/>
                <a:gd name="T69" fmla="*/ 72 h 187"/>
                <a:gd name="T70" fmla="*/ 28 w 143"/>
                <a:gd name="T71" fmla="*/ 62 h 187"/>
                <a:gd name="T72" fmla="*/ 32 w 143"/>
                <a:gd name="T73" fmla="*/ 52 h 187"/>
                <a:gd name="T74" fmla="*/ 33 w 143"/>
                <a:gd name="T75" fmla="*/ 0 h 187"/>
                <a:gd name="T76" fmla="*/ 33 w 143"/>
                <a:gd name="T77" fmla="*/ 0 h 187"/>
                <a:gd name="T78" fmla="*/ 40 w 143"/>
                <a:gd name="T79" fmla="*/ 2 h 187"/>
                <a:gd name="T80" fmla="*/ 45 w 143"/>
                <a:gd name="T81" fmla="*/ 5 h 187"/>
                <a:gd name="T82" fmla="*/ 49 w 143"/>
                <a:gd name="T83" fmla="*/ 8 h 187"/>
                <a:gd name="T84" fmla="*/ 55 w 143"/>
                <a:gd name="T85" fmla="*/ 11 h 187"/>
                <a:gd name="T86" fmla="*/ 58 w 143"/>
                <a:gd name="T87" fmla="*/ 12 h 187"/>
                <a:gd name="T88" fmla="*/ 63 w 143"/>
                <a:gd name="T89" fmla="*/ 12 h 187"/>
                <a:gd name="T90" fmla="*/ 79 w 143"/>
                <a:gd name="T91" fmla="*/ 1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" h="187">
                  <a:moveTo>
                    <a:pt x="79" y="13"/>
                  </a:moveTo>
                  <a:cubicBezTo>
                    <a:pt x="79" y="14"/>
                    <a:pt x="79" y="17"/>
                    <a:pt x="79" y="18"/>
                  </a:cubicBezTo>
                  <a:cubicBezTo>
                    <a:pt x="79" y="21"/>
                    <a:pt x="81" y="25"/>
                    <a:pt x="82" y="28"/>
                  </a:cubicBezTo>
                  <a:cubicBezTo>
                    <a:pt x="84" y="30"/>
                    <a:pt x="84" y="36"/>
                    <a:pt x="84" y="38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6" y="54"/>
                    <a:pt x="86" y="59"/>
                    <a:pt x="87" y="63"/>
                  </a:cubicBezTo>
                  <a:cubicBezTo>
                    <a:pt x="88" y="68"/>
                    <a:pt x="91" y="68"/>
                    <a:pt x="95" y="71"/>
                  </a:cubicBezTo>
                  <a:cubicBezTo>
                    <a:pt x="98" y="71"/>
                    <a:pt x="103" y="74"/>
                    <a:pt x="107" y="75"/>
                  </a:cubicBezTo>
                  <a:cubicBezTo>
                    <a:pt x="118" y="77"/>
                    <a:pt x="111" y="101"/>
                    <a:pt x="113" y="109"/>
                  </a:cubicBezTo>
                  <a:cubicBezTo>
                    <a:pt x="115" y="112"/>
                    <a:pt x="117" y="116"/>
                    <a:pt x="120" y="119"/>
                  </a:cubicBezTo>
                  <a:cubicBezTo>
                    <a:pt x="125" y="123"/>
                    <a:pt x="129" y="127"/>
                    <a:pt x="133" y="132"/>
                  </a:cubicBezTo>
                  <a:cubicBezTo>
                    <a:pt x="136" y="136"/>
                    <a:pt x="143" y="140"/>
                    <a:pt x="138" y="146"/>
                  </a:cubicBezTo>
                  <a:cubicBezTo>
                    <a:pt x="132" y="148"/>
                    <a:pt x="131" y="154"/>
                    <a:pt x="132" y="159"/>
                  </a:cubicBezTo>
                  <a:cubicBezTo>
                    <a:pt x="132" y="162"/>
                    <a:pt x="134" y="164"/>
                    <a:pt x="134" y="167"/>
                  </a:cubicBezTo>
                  <a:cubicBezTo>
                    <a:pt x="134" y="170"/>
                    <a:pt x="132" y="173"/>
                    <a:pt x="132" y="176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6" y="187"/>
                    <a:pt x="125" y="187"/>
                  </a:cubicBezTo>
                  <a:cubicBezTo>
                    <a:pt x="124" y="187"/>
                    <a:pt x="124" y="187"/>
                    <a:pt x="123" y="187"/>
                  </a:cubicBezTo>
                  <a:cubicBezTo>
                    <a:pt x="123" y="186"/>
                    <a:pt x="122" y="186"/>
                    <a:pt x="121" y="185"/>
                  </a:cubicBezTo>
                  <a:cubicBezTo>
                    <a:pt x="121" y="185"/>
                    <a:pt x="121" y="185"/>
                    <a:pt x="120" y="185"/>
                  </a:cubicBezTo>
                  <a:cubicBezTo>
                    <a:pt x="120" y="184"/>
                    <a:pt x="119" y="183"/>
                    <a:pt x="119" y="182"/>
                  </a:cubicBezTo>
                  <a:cubicBezTo>
                    <a:pt x="119" y="181"/>
                    <a:pt x="119" y="179"/>
                    <a:pt x="119" y="178"/>
                  </a:cubicBezTo>
                  <a:cubicBezTo>
                    <a:pt x="118" y="174"/>
                    <a:pt x="113" y="171"/>
                    <a:pt x="113" y="166"/>
                  </a:cubicBezTo>
                  <a:cubicBezTo>
                    <a:pt x="113" y="162"/>
                    <a:pt x="115" y="158"/>
                    <a:pt x="115" y="154"/>
                  </a:cubicBezTo>
                  <a:cubicBezTo>
                    <a:pt x="117" y="144"/>
                    <a:pt x="98" y="149"/>
                    <a:pt x="92" y="146"/>
                  </a:cubicBezTo>
                  <a:cubicBezTo>
                    <a:pt x="88" y="143"/>
                    <a:pt x="86" y="133"/>
                    <a:pt x="81" y="133"/>
                  </a:cubicBezTo>
                  <a:cubicBezTo>
                    <a:pt x="76" y="133"/>
                    <a:pt x="74" y="135"/>
                    <a:pt x="69" y="132"/>
                  </a:cubicBezTo>
                  <a:cubicBezTo>
                    <a:pt x="65" y="129"/>
                    <a:pt x="57" y="133"/>
                    <a:pt x="53" y="135"/>
                  </a:cubicBezTo>
                  <a:cubicBezTo>
                    <a:pt x="36" y="142"/>
                    <a:pt x="18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2" y="143"/>
                    <a:pt x="7" y="128"/>
                    <a:pt x="8" y="126"/>
                  </a:cubicBezTo>
                  <a:cubicBezTo>
                    <a:pt x="11" y="117"/>
                    <a:pt x="14" y="114"/>
                    <a:pt x="13" y="105"/>
                  </a:cubicBezTo>
                  <a:cubicBezTo>
                    <a:pt x="17" y="94"/>
                    <a:pt x="17" y="83"/>
                    <a:pt x="23" y="72"/>
                  </a:cubicBezTo>
                  <a:cubicBezTo>
                    <a:pt x="25" y="69"/>
                    <a:pt x="25" y="65"/>
                    <a:pt x="28" y="62"/>
                  </a:cubicBezTo>
                  <a:cubicBezTo>
                    <a:pt x="29" y="59"/>
                    <a:pt x="31" y="56"/>
                    <a:pt x="32" y="52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5" y="0"/>
                    <a:pt x="37" y="1"/>
                    <a:pt x="40" y="2"/>
                  </a:cubicBezTo>
                  <a:cubicBezTo>
                    <a:pt x="41" y="3"/>
                    <a:pt x="44" y="4"/>
                    <a:pt x="45" y="5"/>
                  </a:cubicBezTo>
                  <a:cubicBezTo>
                    <a:pt x="46" y="6"/>
                    <a:pt x="48" y="7"/>
                    <a:pt x="49" y="8"/>
                  </a:cubicBezTo>
                  <a:cubicBezTo>
                    <a:pt x="50" y="9"/>
                    <a:pt x="53" y="10"/>
                    <a:pt x="55" y="11"/>
                  </a:cubicBezTo>
                  <a:cubicBezTo>
                    <a:pt x="56" y="11"/>
                    <a:pt x="57" y="12"/>
                    <a:pt x="58" y="12"/>
                  </a:cubicBezTo>
                  <a:cubicBezTo>
                    <a:pt x="59" y="12"/>
                    <a:pt x="62" y="12"/>
                    <a:pt x="63" y="12"/>
                  </a:cubicBezTo>
                  <a:cubicBezTo>
                    <a:pt x="79" y="13"/>
                    <a:pt x="79" y="13"/>
                    <a:pt x="79" y="13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54973D61-6F42-4D01-5147-405A4A814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326" y="2954423"/>
              <a:ext cx="698728" cy="938327"/>
            </a:xfrm>
            <a:custGeom>
              <a:avLst/>
              <a:gdLst>
                <a:gd name="T0" fmla="*/ 121 w 274"/>
                <a:gd name="T1" fmla="*/ 330 h 368"/>
                <a:gd name="T2" fmla="*/ 82 w 274"/>
                <a:gd name="T3" fmla="*/ 337 h 368"/>
                <a:gd name="T4" fmla="*/ 66 w 274"/>
                <a:gd name="T5" fmla="*/ 341 h 368"/>
                <a:gd name="T6" fmla="*/ 36 w 274"/>
                <a:gd name="T7" fmla="*/ 353 h 368"/>
                <a:gd name="T8" fmla="*/ 0 w 274"/>
                <a:gd name="T9" fmla="*/ 347 h 368"/>
                <a:gd name="T10" fmla="*/ 19 w 274"/>
                <a:gd name="T11" fmla="*/ 326 h 368"/>
                <a:gd name="T12" fmla="*/ 32 w 274"/>
                <a:gd name="T13" fmla="*/ 311 h 368"/>
                <a:gd name="T14" fmla="*/ 45 w 274"/>
                <a:gd name="T15" fmla="*/ 247 h 368"/>
                <a:gd name="T16" fmla="*/ 51 w 274"/>
                <a:gd name="T17" fmla="*/ 230 h 368"/>
                <a:gd name="T18" fmla="*/ 63 w 274"/>
                <a:gd name="T19" fmla="*/ 213 h 368"/>
                <a:gd name="T20" fmla="*/ 69 w 274"/>
                <a:gd name="T21" fmla="*/ 206 h 368"/>
                <a:gd name="T22" fmla="*/ 61 w 274"/>
                <a:gd name="T23" fmla="*/ 183 h 368"/>
                <a:gd name="T24" fmla="*/ 56 w 274"/>
                <a:gd name="T25" fmla="*/ 176 h 368"/>
                <a:gd name="T26" fmla="*/ 33 w 274"/>
                <a:gd name="T27" fmla="*/ 119 h 368"/>
                <a:gd name="T28" fmla="*/ 42 w 274"/>
                <a:gd name="T29" fmla="*/ 84 h 368"/>
                <a:gd name="T30" fmla="*/ 41 w 274"/>
                <a:gd name="T31" fmla="*/ 64 h 368"/>
                <a:gd name="T32" fmla="*/ 23 w 274"/>
                <a:gd name="T33" fmla="*/ 21 h 368"/>
                <a:gd name="T34" fmla="*/ 29 w 274"/>
                <a:gd name="T35" fmla="*/ 15 h 368"/>
                <a:gd name="T36" fmla="*/ 66 w 274"/>
                <a:gd name="T37" fmla="*/ 2 h 368"/>
                <a:gd name="T38" fmla="*/ 103 w 274"/>
                <a:gd name="T39" fmla="*/ 1 h 368"/>
                <a:gd name="T40" fmla="*/ 102 w 274"/>
                <a:gd name="T41" fmla="*/ 53 h 368"/>
                <a:gd name="T42" fmla="*/ 93 w 274"/>
                <a:gd name="T43" fmla="*/ 73 h 368"/>
                <a:gd name="T44" fmla="*/ 78 w 274"/>
                <a:gd name="T45" fmla="*/ 127 h 368"/>
                <a:gd name="T46" fmla="*/ 70 w 274"/>
                <a:gd name="T47" fmla="*/ 145 h 368"/>
                <a:gd name="T48" fmla="*/ 139 w 274"/>
                <a:gd name="T49" fmla="*/ 133 h 368"/>
                <a:gd name="T50" fmla="*/ 162 w 274"/>
                <a:gd name="T51" fmla="*/ 147 h 368"/>
                <a:gd name="T52" fmla="*/ 183 w 274"/>
                <a:gd name="T53" fmla="*/ 167 h 368"/>
                <a:gd name="T54" fmla="*/ 189 w 274"/>
                <a:gd name="T55" fmla="*/ 183 h 368"/>
                <a:gd name="T56" fmla="*/ 191 w 274"/>
                <a:gd name="T57" fmla="*/ 186 h 368"/>
                <a:gd name="T58" fmla="*/ 195 w 274"/>
                <a:gd name="T59" fmla="*/ 188 h 368"/>
                <a:gd name="T60" fmla="*/ 202 w 274"/>
                <a:gd name="T61" fmla="*/ 188 h 368"/>
                <a:gd name="T62" fmla="*/ 215 w 274"/>
                <a:gd name="T63" fmla="*/ 189 h 368"/>
                <a:gd name="T64" fmla="*/ 214 w 274"/>
                <a:gd name="T65" fmla="*/ 209 h 368"/>
                <a:gd name="T66" fmla="*/ 229 w 274"/>
                <a:gd name="T67" fmla="*/ 222 h 368"/>
                <a:gd name="T68" fmla="*/ 260 w 274"/>
                <a:gd name="T69" fmla="*/ 216 h 368"/>
                <a:gd name="T70" fmla="*/ 274 w 274"/>
                <a:gd name="T71" fmla="*/ 2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4" h="368">
                  <a:moveTo>
                    <a:pt x="274" y="255"/>
                  </a:moveTo>
                  <a:cubicBezTo>
                    <a:pt x="121" y="330"/>
                    <a:pt x="121" y="330"/>
                    <a:pt x="121" y="330"/>
                  </a:cubicBezTo>
                  <a:cubicBezTo>
                    <a:pt x="121" y="330"/>
                    <a:pt x="121" y="330"/>
                    <a:pt x="121" y="330"/>
                  </a:cubicBezTo>
                  <a:cubicBezTo>
                    <a:pt x="82" y="337"/>
                    <a:pt x="82" y="337"/>
                    <a:pt x="82" y="337"/>
                  </a:cubicBezTo>
                  <a:cubicBezTo>
                    <a:pt x="79" y="338"/>
                    <a:pt x="77" y="341"/>
                    <a:pt x="73" y="340"/>
                  </a:cubicBezTo>
                  <a:cubicBezTo>
                    <a:pt x="70" y="340"/>
                    <a:pt x="69" y="340"/>
                    <a:pt x="66" y="341"/>
                  </a:cubicBezTo>
                  <a:cubicBezTo>
                    <a:pt x="63" y="345"/>
                    <a:pt x="57" y="351"/>
                    <a:pt x="52" y="351"/>
                  </a:cubicBezTo>
                  <a:cubicBezTo>
                    <a:pt x="46" y="351"/>
                    <a:pt x="41" y="349"/>
                    <a:pt x="36" y="353"/>
                  </a:cubicBezTo>
                  <a:cubicBezTo>
                    <a:pt x="26" y="360"/>
                    <a:pt x="13" y="368"/>
                    <a:pt x="3" y="358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4" y="331"/>
                    <a:pt x="16" y="327"/>
                    <a:pt x="19" y="326"/>
                  </a:cubicBezTo>
                  <a:cubicBezTo>
                    <a:pt x="20" y="323"/>
                    <a:pt x="23" y="321"/>
                    <a:pt x="25" y="319"/>
                  </a:cubicBezTo>
                  <a:cubicBezTo>
                    <a:pt x="28" y="316"/>
                    <a:pt x="30" y="314"/>
                    <a:pt x="32" y="311"/>
                  </a:cubicBezTo>
                  <a:cubicBezTo>
                    <a:pt x="37" y="306"/>
                    <a:pt x="41" y="300"/>
                    <a:pt x="45" y="294"/>
                  </a:cubicBezTo>
                  <a:cubicBezTo>
                    <a:pt x="45" y="247"/>
                    <a:pt x="45" y="247"/>
                    <a:pt x="45" y="247"/>
                  </a:cubicBezTo>
                  <a:cubicBezTo>
                    <a:pt x="45" y="244"/>
                    <a:pt x="46" y="240"/>
                    <a:pt x="47" y="237"/>
                  </a:cubicBezTo>
                  <a:cubicBezTo>
                    <a:pt x="48" y="235"/>
                    <a:pt x="50" y="232"/>
                    <a:pt x="51" y="230"/>
                  </a:cubicBezTo>
                  <a:cubicBezTo>
                    <a:pt x="52" y="229"/>
                    <a:pt x="55" y="224"/>
                    <a:pt x="57" y="222"/>
                  </a:cubicBezTo>
                  <a:cubicBezTo>
                    <a:pt x="59" y="219"/>
                    <a:pt x="61" y="217"/>
                    <a:pt x="63" y="213"/>
                  </a:cubicBezTo>
                  <a:cubicBezTo>
                    <a:pt x="64" y="212"/>
                    <a:pt x="66" y="211"/>
                    <a:pt x="67" y="208"/>
                  </a:cubicBezTo>
                  <a:cubicBezTo>
                    <a:pt x="68" y="208"/>
                    <a:pt x="68" y="207"/>
                    <a:pt x="69" y="206"/>
                  </a:cubicBezTo>
                  <a:cubicBezTo>
                    <a:pt x="69" y="183"/>
                    <a:pt x="69" y="183"/>
                    <a:pt x="69" y="183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43" y="166"/>
                    <a:pt x="23" y="135"/>
                    <a:pt x="33" y="119"/>
                  </a:cubicBezTo>
                  <a:cubicBezTo>
                    <a:pt x="36" y="115"/>
                    <a:pt x="42" y="108"/>
                    <a:pt x="38" y="103"/>
                  </a:cubicBezTo>
                  <a:cubicBezTo>
                    <a:pt x="38" y="96"/>
                    <a:pt x="41" y="91"/>
                    <a:pt x="42" y="84"/>
                  </a:cubicBezTo>
                  <a:cubicBezTo>
                    <a:pt x="42" y="80"/>
                    <a:pt x="44" y="71"/>
                    <a:pt x="42" y="67"/>
                  </a:cubicBezTo>
                  <a:cubicBezTo>
                    <a:pt x="42" y="66"/>
                    <a:pt x="42" y="64"/>
                    <a:pt x="41" y="64"/>
                  </a:cubicBezTo>
                  <a:cubicBezTo>
                    <a:pt x="40" y="63"/>
                    <a:pt x="39" y="62"/>
                    <a:pt x="39" y="61"/>
                  </a:cubicBezTo>
                  <a:cubicBezTo>
                    <a:pt x="24" y="51"/>
                    <a:pt x="23" y="37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0"/>
                    <a:pt x="27" y="17"/>
                    <a:pt x="29" y="15"/>
                  </a:cubicBezTo>
                  <a:cubicBezTo>
                    <a:pt x="36" y="5"/>
                    <a:pt x="43" y="8"/>
                    <a:pt x="52" y="8"/>
                  </a:cubicBezTo>
                  <a:cubicBezTo>
                    <a:pt x="57" y="6"/>
                    <a:pt x="62" y="5"/>
                    <a:pt x="66" y="2"/>
                  </a:cubicBezTo>
                  <a:cubicBezTo>
                    <a:pt x="69" y="2"/>
                    <a:pt x="72" y="1"/>
                    <a:pt x="75" y="0"/>
                  </a:cubicBezTo>
                  <a:cubicBezTo>
                    <a:pt x="83" y="0"/>
                    <a:pt x="94" y="0"/>
                    <a:pt x="103" y="1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2" y="53"/>
                    <a:pt x="102" y="53"/>
                    <a:pt x="102" y="53"/>
                  </a:cubicBezTo>
                  <a:cubicBezTo>
                    <a:pt x="101" y="57"/>
                    <a:pt x="99" y="60"/>
                    <a:pt x="98" y="63"/>
                  </a:cubicBezTo>
                  <a:cubicBezTo>
                    <a:pt x="95" y="66"/>
                    <a:pt x="95" y="70"/>
                    <a:pt x="93" y="73"/>
                  </a:cubicBezTo>
                  <a:cubicBezTo>
                    <a:pt x="87" y="84"/>
                    <a:pt x="87" y="95"/>
                    <a:pt x="83" y="106"/>
                  </a:cubicBezTo>
                  <a:cubicBezTo>
                    <a:pt x="84" y="115"/>
                    <a:pt x="81" y="118"/>
                    <a:pt x="78" y="127"/>
                  </a:cubicBezTo>
                  <a:cubicBezTo>
                    <a:pt x="77" y="129"/>
                    <a:pt x="72" y="144"/>
                    <a:pt x="70" y="145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88" y="145"/>
                    <a:pt x="106" y="143"/>
                    <a:pt x="123" y="136"/>
                  </a:cubicBezTo>
                  <a:cubicBezTo>
                    <a:pt x="127" y="134"/>
                    <a:pt x="135" y="130"/>
                    <a:pt x="139" y="133"/>
                  </a:cubicBezTo>
                  <a:cubicBezTo>
                    <a:pt x="144" y="136"/>
                    <a:pt x="146" y="134"/>
                    <a:pt x="151" y="134"/>
                  </a:cubicBezTo>
                  <a:cubicBezTo>
                    <a:pt x="156" y="134"/>
                    <a:pt x="158" y="144"/>
                    <a:pt x="162" y="147"/>
                  </a:cubicBezTo>
                  <a:cubicBezTo>
                    <a:pt x="168" y="150"/>
                    <a:pt x="187" y="145"/>
                    <a:pt x="185" y="155"/>
                  </a:cubicBezTo>
                  <a:cubicBezTo>
                    <a:pt x="185" y="159"/>
                    <a:pt x="183" y="163"/>
                    <a:pt x="183" y="167"/>
                  </a:cubicBezTo>
                  <a:cubicBezTo>
                    <a:pt x="183" y="172"/>
                    <a:pt x="188" y="175"/>
                    <a:pt x="189" y="179"/>
                  </a:cubicBezTo>
                  <a:cubicBezTo>
                    <a:pt x="189" y="180"/>
                    <a:pt x="189" y="182"/>
                    <a:pt x="189" y="183"/>
                  </a:cubicBezTo>
                  <a:cubicBezTo>
                    <a:pt x="189" y="184"/>
                    <a:pt x="190" y="185"/>
                    <a:pt x="190" y="186"/>
                  </a:cubicBezTo>
                  <a:cubicBezTo>
                    <a:pt x="191" y="186"/>
                    <a:pt x="191" y="186"/>
                    <a:pt x="191" y="186"/>
                  </a:cubicBezTo>
                  <a:cubicBezTo>
                    <a:pt x="192" y="187"/>
                    <a:pt x="193" y="187"/>
                    <a:pt x="193" y="188"/>
                  </a:cubicBezTo>
                  <a:cubicBezTo>
                    <a:pt x="194" y="188"/>
                    <a:pt x="194" y="188"/>
                    <a:pt x="195" y="188"/>
                  </a:cubicBezTo>
                  <a:cubicBezTo>
                    <a:pt x="196" y="188"/>
                    <a:pt x="197" y="188"/>
                    <a:pt x="197" y="188"/>
                  </a:cubicBezTo>
                  <a:cubicBezTo>
                    <a:pt x="202" y="188"/>
                    <a:pt x="202" y="188"/>
                    <a:pt x="202" y="188"/>
                  </a:cubicBezTo>
                  <a:cubicBezTo>
                    <a:pt x="202" y="188"/>
                    <a:pt x="202" y="188"/>
                    <a:pt x="202" y="188"/>
                  </a:cubicBezTo>
                  <a:cubicBezTo>
                    <a:pt x="205" y="188"/>
                    <a:pt x="215" y="186"/>
                    <a:pt x="215" y="189"/>
                  </a:cubicBezTo>
                  <a:cubicBezTo>
                    <a:pt x="212" y="191"/>
                    <a:pt x="211" y="197"/>
                    <a:pt x="213" y="199"/>
                  </a:cubicBezTo>
                  <a:cubicBezTo>
                    <a:pt x="216" y="203"/>
                    <a:pt x="215" y="204"/>
                    <a:pt x="214" y="209"/>
                  </a:cubicBezTo>
                  <a:cubicBezTo>
                    <a:pt x="213" y="213"/>
                    <a:pt x="212" y="226"/>
                    <a:pt x="219" y="225"/>
                  </a:cubicBezTo>
                  <a:cubicBezTo>
                    <a:pt x="222" y="225"/>
                    <a:pt x="226" y="222"/>
                    <a:pt x="229" y="222"/>
                  </a:cubicBezTo>
                  <a:cubicBezTo>
                    <a:pt x="236" y="221"/>
                    <a:pt x="241" y="222"/>
                    <a:pt x="247" y="220"/>
                  </a:cubicBezTo>
                  <a:cubicBezTo>
                    <a:pt x="250" y="219"/>
                    <a:pt x="257" y="215"/>
                    <a:pt x="260" y="216"/>
                  </a:cubicBezTo>
                  <a:cubicBezTo>
                    <a:pt x="260" y="217"/>
                    <a:pt x="267" y="240"/>
                    <a:pt x="267" y="243"/>
                  </a:cubicBezTo>
                  <a:cubicBezTo>
                    <a:pt x="274" y="255"/>
                    <a:pt x="274" y="255"/>
                    <a:pt x="274" y="255"/>
                  </a:cubicBezTo>
                  <a:close/>
                </a:path>
              </a:pathLst>
            </a:custGeom>
            <a:solidFill>
              <a:srgbClr val="825FC8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14443BAC-CB01-3691-2CD9-5835AC555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423" y="2736149"/>
              <a:ext cx="529377" cy="869332"/>
            </a:xfrm>
            <a:custGeom>
              <a:avLst/>
              <a:gdLst>
                <a:gd name="T0" fmla="*/ 0 w 208"/>
                <a:gd name="T1" fmla="*/ 100 h 341"/>
                <a:gd name="T2" fmla="*/ 0 w 208"/>
                <a:gd name="T3" fmla="*/ 105 h 341"/>
                <a:gd name="T4" fmla="*/ 3 w 208"/>
                <a:gd name="T5" fmla="*/ 115 h 341"/>
                <a:gd name="T6" fmla="*/ 5 w 208"/>
                <a:gd name="T7" fmla="*/ 125 h 341"/>
                <a:gd name="T8" fmla="*/ 5 w 208"/>
                <a:gd name="T9" fmla="*/ 137 h 341"/>
                <a:gd name="T10" fmla="*/ 8 w 208"/>
                <a:gd name="T11" fmla="*/ 150 h 341"/>
                <a:gd name="T12" fmla="*/ 16 w 208"/>
                <a:gd name="T13" fmla="*/ 158 h 341"/>
                <a:gd name="T14" fmla="*/ 28 w 208"/>
                <a:gd name="T15" fmla="*/ 162 h 341"/>
                <a:gd name="T16" fmla="*/ 34 w 208"/>
                <a:gd name="T17" fmla="*/ 196 h 341"/>
                <a:gd name="T18" fmla="*/ 41 w 208"/>
                <a:gd name="T19" fmla="*/ 206 h 341"/>
                <a:gd name="T20" fmla="*/ 54 w 208"/>
                <a:gd name="T21" fmla="*/ 219 h 341"/>
                <a:gd name="T22" fmla="*/ 59 w 208"/>
                <a:gd name="T23" fmla="*/ 233 h 341"/>
                <a:gd name="T24" fmla="*/ 53 w 208"/>
                <a:gd name="T25" fmla="*/ 246 h 341"/>
                <a:gd name="T26" fmla="*/ 55 w 208"/>
                <a:gd name="T27" fmla="*/ 254 h 341"/>
                <a:gd name="T28" fmla="*/ 53 w 208"/>
                <a:gd name="T29" fmla="*/ 263 h 341"/>
                <a:gd name="T30" fmla="*/ 53 w 208"/>
                <a:gd name="T31" fmla="*/ 274 h 341"/>
                <a:gd name="T32" fmla="*/ 53 w 208"/>
                <a:gd name="T33" fmla="*/ 274 h 341"/>
                <a:gd name="T34" fmla="*/ 66 w 208"/>
                <a:gd name="T35" fmla="*/ 275 h 341"/>
                <a:gd name="T36" fmla="*/ 64 w 208"/>
                <a:gd name="T37" fmla="*/ 285 h 341"/>
                <a:gd name="T38" fmla="*/ 65 w 208"/>
                <a:gd name="T39" fmla="*/ 295 h 341"/>
                <a:gd name="T40" fmla="*/ 70 w 208"/>
                <a:gd name="T41" fmla="*/ 311 h 341"/>
                <a:gd name="T42" fmla="*/ 80 w 208"/>
                <a:gd name="T43" fmla="*/ 308 h 341"/>
                <a:gd name="T44" fmla="*/ 98 w 208"/>
                <a:gd name="T45" fmla="*/ 306 h 341"/>
                <a:gd name="T46" fmla="*/ 111 w 208"/>
                <a:gd name="T47" fmla="*/ 302 h 341"/>
                <a:gd name="T48" fmla="*/ 118 w 208"/>
                <a:gd name="T49" fmla="*/ 329 h 341"/>
                <a:gd name="T50" fmla="*/ 125 w 208"/>
                <a:gd name="T51" fmla="*/ 341 h 341"/>
                <a:gd name="T52" fmla="*/ 125 w 208"/>
                <a:gd name="T53" fmla="*/ 341 h 341"/>
                <a:gd name="T54" fmla="*/ 160 w 208"/>
                <a:gd name="T55" fmla="*/ 325 h 341"/>
                <a:gd name="T56" fmla="*/ 170 w 208"/>
                <a:gd name="T57" fmla="*/ 275 h 341"/>
                <a:gd name="T58" fmla="*/ 208 w 208"/>
                <a:gd name="T59" fmla="*/ 230 h 341"/>
                <a:gd name="T60" fmla="*/ 208 w 208"/>
                <a:gd name="T61" fmla="*/ 230 h 341"/>
                <a:gd name="T62" fmla="*/ 197 w 208"/>
                <a:gd name="T63" fmla="*/ 168 h 341"/>
                <a:gd name="T64" fmla="*/ 197 w 208"/>
                <a:gd name="T65" fmla="*/ 111 h 341"/>
                <a:gd name="T66" fmla="*/ 174 w 208"/>
                <a:gd name="T67" fmla="*/ 111 h 341"/>
                <a:gd name="T68" fmla="*/ 155 w 208"/>
                <a:gd name="T69" fmla="*/ 67 h 341"/>
                <a:gd name="T70" fmla="*/ 158 w 208"/>
                <a:gd name="T71" fmla="*/ 0 h 341"/>
                <a:gd name="T72" fmla="*/ 158 w 208"/>
                <a:gd name="T73" fmla="*/ 0 h 341"/>
                <a:gd name="T74" fmla="*/ 111 w 208"/>
                <a:gd name="T75" fmla="*/ 0 h 341"/>
                <a:gd name="T76" fmla="*/ 91 w 208"/>
                <a:gd name="T77" fmla="*/ 21 h 341"/>
                <a:gd name="T78" fmla="*/ 91 w 208"/>
                <a:gd name="T79" fmla="*/ 21 h 341"/>
                <a:gd name="T80" fmla="*/ 19 w 208"/>
                <a:gd name="T81" fmla="*/ 100 h 341"/>
                <a:gd name="T82" fmla="*/ 0 w 208"/>
                <a:gd name="T83" fmla="*/ 10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8" h="341">
                  <a:moveTo>
                    <a:pt x="0" y="100"/>
                  </a:moveTo>
                  <a:cubicBezTo>
                    <a:pt x="0" y="101"/>
                    <a:pt x="0" y="104"/>
                    <a:pt x="0" y="105"/>
                  </a:cubicBezTo>
                  <a:cubicBezTo>
                    <a:pt x="0" y="108"/>
                    <a:pt x="2" y="112"/>
                    <a:pt x="3" y="115"/>
                  </a:cubicBezTo>
                  <a:cubicBezTo>
                    <a:pt x="5" y="117"/>
                    <a:pt x="5" y="123"/>
                    <a:pt x="5" y="125"/>
                  </a:cubicBezTo>
                  <a:cubicBezTo>
                    <a:pt x="5" y="137"/>
                    <a:pt x="5" y="137"/>
                    <a:pt x="5" y="137"/>
                  </a:cubicBezTo>
                  <a:cubicBezTo>
                    <a:pt x="7" y="141"/>
                    <a:pt x="7" y="146"/>
                    <a:pt x="8" y="150"/>
                  </a:cubicBezTo>
                  <a:cubicBezTo>
                    <a:pt x="9" y="155"/>
                    <a:pt x="12" y="155"/>
                    <a:pt x="16" y="158"/>
                  </a:cubicBezTo>
                  <a:cubicBezTo>
                    <a:pt x="19" y="158"/>
                    <a:pt x="24" y="161"/>
                    <a:pt x="28" y="162"/>
                  </a:cubicBezTo>
                  <a:cubicBezTo>
                    <a:pt x="39" y="164"/>
                    <a:pt x="32" y="188"/>
                    <a:pt x="34" y="196"/>
                  </a:cubicBezTo>
                  <a:cubicBezTo>
                    <a:pt x="36" y="199"/>
                    <a:pt x="38" y="203"/>
                    <a:pt x="41" y="206"/>
                  </a:cubicBezTo>
                  <a:cubicBezTo>
                    <a:pt x="46" y="210"/>
                    <a:pt x="50" y="214"/>
                    <a:pt x="54" y="219"/>
                  </a:cubicBezTo>
                  <a:cubicBezTo>
                    <a:pt x="57" y="223"/>
                    <a:pt x="64" y="227"/>
                    <a:pt x="59" y="233"/>
                  </a:cubicBezTo>
                  <a:cubicBezTo>
                    <a:pt x="53" y="235"/>
                    <a:pt x="52" y="241"/>
                    <a:pt x="53" y="246"/>
                  </a:cubicBezTo>
                  <a:cubicBezTo>
                    <a:pt x="53" y="249"/>
                    <a:pt x="55" y="251"/>
                    <a:pt x="55" y="254"/>
                  </a:cubicBezTo>
                  <a:cubicBezTo>
                    <a:pt x="55" y="257"/>
                    <a:pt x="53" y="260"/>
                    <a:pt x="53" y="26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6" y="274"/>
                    <a:pt x="66" y="272"/>
                    <a:pt x="66" y="275"/>
                  </a:cubicBezTo>
                  <a:cubicBezTo>
                    <a:pt x="63" y="277"/>
                    <a:pt x="62" y="283"/>
                    <a:pt x="64" y="285"/>
                  </a:cubicBezTo>
                  <a:cubicBezTo>
                    <a:pt x="67" y="289"/>
                    <a:pt x="66" y="290"/>
                    <a:pt x="65" y="295"/>
                  </a:cubicBezTo>
                  <a:cubicBezTo>
                    <a:pt x="64" y="299"/>
                    <a:pt x="63" y="312"/>
                    <a:pt x="70" y="311"/>
                  </a:cubicBezTo>
                  <a:cubicBezTo>
                    <a:pt x="73" y="311"/>
                    <a:pt x="77" y="308"/>
                    <a:pt x="80" y="308"/>
                  </a:cubicBezTo>
                  <a:cubicBezTo>
                    <a:pt x="87" y="307"/>
                    <a:pt x="92" y="308"/>
                    <a:pt x="98" y="306"/>
                  </a:cubicBezTo>
                  <a:cubicBezTo>
                    <a:pt x="101" y="305"/>
                    <a:pt x="108" y="301"/>
                    <a:pt x="111" y="302"/>
                  </a:cubicBezTo>
                  <a:cubicBezTo>
                    <a:pt x="111" y="303"/>
                    <a:pt x="118" y="326"/>
                    <a:pt x="118" y="329"/>
                  </a:cubicBezTo>
                  <a:cubicBezTo>
                    <a:pt x="125" y="341"/>
                    <a:pt x="125" y="341"/>
                    <a:pt x="125" y="341"/>
                  </a:cubicBezTo>
                  <a:cubicBezTo>
                    <a:pt x="125" y="341"/>
                    <a:pt x="125" y="341"/>
                    <a:pt x="125" y="341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70" y="275"/>
                    <a:pt x="170" y="275"/>
                    <a:pt x="170" y="275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11"/>
                    <a:pt x="197" y="111"/>
                    <a:pt x="197" y="111"/>
                  </a:cubicBezTo>
                  <a:cubicBezTo>
                    <a:pt x="174" y="111"/>
                    <a:pt x="174" y="111"/>
                    <a:pt x="174" y="111"/>
                  </a:cubicBezTo>
                  <a:cubicBezTo>
                    <a:pt x="155" y="67"/>
                    <a:pt x="155" y="67"/>
                    <a:pt x="155" y="6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19" y="100"/>
                    <a:pt x="19" y="100"/>
                    <a:pt x="19" y="100"/>
                  </a:cubicBezTo>
                  <a:cubicBezTo>
                    <a:pt x="0" y="100"/>
                    <a:pt x="0" y="100"/>
                    <a:pt x="0" y="100"/>
                  </a:cubicBezTo>
                  <a:close/>
                </a:path>
              </a:pathLst>
            </a:custGeom>
            <a:solidFill>
              <a:srgbClr val="CB4BAB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C90C1D7D-9E4F-E297-F849-FF3ABD9C9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0200" y="2185447"/>
              <a:ext cx="484217" cy="785284"/>
            </a:xfrm>
            <a:custGeom>
              <a:avLst/>
              <a:gdLst>
                <a:gd name="T0" fmla="*/ 53 w 190"/>
                <a:gd name="T1" fmla="*/ 0 h 308"/>
                <a:gd name="T2" fmla="*/ 181 w 190"/>
                <a:gd name="T3" fmla="*/ 1 h 308"/>
                <a:gd name="T4" fmla="*/ 181 w 190"/>
                <a:gd name="T5" fmla="*/ 1 h 308"/>
                <a:gd name="T6" fmla="*/ 190 w 190"/>
                <a:gd name="T7" fmla="*/ 249 h 308"/>
                <a:gd name="T8" fmla="*/ 185 w 190"/>
                <a:gd name="T9" fmla="*/ 252 h 308"/>
                <a:gd name="T10" fmla="*/ 179 w 190"/>
                <a:gd name="T11" fmla="*/ 254 h 308"/>
                <a:gd name="T12" fmla="*/ 175 w 190"/>
                <a:gd name="T13" fmla="*/ 256 h 308"/>
                <a:gd name="T14" fmla="*/ 169 w 190"/>
                <a:gd name="T15" fmla="*/ 259 h 308"/>
                <a:gd name="T16" fmla="*/ 167 w 190"/>
                <a:gd name="T17" fmla="*/ 261 h 308"/>
                <a:gd name="T18" fmla="*/ 166 w 190"/>
                <a:gd name="T19" fmla="*/ 262 h 308"/>
                <a:gd name="T20" fmla="*/ 166 w 190"/>
                <a:gd name="T21" fmla="*/ 262 h 308"/>
                <a:gd name="T22" fmla="*/ 158 w 190"/>
                <a:gd name="T23" fmla="*/ 269 h 308"/>
                <a:gd name="T24" fmla="*/ 154 w 190"/>
                <a:gd name="T25" fmla="*/ 274 h 308"/>
                <a:gd name="T26" fmla="*/ 149 w 190"/>
                <a:gd name="T27" fmla="*/ 271 h 308"/>
                <a:gd name="T28" fmla="*/ 144 w 190"/>
                <a:gd name="T29" fmla="*/ 269 h 308"/>
                <a:gd name="T30" fmla="*/ 134 w 190"/>
                <a:gd name="T31" fmla="*/ 280 h 308"/>
                <a:gd name="T32" fmla="*/ 134 w 190"/>
                <a:gd name="T33" fmla="*/ 280 h 308"/>
                <a:gd name="T34" fmla="*/ 127 w 190"/>
                <a:gd name="T35" fmla="*/ 290 h 308"/>
                <a:gd name="T36" fmla="*/ 124 w 190"/>
                <a:gd name="T37" fmla="*/ 299 h 308"/>
                <a:gd name="T38" fmla="*/ 121 w 190"/>
                <a:gd name="T39" fmla="*/ 301 h 308"/>
                <a:gd name="T40" fmla="*/ 119 w 190"/>
                <a:gd name="T41" fmla="*/ 303 h 308"/>
                <a:gd name="T42" fmla="*/ 115 w 190"/>
                <a:gd name="T43" fmla="*/ 308 h 308"/>
                <a:gd name="T44" fmla="*/ 115 w 190"/>
                <a:gd name="T45" fmla="*/ 308 h 308"/>
                <a:gd name="T46" fmla="*/ 109 w 190"/>
                <a:gd name="T47" fmla="*/ 304 h 308"/>
                <a:gd name="T48" fmla="*/ 105 w 190"/>
                <a:gd name="T49" fmla="*/ 303 h 308"/>
                <a:gd name="T50" fmla="*/ 100 w 190"/>
                <a:gd name="T51" fmla="*/ 303 h 308"/>
                <a:gd name="T52" fmla="*/ 95 w 190"/>
                <a:gd name="T53" fmla="*/ 302 h 308"/>
                <a:gd name="T54" fmla="*/ 95 w 190"/>
                <a:gd name="T55" fmla="*/ 302 h 308"/>
                <a:gd name="T56" fmla="*/ 92 w 190"/>
                <a:gd name="T57" fmla="*/ 299 h 308"/>
                <a:gd name="T58" fmla="*/ 91 w 190"/>
                <a:gd name="T59" fmla="*/ 295 h 308"/>
                <a:gd name="T60" fmla="*/ 91 w 190"/>
                <a:gd name="T61" fmla="*/ 254 h 308"/>
                <a:gd name="T62" fmla="*/ 88 w 190"/>
                <a:gd name="T63" fmla="*/ 249 h 308"/>
                <a:gd name="T64" fmla="*/ 83 w 190"/>
                <a:gd name="T65" fmla="*/ 247 h 308"/>
                <a:gd name="T66" fmla="*/ 78 w 190"/>
                <a:gd name="T67" fmla="*/ 243 h 308"/>
                <a:gd name="T68" fmla="*/ 74 w 190"/>
                <a:gd name="T69" fmla="*/ 231 h 308"/>
                <a:gd name="T70" fmla="*/ 71 w 190"/>
                <a:gd name="T71" fmla="*/ 224 h 308"/>
                <a:gd name="T72" fmla="*/ 69 w 190"/>
                <a:gd name="T73" fmla="*/ 215 h 308"/>
                <a:gd name="T74" fmla="*/ 67 w 190"/>
                <a:gd name="T75" fmla="*/ 195 h 308"/>
                <a:gd name="T76" fmla="*/ 55 w 190"/>
                <a:gd name="T77" fmla="*/ 194 h 308"/>
                <a:gd name="T78" fmla="*/ 43 w 190"/>
                <a:gd name="T79" fmla="*/ 189 h 308"/>
                <a:gd name="T80" fmla="*/ 22 w 190"/>
                <a:gd name="T81" fmla="*/ 172 h 308"/>
                <a:gd name="T82" fmla="*/ 8 w 190"/>
                <a:gd name="T83" fmla="*/ 164 h 308"/>
                <a:gd name="T84" fmla="*/ 6 w 190"/>
                <a:gd name="T85" fmla="*/ 163 h 308"/>
                <a:gd name="T86" fmla="*/ 0 w 190"/>
                <a:gd name="T87" fmla="*/ 160 h 308"/>
                <a:gd name="T88" fmla="*/ 0 w 190"/>
                <a:gd name="T89" fmla="*/ 141 h 308"/>
                <a:gd name="T90" fmla="*/ 0 w 190"/>
                <a:gd name="T91" fmla="*/ 141 h 308"/>
                <a:gd name="T92" fmla="*/ 7 w 190"/>
                <a:gd name="T93" fmla="*/ 127 h 308"/>
                <a:gd name="T94" fmla="*/ 22 w 190"/>
                <a:gd name="T95" fmla="*/ 105 h 308"/>
                <a:gd name="T96" fmla="*/ 26 w 190"/>
                <a:gd name="T97" fmla="*/ 82 h 308"/>
                <a:gd name="T98" fmla="*/ 19 w 190"/>
                <a:gd name="T99" fmla="*/ 70 h 308"/>
                <a:gd name="T100" fmla="*/ 21 w 190"/>
                <a:gd name="T101" fmla="*/ 69 h 308"/>
                <a:gd name="T102" fmla="*/ 22 w 190"/>
                <a:gd name="T103" fmla="*/ 67 h 308"/>
                <a:gd name="T104" fmla="*/ 30 w 190"/>
                <a:gd name="T105" fmla="*/ 53 h 308"/>
                <a:gd name="T106" fmla="*/ 33 w 190"/>
                <a:gd name="T107" fmla="*/ 36 h 308"/>
                <a:gd name="T108" fmla="*/ 40 w 190"/>
                <a:gd name="T109" fmla="*/ 24 h 308"/>
                <a:gd name="T110" fmla="*/ 47 w 190"/>
                <a:gd name="T111" fmla="*/ 12 h 308"/>
                <a:gd name="T112" fmla="*/ 53 w 190"/>
                <a:gd name="T1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0" h="308">
                  <a:moveTo>
                    <a:pt x="53" y="0"/>
                  </a:moveTo>
                  <a:cubicBezTo>
                    <a:pt x="181" y="1"/>
                    <a:pt x="181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90" y="249"/>
                    <a:pt x="190" y="249"/>
                    <a:pt x="190" y="249"/>
                  </a:cubicBezTo>
                  <a:cubicBezTo>
                    <a:pt x="189" y="251"/>
                    <a:pt x="187" y="251"/>
                    <a:pt x="185" y="252"/>
                  </a:cubicBezTo>
                  <a:cubicBezTo>
                    <a:pt x="183" y="253"/>
                    <a:pt x="181" y="253"/>
                    <a:pt x="179" y="254"/>
                  </a:cubicBezTo>
                  <a:cubicBezTo>
                    <a:pt x="178" y="255"/>
                    <a:pt x="176" y="256"/>
                    <a:pt x="175" y="256"/>
                  </a:cubicBezTo>
                  <a:cubicBezTo>
                    <a:pt x="173" y="257"/>
                    <a:pt x="171" y="258"/>
                    <a:pt x="169" y="259"/>
                  </a:cubicBezTo>
                  <a:cubicBezTo>
                    <a:pt x="168" y="259"/>
                    <a:pt x="167" y="261"/>
                    <a:pt x="167" y="261"/>
                  </a:cubicBezTo>
                  <a:cubicBezTo>
                    <a:pt x="167" y="261"/>
                    <a:pt x="166" y="262"/>
                    <a:pt x="166" y="262"/>
                  </a:cubicBezTo>
                  <a:cubicBezTo>
                    <a:pt x="166" y="262"/>
                    <a:pt x="166" y="262"/>
                    <a:pt x="166" y="262"/>
                  </a:cubicBezTo>
                  <a:cubicBezTo>
                    <a:pt x="158" y="269"/>
                    <a:pt x="158" y="269"/>
                    <a:pt x="158" y="269"/>
                  </a:cubicBezTo>
                  <a:cubicBezTo>
                    <a:pt x="156" y="271"/>
                    <a:pt x="155" y="273"/>
                    <a:pt x="154" y="274"/>
                  </a:cubicBezTo>
                  <a:cubicBezTo>
                    <a:pt x="151" y="274"/>
                    <a:pt x="150" y="273"/>
                    <a:pt x="149" y="271"/>
                  </a:cubicBezTo>
                  <a:cubicBezTo>
                    <a:pt x="147" y="269"/>
                    <a:pt x="147" y="269"/>
                    <a:pt x="144" y="269"/>
                  </a:cubicBezTo>
                  <a:cubicBezTo>
                    <a:pt x="139" y="269"/>
                    <a:pt x="137" y="276"/>
                    <a:pt x="134" y="280"/>
                  </a:cubicBezTo>
                  <a:cubicBezTo>
                    <a:pt x="134" y="280"/>
                    <a:pt x="134" y="280"/>
                    <a:pt x="134" y="280"/>
                  </a:cubicBezTo>
                  <a:cubicBezTo>
                    <a:pt x="132" y="283"/>
                    <a:pt x="130" y="287"/>
                    <a:pt x="127" y="290"/>
                  </a:cubicBezTo>
                  <a:cubicBezTo>
                    <a:pt x="126" y="292"/>
                    <a:pt x="125" y="296"/>
                    <a:pt x="124" y="299"/>
                  </a:cubicBezTo>
                  <a:cubicBezTo>
                    <a:pt x="123" y="300"/>
                    <a:pt x="123" y="301"/>
                    <a:pt x="121" y="301"/>
                  </a:cubicBezTo>
                  <a:cubicBezTo>
                    <a:pt x="121" y="302"/>
                    <a:pt x="120" y="303"/>
                    <a:pt x="119" y="303"/>
                  </a:cubicBezTo>
                  <a:cubicBezTo>
                    <a:pt x="117" y="305"/>
                    <a:pt x="116" y="307"/>
                    <a:pt x="115" y="308"/>
                  </a:cubicBezTo>
                  <a:cubicBezTo>
                    <a:pt x="115" y="308"/>
                    <a:pt x="115" y="308"/>
                    <a:pt x="115" y="308"/>
                  </a:cubicBezTo>
                  <a:cubicBezTo>
                    <a:pt x="109" y="304"/>
                    <a:pt x="109" y="304"/>
                    <a:pt x="109" y="304"/>
                  </a:cubicBezTo>
                  <a:cubicBezTo>
                    <a:pt x="108" y="303"/>
                    <a:pt x="107" y="303"/>
                    <a:pt x="105" y="303"/>
                  </a:cubicBezTo>
                  <a:cubicBezTo>
                    <a:pt x="104" y="302"/>
                    <a:pt x="100" y="302"/>
                    <a:pt x="100" y="303"/>
                  </a:cubicBezTo>
                  <a:cubicBezTo>
                    <a:pt x="98" y="303"/>
                    <a:pt x="97" y="302"/>
                    <a:pt x="95" y="302"/>
                  </a:cubicBezTo>
                  <a:cubicBezTo>
                    <a:pt x="95" y="302"/>
                    <a:pt x="95" y="302"/>
                    <a:pt x="95" y="302"/>
                  </a:cubicBezTo>
                  <a:cubicBezTo>
                    <a:pt x="94" y="301"/>
                    <a:pt x="93" y="300"/>
                    <a:pt x="92" y="299"/>
                  </a:cubicBezTo>
                  <a:cubicBezTo>
                    <a:pt x="92" y="298"/>
                    <a:pt x="91" y="296"/>
                    <a:pt x="91" y="295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3"/>
                    <a:pt x="90" y="249"/>
                    <a:pt x="88" y="249"/>
                  </a:cubicBezTo>
                  <a:cubicBezTo>
                    <a:pt x="87" y="248"/>
                    <a:pt x="84" y="247"/>
                    <a:pt x="83" y="247"/>
                  </a:cubicBezTo>
                  <a:cubicBezTo>
                    <a:pt x="82" y="246"/>
                    <a:pt x="80" y="244"/>
                    <a:pt x="78" y="243"/>
                  </a:cubicBezTo>
                  <a:cubicBezTo>
                    <a:pt x="75" y="241"/>
                    <a:pt x="75" y="235"/>
                    <a:pt x="74" y="231"/>
                  </a:cubicBezTo>
                  <a:cubicBezTo>
                    <a:pt x="73" y="229"/>
                    <a:pt x="72" y="227"/>
                    <a:pt x="71" y="224"/>
                  </a:cubicBezTo>
                  <a:cubicBezTo>
                    <a:pt x="69" y="221"/>
                    <a:pt x="68" y="219"/>
                    <a:pt x="69" y="215"/>
                  </a:cubicBezTo>
                  <a:cubicBezTo>
                    <a:pt x="70" y="212"/>
                    <a:pt x="74" y="195"/>
                    <a:pt x="67" y="195"/>
                  </a:cubicBezTo>
                  <a:cubicBezTo>
                    <a:pt x="66" y="193"/>
                    <a:pt x="58" y="194"/>
                    <a:pt x="55" y="194"/>
                  </a:cubicBezTo>
                  <a:cubicBezTo>
                    <a:pt x="51" y="194"/>
                    <a:pt x="46" y="192"/>
                    <a:pt x="43" y="189"/>
                  </a:cubicBezTo>
                  <a:cubicBezTo>
                    <a:pt x="38" y="183"/>
                    <a:pt x="30" y="175"/>
                    <a:pt x="22" y="172"/>
                  </a:cubicBezTo>
                  <a:cubicBezTo>
                    <a:pt x="20" y="171"/>
                    <a:pt x="9" y="166"/>
                    <a:pt x="8" y="164"/>
                  </a:cubicBezTo>
                  <a:cubicBezTo>
                    <a:pt x="7" y="164"/>
                    <a:pt x="7" y="164"/>
                    <a:pt x="6" y="163"/>
                  </a:cubicBezTo>
                  <a:cubicBezTo>
                    <a:pt x="4" y="163"/>
                    <a:pt x="2" y="161"/>
                    <a:pt x="0" y="16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14" y="122"/>
                    <a:pt x="17" y="112"/>
                    <a:pt x="22" y="105"/>
                  </a:cubicBezTo>
                  <a:cubicBezTo>
                    <a:pt x="27" y="98"/>
                    <a:pt x="35" y="89"/>
                    <a:pt x="26" y="82"/>
                  </a:cubicBezTo>
                  <a:cubicBezTo>
                    <a:pt x="21" y="78"/>
                    <a:pt x="18" y="78"/>
                    <a:pt x="19" y="70"/>
                  </a:cubicBezTo>
                  <a:cubicBezTo>
                    <a:pt x="20" y="70"/>
                    <a:pt x="20" y="69"/>
                    <a:pt x="21" y="69"/>
                  </a:cubicBezTo>
                  <a:cubicBezTo>
                    <a:pt x="21" y="68"/>
                    <a:pt x="22" y="68"/>
                    <a:pt x="22" y="67"/>
                  </a:cubicBezTo>
                  <a:cubicBezTo>
                    <a:pt x="25" y="62"/>
                    <a:pt x="28" y="59"/>
                    <a:pt x="30" y="53"/>
                  </a:cubicBezTo>
                  <a:cubicBezTo>
                    <a:pt x="31" y="47"/>
                    <a:pt x="30" y="42"/>
                    <a:pt x="33" y="36"/>
                  </a:cubicBezTo>
                  <a:cubicBezTo>
                    <a:pt x="35" y="33"/>
                    <a:pt x="40" y="28"/>
                    <a:pt x="40" y="24"/>
                  </a:cubicBezTo>
                  <a:cubicBezTo>
                    <a:pt x="43" y="22"/>
                    <a:pt x="45" y="15"/>
                    <a:pt x="47" y="12"/>
                  </a:cubicBezTo>
                  <a:cubicBezTo>
                    <a:pt x="49" y="9"/>
                    <a:pt x="54" y="4"/>
                    <a:pt x="53" y="0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F43D7464-6DD8-15A8-E413-BB9A00033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9319" y="2544219"/>
              <a:ext cx="894421" cy="859297"/>
            </a:xfrm>
            <a:custGeom>
              <a:avLst/>
              <a:gdLst>
                <a:gd name="T0" fmla="*/ 328 w 351"/>
                <a:gd name="T1" fmla="*/ 196 h 337"/>
                <a:gd name="T2" fmla="*/ 351 w 351"/>
                <a:gd name="T3" fmla="*/ 167 h 337"/>
                <a:gd name="T4" fmla="*/ 351 w 351"/>
                <a:gd name="T5" fmla="*/ 167 h 337"/>
                <a:gd name="T6" fmla="*/ 345 w 351"/>
                <a:gd name="T7" fmla="*/ 163 h 337"/>
                <a:gd name="T8" fmla="*/ 341 w 351"/>
                <a:gd name="T9" fmla="*/ 162 h 337"/>
                <a:gd name="T10" fmla="*/ 336 w 351"/>
                <a:gd name="T11" fmla="*/ 162 h 337"/>
                <a:gd name="T12" fmla="*/ 331 w 351"/>
                <a:gd name="T13" fmla="*/ 161 h 337"/>
                <a:gd name="T14" fmla="*/ 331 w 351"/>
                <a:gd name="T15" fmla="*/ 161 h 337"/>
                <a:gd name="T16" fmla="*/ 328 w 351"/>
                <a:gd name="T17" fmla="*/ 158 h 337"/>
                <a:gd name="T18" fmla="*/ 327 w 351"/>
                <a:gd name="T19" fmla="*/ 154 h 337"/>
                <a:gd name="T20" fmla="*/ 327 w 351"/>
                <a:gd name="T21" fmla="*/ 113 h 337"/>
                <a:gd name="T22" fmla="*/ 324 w 351"/>
                <a:gd name="T23" fmla="*/ 108 h 337"/>
                <a:gd name="T24" fmla="*/ 319 w 351"/>
                <a:gd name="T25" fmla="*/ 106 h 337"/>
                <a:gd name="T26" fmla="*/ 314 w 351"/>
                <a:gd name="T27" fmla="*/ 102 h 337"/>
                <a:gd name="T28" fmla="*/ 310 w 351"/>
                <a:gd name="T29" fmla="*/ 90 h 337"/>
                <a:gd name="T30" fmla="*/ 307 w 351"/>
                <a:gd name="T31" fmla="*/ 83 h 337"/>
                <a:gd name="T32" fmla="*/ 305 w 351"/>
                <a:gd name="T33" fmla="*/ 74 h 337"/>
                <a:gd name="T34" fmla="*/ 303 w 351"/>
                <a:gd name="T35" fmla="*/ 54 h 337"/>
                <a:gd name="T36" fmla="*/ 291 w 351"/>
                <a:gd name="T37" fmla="*/ 53 h 337"/>
                <a:gd name="T38" fmla="*/ 279 w 351"/>
                <a:gd name="T39" fmla="*/ 48 h 337"/>
                <a:gd name="T40" fmla="*/ 258 w 351"/>
                <a:gd name="T41" fmla="*/ 31 h 337"/>
                <a:gd name="T42" fmla="*/ 244 w 351"/>
                <a:gd name="T43" fmla="*/ 23 h 337"/>
                <a:gd name="T44" fmla="*/ 242 w 351"/>
                <a:gd name="T45" fmla="*/ 22 h 337"/>
                <a:gd name="T46" fmla="*/ 236 w 351"/>
                <a:gd name="T47" fmla="*/ 19 h 337"/>
                <a:gd name="T48" fmla="*/ 236 w 351"/>
                <a:gd name="T49" fmla="*/ 0 h 337"/>
                <a:gd name="T50" fmla="*/ 236 w 351"/>
                <a:gd name="T51" fmla="*/ 0 h 337"/>
                <a:gd name="T52" fmla="*/ 154 w 351"/>
                <a:gd name="T53" fmla="*/ 27 h 337"/>
                <a:gd name="T54" fmla="*/ 18 w 351"/>
                <a:gd name="T55" fmla="*/ 29 h 337"/>
                <a:gd name="T56" fmla="*/ 18 w 351"/>
                <a:gd name="T57" fmla="*/ 29 h 337"/>
                <a:gd name="T58" fmla="*/ 3 w 351"/>
                <a:gd name="T59" fmla="*/ 75 h 337"/>
                <a:gd name="T60" fmla="*/ 3 w 351"/>
                <a:gd name="T61" fmla="*/ 75 h 337"/>
                <a:gd name="T62" fmla="*/ 0 w 351"/>
                <a:gd name="T63" fmla="*/ 142 h 337"/>
                <a:gd name="T64" fmla="*/ 19 w 351"/>
                <a:gd name="T65" fmla="*/ 186 h 337"/>
                <a:gd name="T66" fmla="*/ 42 w 351"/>
                <a:gd name="T67" fmla="*/ 186 h 337"/>
                <a:gd name="T68" fmla="*/ 42 w 351"/>
                <a:gd name="T69" fmla="*/ 243 h 337"/>
                <a:gd name="T70" fmla="*/ 53 w 351"/>
                <a:gd name="T71" fmla="*/ 305 h 337"/>
                <a:gd name="T72" fmla="*/ 53 w 351"/>
                <a:gd name="T73" fmla="*/ 305 h 337"/>
                <a:gd name="T74" fmla="*/ 141 w 351"/>
                <a:gd name="T75" fmla="*/ 337 h 337"/>
                <a:gd name="T76" fmla="*/ 159 w 351"/>
                <a:gd name="T77" fmla="*/ 329 h 337"/>
                <a:gd name="T78" fmla="*/ 159 w 351"/>
                <a:gd name="T79" fmla="*/ 329 h 337"/>
                <a:gd name="T80" fmla="*/ 161 w 351"/>
                <a:gd name="T81" fmla="*/ 328 h 337"/>
                <a:gd name="T82" fmla="*/ 165 w 351"/>
                <a:gd name="T83" fmla="*/ 326 h 337"/>
                <a:gd name="T84" fmla="*/ 195 w 351"/>
                <a:gd name="T85" fmla="*/ 313 h 337"/>
                <a:gd name="T86" fmla="*/ 234 w 351"/>
                <a:gd name="T87" fmla="*/ 291 h 337"/>
                <a:gd name="T88" fmla="*/ 277 w 351"/>
                <a:gd name="T89" fmla="*/ 270 h 337"/>
                <a:gd name="T90" fmla="*/ 274 w 351"/>
                <a:gd name="T91" fmla="*/ 247 h 337"/>
                <a:gd name="T92" fmla="*/ 266 w 351"/>
                <a:gd name="T93" fmla="*/ 227 h 337"/>
                <a:gd name="T94" fmla="*/ 288 w 351"/>
                <a:gd name="T95" fmla="*/ 203 h 337"/>
                <a:gd name="T96" fmla="*/ 303 w 351"/>
                <a:gd name="T97" fmla="*/ 190 h 337"/>
                <a:gd name="T98" fmla="*/ 312 w 351"/>
                <a:gd name="T99" fmla="*/ 185 h 337"/>
                <a:gd name="T100" fmla="*/ 317 w 351"/>
                <a:gd name="T101" fmla="*/ 187 h 337"/>
                <a:gd name="T102" fmla="*/ 320 w 351"/>
                <a:gd name="T103" fmla="*/ 190 h 337"/>
                <a:gd name="T104" fmla="*/ 328 w 351"/>
                <a:gd name="T105" fmla="*/ 19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1" h="337">
                  <a:moveTo>
                    <a:pt x="328" y="196"/>
                  </a:moveTo>
                  <a:cubicBezTo>
                    <a:pt x="351" y="167"/>
                    <a:pt x="351" y="167"/>
                    <a:pt x="351" y="167"/>
                  </a:cubicBezTo>
                  <a:cubicBezTo>
                    <a:pt x="351" y="167"/>
                    <a:pt x="351" y="167"/>
                    <a:pt x="351" y="167"/>
                  </a:cubicBezTo>
                  <a:cubicBezTo>
                    <a:pt x="345" y="163"/>
                    <a:pt x="345" y="163"/>
                    <a:pt x="345" y="163"/>
                  </a:cubicBezTo>
                  <a:cubicBezTo>
                    <a:pt x="344" y="162"/>
                    <a:pt x="343" y="162"/>
                    <a:pt x="341" y="162"/>
                  </a:cubicBezTo>
                  <a:cubicBezTo>
                    <a:pt x="340" y="161"/>
                    <a:pt x="336" y="161"/>
                    <a:pt x="336" y="162"/>
                  </a:cubicBezTo>
                  <a:cubicBezTo>
                    <a:pt x="334" y="162"/>
                    <a:pt x="333" y="161"/>
                    <a:pt x="331" y="161"/>
                  </a:cubicBezTo>
                  <a:cubicBezTo>
                    <a:pt x="331" y="161"/>
                    <a:pt x="331" y="161"/>
                    <a:pt x="331" y="161"/>
                  </a:cubicBezTo>
                  <a:cubicBezTo>
                    <a:pt x="330" y="160"/>
                    <a:pt x="329" y="159"/>
                    <a:pt x="328" y="158"/>
                  </a:cubicBezTo>
                  <a:cubicBezTo>
                    <a:pt x="328" y="157"/>
                    <a:pt x="327" y="155"/>
                    <a:pt x="327" y="154"/>
                  </a:cubicBezTo>
                  <a:cubicBezTo>
                    <a:pt x="327" y="113"/>
                    <a:pt x="327" y="113"/>
                    <a:pt x="327" y="113"/>
                  </a:cubicBezTo>
                  <a:cubicBezTo>
                    <a:pt x="327" y="112"/>
                    <a:pt x="326" y="108"/>
                    <a:pt x="324" y="108"/>
                  </a:cubicBezTo>
                  <a:cubicBezTo>
                    <a:pt x="323" y="107"/>
                    <a:pt x="320" y="106"/>
                    <a:pt x="319" y="106"/>
                  </a:cubicBezTo>
                  <a:cubicBezTo>
                    <a:pt x="318" y="105"/>
                    <a:pt x="316" y="103"/>
                    <a:pt x="314" y="102"/>
                  </a:cubicBezTo>
                  <a:cubicBezTo>
                    <a:pt x="311" y="100"/>
                    <a:pt x="311" y="94"/>
                    <a:pt x="310" y="90"/>
                  </a:cubicBezTo>
                  <a:cubicBezTo>
                    <a:pt x="309" y="88"/>
                    <a:pt x="308" y="86"/>
                    <a:pt x="307" y="83"/>
                  </a:cubicBezTo>
                  <a:cubicBezTo>
                    <a:pt x="305" y="80"/>
                    <a:pt x="304" y="78"/>
                    <a:pt x="305" y="74"/>
                  </a:cubicBezTo>
                  <a:cubicBezTo>
                    <a:pt x="306" y="71"/>
                    <a:pt x="310" y="54"/>
                    <a:pt x="303" y="54"/>
                  </a:cubicBezTo>
                  <a:cubicBezTo>
                    <a:pt x="302" y="52"/>
                    <a:pt x="294" y="53"/>
                    <a:pt x="291" y="53"/>
                  </a:cubicBezTo>
                  <a:cubicBezTo>
                    <a:pt x="287" y="53"/>
                    <a:pt x="282" y="51"/>
                    <a:pt x="279" y="48"/>
                  </a:cubicBezTo>
                  <a:cubicBezTo>
                    <a:pt x="274" y="42"/>
                    <a:pt x="266" y="34"/>
                    <a:pt x="258" y="31"/>
                  </a:cubicBezTo>
                  <a:cubicBezTo>
                    <a:pt x="256" y="30"/>
                    <a:pt x="245" y="25"/>
                    <a:pt x="244" y="23"/>
                  </a:cubicBezTo>
                  <a:cubicBezTo>
                    <a:pt x="243" y="23"/>
                    <a:pt x="243" y="23"/>
                    <a:pt x="242" y="22"/>
                  </a:cubicBezTo>
                  <a:cubicBezTo>
                    <a:pt x="240" y="22"/>
                    <a:pt x="238" y="20"/>
                    <a:pt x="236" y="19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154" y="27"/>
                    <a:pt x="154" y="27"/>
                    <a:pt x="154" y="27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9" y="186"/>
                    <a:pt x="19" y="186"/>
                    <a:pt x="19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243"/>
                    <a:pt x="42" y="243"/>
                    <a:pt x="42" y="243"/>
                  </a:cubicBezTo>
                  <a:cubicBezTo>
                    <a:pt x="53" y="305"/>
                    <a:pt x="53" y="305"/>
                    <a:pt x="53" y="305"/>
                  </a:cubicBezTo>
                  <a:cubicBezTo>
                    <a:pt x="53" y="305"/>
                    <a:pt x="53" y="305"/>
                    <a:pt x="53" y="305"/>
                  </a:cubicBezTo>
                  <a:cubicBezTo>
                    <a:pt x="141" y="337"/>
                    <a:pt x="141" y="337"/>
                    <a:pt x="141" y="337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159" y="329"/>
                    <a:pt x="160" y="328"/>
                    <a:pt x="161" y="328"/>
                  </a:cubicBezTo>
                  <a:cubicBezTo>
                    <a:pt x="162" y="327"/>
                    <a:pt x="164" y="326"/>
                    <a:pt x="165" y="326"/>
                  </a:cubicBezTo>
                  <a:cubicBezTo>
                    <a:pt x="171" y="321"/>
                    <a:pt x="188" y="317"/>
                    <a:pt x="195" y="313"/>
                  </a:cubicBezTo>
                  <a:cubicBezTo>
                    <a:pt x="234" y="291"/>
                    <a:pt x="234" y="291"/>
                    <a:pt x="234" y="291"/>
                  </a:cubicBezTo>
                  <a:cubicBezTo>
                    <a:pt x="248" y="283"/>
                    <a:pt x="263" y="278"/>
                    <a:pt x="277" y="270"/>
                  </a:cubicBezTo>
                  <a:cubicBezTo>
                    <a:pt x="287" y="269"/>
                    <a:pt x="283" y="248"/>
                    <a:pt x="274" y="247"/>
                  </a:cubicBezTo>
                  <a:cubicBezTo>
                    <a:pt x="269" y="240"/>
                    <a:pt x="267" y="236"/>
                    <a:pt x="266" y="227"/>
                  </a:cubicBezTo>
                  <a:cubicBezTo>
                    <a:pt x="264" y="212"/>
                    <a:pt x="277" y="209"/>
                    <a:pt x="288" y="203"/>
                  </a:cubicBezTo>
                  <a:cubicBezTo>
                    <a:pt x="294" y="200"/>
                    <a:pt x="298" y="194"/>
                    <a:pt x="303" y="190"/>
                  </a:cubicBezTo>
                  <a:cubicBezTo>
                    <a:pt x="306" y="189"/>
                    <a:pt x="309" y="186"/>
                    <a:pt x="312" y="185"/>
                  </a:cubicBezTo>
                  <a:cubicBezTo>
                    <a:pt x="314" y="185"/>
                    <a:pt x="315" y="187"/>
                    <a:pt x="317" y="187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8" y="196"/>
                    <a:pt x="328" y="196"/>
                    <a:pt x="328" y="196"/>
                  </a:cubicBezTo>
                  <a:close/>
                </a:path>
              </a:pathLst>
            </a:custGeom>
            <a:solidFill>
              <a:srgbClr val="4EAC87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4939C1EA-FE61-7917-4124-7962894FC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9249" y="2259459"/>
              <a:ext cx="821289" cy="845497"/>
            </a:xfrm>
            <a:custGeom>
              <a:avLst/>
              <a:gdLst>
                <a:gd name="T0" fmla="*/ 110 w 324"/>
                <a:gd name="T1" fmla="*/ 223 h 332"/>
                <a:gd name="T2" fmla="*/ 137 w 324"/>
                <a:gd name="T3" fmla="*/ 294 h 332"/>
                <a:gd name="T4" fmla="*/ 173 w 324"/>
                <a:gd name="T5" fmla="*/ 331 h 332"/>
                <a:gd name="T6" fmla="*/ 200 w 324"/>
                <a:gd name="T7" fmla="*/ 312 h 332"/>
                <a:gd name="T8" fmla="*/ 236 w 324"/>
                <a:gd name="T9" fmla="*/ 259 h 332"/>
                <a:gd name="T10" fmla="*/ 238 w 324"/>
                <a:gd name="T11" fmla="*/ 240 h 332"/>
                <a:gd name="T12" fmla="*/ 249 w 324"/>
                <a:gd name="T13" fmla="*/ 217 h 332"/>
                <a:gd name="T14" fmla="*/ 267 w 324"/>
                <a:gd name="T15" fmla="*/ 196 h 332"/>
                <a:gd name="T16" fmla="*/ 275 w 324"/>
                <a:gd name="T17" fmla="*/ 181 h 332"/>
                <a:gd name="T18" fmla="*/ 288 w 324"/>
                <a:gd name="T19" fmla="*/ 170 h 332"/>
                <a:gd name="T20" fmla="*/ 314 w 324"/>
                <a:gd name="T21" fmla="*/ 161 h 332"/>
                <a:gd name="T22" fmla="*/ 324 w 324"/>
                <a:gd name="T23" fmla="*/ 157 h 332"/>
                <a:gd name="T24" fmla="*/ 314 w 324"/>
                <a:gd name="T25" fmla="*/ 140 h 332"/>
                <a:gd name="T26" fmla="*/ 308 w 324"/>
                <a:gd name="T27" fmla="*/ 134 h 332"/>
                <a:gd name="T28" fmla="*/ 305 w 324"/>
                <a:gd name="T29" fmla="*/ 114 h 332"/>
                <a:gd name="T30" fmla="*/ 265 w 324"/>
                <a:gd name="T31" fmla="*/ 101 h 332"/>
                <a:gd name="T32" fmla="*/ 238 w 324"/>
                <a:gd name="T33" fmla="*/ 102 h 332"/>
                <a:gd name="T34" fmla="*/ 196 w 324"/>
                <a:gd name="T35" fmla="*/ 79 h 332"/>
                <a:gd name="T36" fmla="*/ 174 w 324"/>
                <a:gd name="T37" fmla="*/ 56 h 332"/>
                <a:gd name="T38" fmla="*/ 166 w 324"/>
                <a:gd name="T39" fmla="*/ 31 h 332"/>
                <a:gd name="T40" fmla="*/ 152 w 324"/>
                <a:gd name="T41" fmla="*/ 16 h 332"/>
                <a:gd name="T42" fmla="*/ 139 w 324"/>
                <a:gd name="T43" fmla="*/ 0 h 332"/>
                <a:gd name="T44" fmla="*/ 132 w 324"/>
                <a:gd name="T45" fmla="*/ 11 h 332"/>
                <a:gd name="T46" fmla="*/ 122 w 324"/>
                <a:gd name="T47" fmla="*/ 26 h 332"/>
                <a:gd name="T48" fmla="*/ 105 w 324"/>
                <a:gd name="T49" fmla="*/ 57 h 332"/>
                <a:gd name="T50" fmla="*/ 79 w 324"/>
                <a:gd name="T51" fmla="*/ 102 h 332"/>
                <a:gd name="T52" fmla="*/ 48 w 324"/>
                <a:gd name="T53" fmla="*/ 136 h 332"/>
                <a:gd name="T54" fmla="*/ 17 w 324"/>
                <a:gd name="T55" fmla="*/ 149 h 332"/>
                <a:gd name="T56" fmla="*/ 4 w 324"/>
                <a:gd name="T57" fmla="*/ 151 h 332"/>
                <a:gd name="T58" fmla="*/ 9 w 324"/>
                <a:gd name="T59" fmla="*/ 168 h 332"/>
                <a:gd name="T60" fmla="*/ 14 w 324"/>
                <a:gd name="T61" fmla="*/ 197 h 332"/>
                <a:gd name="T62" fmla="*/ 8 w 324"/>
                <a:gd name="T63" fmla="*/ 224 h 332"/>
                <a:gd name="connsiteX0" fmla="*/ 301 w 9931"/>
                <a:gd name="connsiteY0" fmla="*/ 7018 h 10000"/>
                <a:gd name="connsiteX1" fmla="*/ 3326 w 9931"/>
                <a:gd name="connsiteY1" fmla="*/ 6717 h 10000"/>
                <a:gd name="connsiteX2" fmla="*/ 2925 w 9931"/>
                <a:gd name="connsiteY2" fmla="*/ 8735 h 10000"/>
                <a:gd name="connsiteX3" fmla="*/ 4159 w 9931"/>
                <a:gd name="connsiteY3" fmla="*/ 8855 h 10000"/>
                <a:gd name="connsiteX4" fmla="*/ 4808 w 9931"/>
                <a:gd name="connsiteY4" fmla="*/ 10000 h 10000"/>
                <a:gd name="connsiteX5" fmla="*/ 5271 w 9931"/>
                <a:gd name="connsiteY5" fmla="*/ 9970 h 10000"/>
                <a:gd name="connsiteX6" fmla="*/ 5271 w 9931"/>
                <a:gd name="connsiteY6" fmla="*/ 9970 h 10000"/>
                <a:gd name="connsiteX7" fmla="*/ 6104 w 9931"/>
                <a:gd name="connsiteY7" fmla="*/ 9398 h 10000"/>
                <a:gd name="connsiteX8" fmla="*/ 6906 w 9931"/>
                <a:gd name="connsiteY8" fmla="*/ 8524 h 10000"/>
                <a:gd name="connsiteX9" fmla="*/ 7215 w 9931"/>
                <a:gd name="connsiteY9" fmla="*/ 7801 h 10000"/>
                <a:gd name="connsiteX10" fmla="*/ 7277 w 9931"/>
                <a:gd name="connsiteY10" fmla="*/ 7500 h 10000"/>
                <a:gd name="connsiteX11" fmla="*/ 7277 w 9931"/>
                <a:gd name="connsiteY11" fmla="*/ 7229 h 10000"/>
                <a:gd name="connsiteX12" fmla="*/ 7338 w 9931"/>
                <a:gd name="connsiteY12" fmla="*/ 7139 h 10000"/>
                <a:gd name="connsiteX13" fmla="*/ 7616 w 9931"/>
                <a:gd name="connsiteY13" fmla="*/ 6536 h 10000"/>
                <a:gd name="connsiteX14" fmla="*/ 8110 w 9931"/>
                <a:gd name="connsiteY14" fmla="*/ 5964 h 10000"/>
                <a:gd name="connsiteX15" fmla="*/ 8172 w 9931"/>
                <a:gd name="connsiteY15" fmla="*/ 5904 h 10000"/>
                <a:gd name="connsiteX16" fmla="*/ 8264 w 9931"/>
                <a:gd name="connsiteY16" fmla="*/ 5723 h 10000"/>
                <a:gd name="connsiteX17" fmla="*/ 8419 w 9931"/>
                <a:gd name="connsiteY17" fmla="*/ 5452 h 10000"/>
                <a:gd name="connsiteX18" fmla="*/ 8696 w 9931"/>
                <a:gd name="connsiteY18" fmla="*/ 5331 h 10000"/>
                <a:gd name="connsiteX19" fmla="*/ 8820 w 9931"/>
                <a:gd name="connsiteY19" fmla="*/ 5120 h 10000"/>
                <a:gd name="connsiteX20" fmla="*/ 9221 w 9931"/>
                <a:gd name="connsiteY20" fmla="*/ 5000 h 10000"/>
                <a:gd name="connsiteX21" fmla="*/ 9622 w 9931"/>
                <a:gd name="connsiteY21" fmla="*/ 4849 h 10000"/>
                <a:gd name="connsiteX22" fmla="*/ 9931 w 9931"/>
                <a:gd name="connsiteY22" fmla="*/ 4729 h 10000"/>
                <a:gd name="connsiteX23" fmla="*/ 9931 w 9931"/>
                <a:gd name="connsiteY23" fmla="*/ 4729 h 10000"/>
                <a:gd name="connsiteX24" fmla="*/ 9900 w 9931"/>
                <a:gd name="connsiteY24" fmla="*/ 4518 h 10000"/>
                <a:gd name="connsiteX25" fmla="*/ 9622 w 9931"/>
                <a:gd name="connsiteY25" fmla="*/ 4217 h 10000"/>
                <a:gd name="connsiteX26" fmla="*/ 9622 w 9931"/>
                <a:gd name="connsiteY26" fmla="*/ 4187 h 10000"/>
                <a:gd name="connsiteX27" fmla="*/ 9437 w 9931"/>
                <a:gd name="connsiteY27" fmla="*/ 4036 h 10000"/>
                <a:gd name="connsiteX28" fmla="*/ 9252 w 9931"/>
                <a:gd name="connsiteY28" fmla="*/ 3855 h 10000"/>
                <a:gd name="connsiteX29" fmla="*/ 9345 w 9931"/>
                <a:gd name="connsiteY29" fmla="*/ 3434 h 10000"/>
                <a:gd name="connsiteX30" fmla="*/ 8480 w 9931"/>
                <a:gd name="connsiteY30" fmla="*/ 3434 h 10000"/>
                <a:gd name="connsiteX31" fmla="*/ 8110 w 9931"/>
                <a:gd name="connsiteY31" fmla="*/ 3042 h 10000"/>
                <a:gd name="connsiteX32" fmla="*/ 7740 w 9931"/>
                <a:gd name="connsiteY32" fmla="*/ 3283 h 10000"/>
                <a:gd name="connsiteX33" fmla="*/ 7277 w 9931"/>
                <a:gd name="connsiteY33" fmla="*/ 3072 h 10000"/>
                <a:gd name="connsiteX34" fmla="*/ 6783 w 9931"/>
                <a:gd name="connsiteY34" fmla="*/ 2952 h 10000"/>
                <a:gd name="connsiteX35" fmla="*/ 5980 w 9931"/>
                <a:gd name="connsiteY35" fmla="*/ 2380 h 10000"/>
                <a:gd name="connsiteX36" fmla="*/ 5487 w 9931"/>
                <a:gd name="connsiteY36" fmla="*/ 1958 h 10000"/>
                <a:gd name="connsiteX37" fmla="*/ 5301 w 9931"/>
                <a:gd name="connsiteY37" fmla="*/ 1687 h 10000"/>
                <a:gd name="connsiteX38" fmla="*/ 4931 w 9931"/>
                <a:gd name="connsiteY38" fmla="*/ 1205 h 10000"/>
                <a:gd name="connsiteX39" fmla="*/ 4808 w 9931"/>
                <a:gd name="connsiteY39" fmla="*/ 663 h 10000"/>
                <a:gd name="connsiteX40" fmla="*/ 4622 w 9931"/>
                <a:gd name="connsiteY40" fmla="*/ 482 h 10000"/>
                <a:gd name="connsiteX41" fmla="*/ 4252 w 9931"/>
                <a:gd name="connsiteY41" fmla="*/ 30 h 10000"/>
                <a:gd name="connsiteX42" fmla="*/ 4221 w 9931"/>
                <a:gd name="connsiteY42" fmla="*/ 0 h 10000"/>
                <a:gd name="connsiteX43" fmla="*/ 4221 w 9931"/>
                <a:gd name="connsiteY43" fmla="*/ 0 h 10000"/>
                <a:gd name="connsiteX44" fmla="*/ 4005 w 9931"/>
                <a:gd name="connsiteY44" fmla="*/ 331 h 10000"/>
                <a:gd name="connsiteX45" fmla="*/ 3820 w 9931"/>
                <a:gd name="connsiteY45" fmla="*/ 602 h 10000"/>
                <a:gd name="connsiteX46" fmla="*/ 3696 w 9931"/>
                <a:gd name="connsiteY46" fmla="*/ 783 h 10000"/>
                <a:gd name="connsiteX47" fmla="*/ 3480 w 9931"/>
                <a:gd name="connsiteY47" fmla="*/ 1145 h 10000"/>
                <a:gd name="connsiteX48" fmla="*/ 3172 w 9931"/>
                <a:gd name="connsiteY48" fmla="*/ 1717 h 10000"/>
                <a:gd name="connsiteX49" fmla="*/ 2832 w 9931"/>
                <a:gd name="connsiteY49" fmla="*/ 2349 h 10000"/>
                <a:gd name="connsiteX50" fmla="*/ 2369 w 9931"/>
                <a:gd name="connsiteY50" fmla="*/ 3072 h 10000"/>
                <a:gd name="connsiteX51" fmla="*/ 1690 w 9931"/>
                <a:gd name="connsiteY51" fmla="*/ 3464 h 10000"/>
                <a:gd name="connsiteX52" fmla="*/ 1412 w 9931"/>
                <a:gd name="connsiteY52" fmla="*/ 4096 h 10000"/>
                <a:gd name="connsiteX53" fmla="*/ 826 w 9931"/>
                <a:gd name="connsiteY53" fmla="*/ 4398 h 10000"/>
                <a:gd name="connsiteX54" fmla="*/ 456 w 9931"/>
                <a:gd name="connsiteY54" fmla="*/ 4488 h 10000"/>
                <a:gd name="connsiteX55" fmla="*/ 271 w 9931"/>
                <a:gd name="connsiteY55" fmla="*/ 4398 h 10000"/>
                <a:gd name="connsiteX56" fmla="*/ 54 w 9931"/>
                <a:gd name="connsiteY56" fmla="*/ 4548 h 10000"/>
                <a:gd name="connsiteX57" fmla="*/ 85 w 9931"/>
                <a:gd name="connsiteY57" fmla="*/ 4819 h 10000"/>
                <a:gd name="connsiteX58" fmla="*/ 209 w 9931"/>
                <a:gd name="connsiteY58" fmla="*/ 5060 h 10000"/>
                <a:gd name="connsiteX59" fmla="*/ 425 w 9931"/>
                <a:gd name="connsiteY59" fmla="*/ 5120 h 10000"/>
                <a:gd name="connsiteX60" fmla="*/ 363 w 9931"/>
                <a:gd name="connsiteY60" fmla="*/ 5934 h 10000"/>
                <a:gd name="connsiteX61" fmla="*/ 116 w 9931"/>
                <a:gd name="connsiteY61" fmla="*/ 6506 h 10000"/>
                <a:gd name="connsiteX62" fmla="*/ 178 w 9931"/>
                <a:gd name="connsiteY62" fmla="*/ 6747 h 10000"/>
                <a:gd name="connsiteX63" fmla="*/ 301 w 9931"/>
                <a:gd name="connsiteY63" fmla="*/ 7018 h 10000"/>
                <a:gd name="connsiteX0" fmla="*/ 303 w 10000"/>
                <a:gd name="connsiteY0" fmla="*/ 7018 h 10000"/>
                <a:gd name="connsiteX1" fmla="*/ 3349 w 10000"/>
                <a:gd name="connsiteY1" fmla="*/ 6717 h 10000"/>
                <a:gd name="connsiteX2" fmla="*/ 2945 w 10000"/>
                <a:gd name="connsiteY2" fmla="*/ 8735 h 10000"/>
                <a:gd name="connsiteX3" fmla="*/ 4188 w 10000"/>
                <a:gd name="connsiteY3" fmla="*/ 8855 h 10000"/>
                <a:gd name="connsiteX4" fmla="*/ 4841 w 10000"/>
                <a:gd name="connsiteY4" fmla="*/ 10000 h 10000"/>
                <a:gd name="connsiteX5" fmla="*/ 5308 w 10000"/>
                <a:gd name="connsiteY5" fmla="*/ 9970 h 10000"/>
                <a:gd name="connsiteX6" fmla="*/ 5308 w 10000"/>
                <a:gd name="connsiteY6" fmla="*/ 9970 h 10000"/>
                <a:gd name="connsiteX7" fmla="*/ 6146 w 10000"/>
                <a:gd name="connsiteY7" fmla="*/ 9398 h 10000"/>
                <a:gd name="connsiteX8" fmla="*/ 6954 w 10000"/>
                <a:gd name="connsiteY8" fmla="*/ 8524 h 10000"/>
                <a:gd name="connsiteX9" fmla="*/ 7265 w 10000"/>
                <a:gd name="connsiteY9" fmla="*/ 7801 h 10000"/>
                <a:gd name="connsiteX10" fmla="*/ 7328 w 10000"/>
                <a:gd name="connsiteY10" fmla="*/ 7500 h 10000"/>
                <a:gd name="connsiteX11" fmla="*/ 7328 w 10000"/>
                <a:gd name="connsiteY11" fmla="*/ 7229 h 10000"/>
                <a:gd name="connsiteX12" fmla="*/ 7389 w 10000"/>
                <a:gd name="connsiteY12" fmla="*/ 7139 h 10000"/>
                <a:gd name="connsiteX13" fmla="*/ 7669 w 10000"/>
                <a:gd name="connsiteY13" fmla="*/ 6536 h 10000"/>
                <a:gd name="connsiteX14" fmla="*/ 8166 w 10000"/>
                <a:gd name="connsiteY14" fmla="*/ 5964 h 10000"/>
                <a:gd name="connsiteX15" fmla="*/ 8229 w 10000"/>
                <a:gd name="connsiteY15" fmla="*/ 5904 h 10000"/>
                <a:gd name="connsiteX16" fmla="*/ 8321 w 10000"/>
                <a:gd name="connsiteY16" fmla="*/ 5723 h 10000"/>
                <a:gd name="connsiteX17" fmla="*/ 8477 w 10000"/>
                <a:gd name="connsiteY17" fmla="*/ 5452 h 10000"/>
                <a:gd name="connsiteX18" fmla="*/ 8756 w 10000"/>
                <a:gd name="connsiteY18" fmla="*/ 5331 h 10000"/>
                <a:gd name="connsiteX19" fmla="*/ 8881 w 10000"/>
                <a:gd name="connsiteY19" fmla="*/ 5120 h 10000"/>
                <a:gd name="connsiteX20" fmla="*/ 9285 w 10000"/>
                <a:gd name="connsiteY20" fmla="*/ 5000 h 10000"/>
                <a:gd name="connsiteX21" fmla="*/ 9689 w 10000"/>
                <a:gd name="connsiteY21" fmla="*/ 4849 h 10000"/>
                <a:gd name="connsiteX22" fmla="*/ 10000 w 10000"/>
                <a:gd name="connsiteY22" fmla="*/ 4729 h 10000"/>
                <a:gd name="connsiteX23" fmla="*/ 10000 w 10000"/>
                <a:gd name="connsiteY23" fmla="*/ 4729 h 10000"/>
                <a:gd name="connsiteX24" fmla="*/ 9969 w 10000"/>
                <a:gd name="connsiteY24" fmla="*/ 4518 h 10000"/>
                <a:gd name="connsiteX25" fmla="*/ 9689 w 10000"/>
                <a:gd name="connsiteY25" fmla="*/ 4217 h 10000"/>
                <a:gd name="connsiteX26" fmla="*/ 9689 w 10000"/>
                <a:gd name="connsiteY26" fmla="*/ 4187 h 10000"/>
                <a:gd name="connsiteX27" fmla="*/ 9503 w 10000"/>
                <a:gd name="connsiteY27" fmla="*/ 4036 h 10000"/>
                <a:gd name="connsiteX28" fmla="*/ 9316 w 10000"/>
                <a:gd name="connsiteY28" fmla="*/ 3855 h 10000"/>
                <a:gd name="connsiteX29" fmla="*/ 9410 w 10000"/>
                <a:gd name="connsiteY29" fmla="*/ 3434 h 10000"/>
                <a:gd name="connsiteX30" fmla="*/ 8539 w 10000"/>
                <a:gd name="connsiteY30" fmla="*/ 3434 h 10000"/>
                <a:gd name="connsiteX31" fmla="*/ 8166 w 10000"/>
                <a:gd name="connsiteY31" fmla="*/ 3042 h 10000"/>
                <a:gd name="connsiteX32" fmla="*/ 7794 w 10000"/>
                <a:gd name="connsiteY32" fmla="*/ 3283 h 10000"/>
                <a:gd name="connsiteX33" fmla="*/ 7328 w 10000"/>
                <a:gd name="connsiteY33" fmla="*/ 3072 h 10000"/>
                <a:gd name="connsiteX34" fmla="*/ 6830 w 10000"/>
                <a:gd name="connsiteY34" fmla="*/ 2952 h 10000"/>
                <a:gd name="connsiteX35" fmla="*/ 6022 w 10000"/>
                <a:gd name="connsiteY35" fmla="*/ 2380 h 10000"/>
                <a:gd name="connsiteX36" fmla="*/ 5525 w 10000"/>
                <a:gd name="connsiteY36" fmla="*/ 1958 h 10000"/>
                <a:gd name="connsiteX37" fmla="*/ 4965 w 10000"/>
                <a:gd name="connsiteY37" fmla="*/ 1205 h 10000"/>
                <a:gd name="connsiteX38" fmla="*/ 4841 w 10000"/>
                <a:gd name="connsiteY38" fmla="*/ 663 h 10000"/>
                <a:gd name="connsiteX39" fmla="*/ 4654 w 10000"/>
                <a:gd name="connsiteY39" fmla="*/ 482 h 10000"/>
                <a:gd name="connsiteX40" fmla="*/ 4282 w 10000"/>
                <a:gd name="connsiteY40" fmla="*/ 30 h 10000"/>
                <a:gd name="connsiteX41" fmla="*/ 4250 w 10000"/>
                <a:gd name="connsiteY41" fmla="*/ 0 h 10000"/>
                <a:gd name="connsiteX42" fmla="*/ 4250 w 10000"/>
                <a:gd name="connsiteY42" fmla="*/ 0 h 10000"/>
                <a:gd name="connsiteX43" fmla="*/ 4033 w 10000"/>
                <a:gd name="connsiteY43" fmla="*/ 331 h 10000"/>
                <a:gd name="connsiteX44" fmla="*/ 3847 w 10000"/>
                <a:gd name="connsiteY44" fmla="*/ 602 h 10000"/>
                <a:gd name="connsiteX45" fmla="*/ 3722 w 10000"/>
                <a:gd name="connsiteY45" fmla="*/ 783 h 10000"/>
                <a:gd name="connsiteX46" fmla="*/ 3504 w 10000"/>
                <a:gd name="connsiteY46" fmla="*/ 1145 h 10000"/>
                <a:gd name="connsiteX47" fmla="*/ 3194 w 10000"/>
                <a:gd name="connsiteY47" fmla="*/ 1717 h 10000"/>
                <a:gd name="connsiteX48" fmla="*/ 2852 w 10000"/>
                <a:gd name="connsiteY48" fmla="*/ 2349 h 10000"/>
                <a:gd name="connsiteX49" fmla="*/ 2385 w 10000"/>
                <a:gd name="connsiteY49" fmla="*/ 3072 h 10000"/>
                <a:gd name="connsiteX50" fmla="*/ 1702 w 10000"/>
                <a:gd name="connsiteY50" fmla="*/ 3464 h 10000"/>
                <a:gd name="connsiteX51" fmla="*/ 1422 w 10000"/>
                <a:gd name="connsiteY51" fmla="*/ 4096 h 10000"/>
                <a:gd name="connsiteX52" fmla="*/ 832 w 10000"/>
                <a:gd name="connsiteY52" fmla="*/ 4398 h 10000"/>
                <a:gd name="connsiteX53" fmla="*/ 459 w 10000"/>
                <a:gd name="connsiteY53" fmla="*/ 4488 h 10000"/>
                <a:gd name="connsiteX54" fmla="*/ 273 w 10000"/>
                <a:gd name="connsiteY54" fmla="*/ 4398 h 10000"/>
                <a:gd name="connsiteX55" fmla="*/ 54 w 10000"/>
                <a:gd name="connsiteY55" fmla="*/ 4548 h 10000"/>
                <a:gd name="connsiteX56" fmla="*/ 86 w 10000"/>
                <a:gd name="connsiteY56" fmla="*/ 4819 h 10000"/>
                <a:gd name="connsiteX57" fmla="*/ 210 w 10000"/>
                <a:gd name="connsiteY57" fmla="*/ 5060 h 10000"/>
                <a:gd name="connsiteX58" fmla="*/ 428 w 10000"/>
                <a:gd name="connsiteY58" fmla="*/ 5120 h 10000"/>
                <a:gd name="connsiteX59" fmla="*/ 366 w 10000"/>
                <a:gd name="connsiteY59" fmla="*/ 5934 h 10000"/>
                <a:gd name="connsiteX60" fmla="*/ 117 w 10000"/>
                <a:gd name="connsiteY60" fmla="*/ 6506 h 10000"/>
                <a:gd name="connsiteX61" fmla="*/ 179 w 10000"/>
                <a:gd name="connsiteY61" fmla="*/ 6747 h 10000"/>
                <a:gd name="connsiteX62" fmla="*/ 303 w 10000"/>
                <a:gd name="connsiteY62" fmla="*/ 7018 h 10000"/>
                <a:gd name="connsiteX0" fmla="*/ 303 w 10000"/>
                <a:gd name="connsiteY0" fmla="*/ 7018 h 10000"/>
                <a:gd name="connsiteX1" fmla="*/ 3349 w 10000"/>
                <a:gd name="connsiteY1" fmla="*/ 6717 h 10000"/>
                <a:gd name="connsiteX2" fmla="*/ 2945 w 10000"/>
                <a:gd name="connsiteY2" fmla="*/ 8735 h 10000"/>
                <a:gd name="connsiteX3" fmla="*/ 4188 w 10000"/>
                <a:gd name="connsiteY3" fmla="*/ 8855 h 10000"/>
                <a:gd name="connsiteX4" fmla="*/ 4841 w 10000"/>
                <a:gd name="connsiteY4" fmla="*/ 10000 h 10000"/>
                <a:gd name="connsiteX5" fmla="*/ 5308 w 10000"/>
                <a:gd name="connsiteY5" fmla="*/ 9970 h 10000"/>
                <a:gd name="connsiteX6" fmla="*/ 5308 w 10000"/>
                <a:gd name="connsiteY6" fmla="*/ 9970 h 10000"/>
                <a:gd name="connsiteX7" fmla="*/ 6146 w 10000"/>
                <a:gd name="connsiteY7" fmla="*/ 9398 h 10000"/>
                <a:gd name="connsiteX8" fmla="*/ 6954 w 10000"/>
                <a:gd name="connsiteY8" fmla="*/ 8524 h 10000"/>
                <a:gd name="connsiteX9" fmla="*/ 7265 w 10000"/>
                <a:gd name="connsiteY9" fmla="*/ 7801 h 10000"/>
                <a:gd name="connsiteX10" fmla="*/ 7328 w 10000"/>
                <a:gd name="connsiteY10" fmla="*/ 7500 h 10000"/>
                <a:gd name="connsiteX11" fmla="*/ 7328 w 10000"/>
                <a:gd name="connsiteY11" fmla="*/ 7229 h 10000"/>
                <a:gd name="connsiteX12" fmla="*/ 7389 w 10000"/>
                <a:gd name="connsiteY12" fmla="*/ 7139 h 10000"/>
                <a:gd name="connsiteX13" fmla="*/ 7669 w 10000"/>
                <a:gd name="connsiteY13" fmla="*/ 6536 h 10000"/>
                <a:gd name="connsiteX14" fmla="*/ 8166 w 10000"/>
                <a:gd name="connsiteY14" fmla="*/ 5964 h 10000"/>
                <a:gd name="connsiteX15" fmla="*/ 8229 w 10000"/>
                <a:gd name="connsiteY15" fmla="*/ 5904 h 10000"/>
                <a:gd name="connsiteX16" fmla="*/ 8321 w 10000"/>
                <a:gd name="connsiteY16" fmla="*/ 5723 h 10000"/>
                <a:gd name="connsiteX17" fmla="*/ 8477 w 10000"/>
                <a:gd name="connsiteY17" fmla="*/ 5452 h 10000"/>
                <a:gd name="connsiteX18" fmla="*/ 8756 w 10000"/>
                <a:gd name="connsiteY18" fmla="*/ 5331 h 10000"/>
                <a:gd name="connsiteX19" fmla="*/ 8881 w 10000"/>
                <a:gd name="connsiteY19" fmla="*/ 5120 h 10000"/>
                <a:gd name="connsiteX20" fmla="*/ 9285 w 10000"/>
                <a:gd name="connsiteY20" fmla="*/ 5000 h 10000"/>
                <a:gd name="connsiteX21" fmla="*/ 9689 w 10000"/>
                <a:gd name="connsiteY21" fmla="*/ 4849 h 10000"/>
                <a:gd name="connsiteX22" fmla="*/ 10000 w 10000"/>
                <a:gd name="connsiteY22" fmla="*/ 4729 h 10000"/>
                <a:gd name="connsiteX23" fmla="*/ 10000 w 10000"/>
                <a:gd name="connsiteY23" fmla="*/ 4729 h 10000"/>
                <a:gd name="connsiteX24" fmla="*/ 9969 w 10000"/>
                <a:gd name="connsiteY24" fmla="*/ 4518 h 10000"/>
                <a:gd name="connsiteX25" fmla="*/ 9689 w 10000"/>
                <a:gd name="connsiteY25" fmla="*/ 4217 h 10000"/>
                <a:gd name="connsiteX26" fmla="*/ 9689 w 10000"/>
                <a:gd name="connsiteY26" fmla="*/ 4187 h 10000"/>
                <a:gd name="connsiteX27" fmla="*/ 9503 w 10000"/>
                <a:gd name="connsiteY27" fmla="*/ 4036 h 10000"/>
                <a:gd name="connsiteX28" fmla="*/ 9316 w 10000"/>
                <a:gd name="connsiteY28" fmla="*/ 3855 h 10000"/>
                <a:gd name="connsiteX29" fmla="*/ 9410 w 10000"/>
                <a:gd name="connsiteY29" fmla="*/ 3434 h 10000"/>
                <a:gd name="connsiteX30" fmla="*/ 8539 w 10000"/>
                <a:gd name="connsiteY30" fmla="*/ 3434 h 10000"/>
                <a:gd name="connsiteX31" fmla="*/ 8166 w 10000"/>
                <a:gd name="connsiteY31" fmla="*/ 3042 h 10000"/>
                <a:gd name="connsiteX32" fmla="*/ 7794 w 10000"/>
                <a:gd name="connsiteY32" fmla="*/ 3283 h 10000"/>
                <a:gd name="connsiteX33" fmla="*/ 7328 w 10000"/>
                <a:gd name="connsiteY33" fmla="*/ 3072 h 10000"/>
                <a:gd name="connsiteX34" fmla="*/ 6022 w 10000"/>
                <a:gd name="connsiteY34" fmla="*/ 2380 h 10000"/>
                <a:gd name="connsiteX35" fmla="*/ 5525 w 10000"/>
                <a:gd name="connsiteY35" fmla="*/ 1958 h 10000"/>
                <a:gd name="connsiteX36" fmla="*/ 4965 w 10000"/>
                <a:gd name="connsiteY36" fmla="*/ 1205 h 10000"/>
                <a:gd name="connsiteX37" fmla="*/ 4841 w 10000"/>
                <a:gd name="connsiteY37" fmla="*/ 663 h 10000"/>
                <a:gd name="connsiteX38" fmla="*/ 4654 w 10000"/>
                <a:gd name="connsiteY38" fmla="*/ 482 h 10000"/>
                <a:gd name="connsiteX39" fmla="*/ 4282 w 10000"/>
                <a:gd name="connsiteY39" fmla="*/ 30 h 10000"/>
                <a:gd name="connsiteX40" fmla="*/ 4250 w 10000"/>
                <a:gd name="connsiteY40" fmla="*/ 0 h 10000"/>
                <a:gd name="connsiteX41" fmla="*/ 4250 w 10000"/>
                <a:gd name="connsiteY41" fmla="*/ 0 h 10000"/>
                <a:gd name="connsiteX42" fmla="*/ 4033 w 10000"/>
                <a:gd name="connsiteY42" fmla="*/ 331 h 10000"/>
                <a:gd name="connsiteX43" fmla="*/ 3847 w 10000"/>
                <a:gd name="connsiteY43" fmla="*/ 602 h 10000"/>
                <a:gd name="connsiteX44" fmla="*/ 3722 w 10000"/>
                <a:gd name="connsiteY44" fmla="*/ 783 h 10000"/>
                <a:gd name="connsiteX45" fmla="*/ 3504 w 10000"/>
                <a:gd name="connsiteY45" fmla="*/ 1145 h 10000"/>
                <a:gd name="connsiteX46" fmla="*/ 3194 w 10000"/>
                <a:gd name="connsiteY46" fmla="*/ 1717 h 10000"/>
                <a:gd name="connsiteX47" fmla="*/ 2852 w 10000"/>
                <a:gd name="connsiteY47" fmla="*/ 2349 h 10000"/>
                <a:gd name="connsiteX48" fmla="*/ 2385 w 10000"/>
                <a:gd name="connsiteY48" fmla="*/ 3072 h 10000"/>
                <a:gd name="connsiteX49" fmla="*/ 1702 w 10000"/>
                <a:gd name="connsiteY49" fmla="*/ 3464 h 10000"/>
                <a:gd name="connsiteX50" fmla="*/ 1422 w 10000"/>
                <a:gd name="connsiteY50" fmla="*/ 4096 h 10000"/>
                <a:gd name="connsiteX51" fmla="*/ 832 w 10000"/>
                <a:gd name="connsiteY51" fmla="*/ 4398 h 10000"/>
                <a:gd name="connsiteX52" fmla="*/ 459 w 10000"/>
                <a:gd name="connsiteY52" fmla="*/ 4488 h 10000"/>
                <a:gd name="connsiteX53" fmla="*/ 273 w 10000"/>
                <a:gd name="connsiteY53" fmla="*/ 4398 h 10000"/>
                <a:gd name="connsiteX54" fmla="*/ 54 w 10000"/>
                <a:gd name="connsiteY54" fmla="*/ 4548 h 10000"/>
                <a:gd name="connsiteX55" fmla="*/ 86 w 10000"/>
                <a:gd name="connsiteY55" fmla="*/ 4819 h 10000"/>
                <a:gd name="connsiteX56" fmla="*/ 210 w 10000"/>
                <a:gd name="connsiteY56" fmla="*/ 5060 h 10000"/>
                <a:gd name="connsiteX57" fmla="*/ 428 w 10000"/>
                <a:gd name="connsiteY57" fmla="*/ 5120 h 10000"/>
                <a:gd name="connsiteX58" fmla="*/ 366 w 10000"/>
                <a:gd name="connsiteY58" fmla="*/ 5934 h 10000"/>
                <a:gd name="connsiteX59" fmla="*/ 117 w 10000"/>
                <a:gd name="connsiteY59" fmla="*/ 6506 h 10000"/>
                <a:gd name="connsiteX60" fmla="*/ 179 w 10000"/>
                <a:gd name="connsiteY60" fmla="*/ 6747 h 10000"/>
                <a:gd name="connsiteX61" fmla="*/ 303 w 10000"/>
                <a:gd name="connsiteY61" fmla="*/ 7018 h 10000"/>
                <a:gd name="connsiteX0" fmla="*/ 303 w 10000"/>
                <a:gd name="connsiteY0" fmla="*/ 7018 h 10000"/>
                <a:gd name="connsiteX1" fmla="*/ 3349 w 10000"/>
                <a:gd name="connsiteY1" fmla="*/ 6717 h 10000"/>
                <a:gd name="connsiteX2" fmla="*/ 2945 w 10000"/>
                <a:gd name="connsiteY2" fmla="*/ 8735 h 10000"/>
                <a:gd name="connsiteX3" fmla="*/ 4188 w 10000"/>
                <a:gd name="connsiteY3" fmla="*/ 8855 h 10000"/>
                <a:gd name="connsiteX4" fmla="*/ 4841 w 10000"/>
                <a:gd name="connsiteY4" fmla="*/ 10000 h 10000"/>
                <a:gd name="connsiteX5" fmla="*/ 5308 w 10000"/>
                <a:gd name="connsiteY5" fmla="*/ 9970 h 10000"/>
                <a:gd name="connsiteX6" fmla="*/ 5308 w 10000"/>
                <a:gd name="connsiteY6" fmla="*/ 9970 h 10000"/>
                <a:gd name="connsiteX7" fmla="*/ 6146 w 10000"/>
                <a:gd name="connsiteY7" fmla="*/ 9398 h 10000"/>
                <a:gd name="connsiteX8" fmla="*/ 6954 w 10000"/>
                <a:gd name="connsiteY8" fmla="*/ 8524 h 10000"/>
                <a:gd name="connsiteX9" fmla="*/ 7265 w 10000"/>
                <a:gd name="connsiteY9" fmla="*/ 7801 h 10000"/>
                <a:gd name="connsiteX10" fmla="*/ 7328 w 10000"/>
                <a:gd name="connsiteY10" fmla="*/ 7500 h 10000"/>
                <a:gd name="connsiteX11" fmla="*/ 7328 w 10000"/>
                <a:gd name="connsiteY11" fmla="*/ 7229 h 10000"/>
                <a:gd name="connsiteX12" fmla="*/ 7389 w 10000"/>
                <a:gd name="connsiteY12" fmla="*/ 7139 h 10000"/>
                <a:gd name="connsiteX13" fmla="*/ 7669 w 10000"/>
                <a:gd name="connsiteY13" fmla="*/ 6536 h 10000"/>
                <a:gd name="connsiteX14" fmla="*/ 8166 w 10000"/>
                <a:gd name="connsiteY14" fmla="*/ 5964 h 10000"/>
                <a:gd name="connsiteX15" fmla="*/ 8229 w 10000"/>
                <a:gd name="connsiteY15" fmla="*/ 5904 h 10000"/>
                <a:gd name="connsiteX16" fmla="*/ 8321 w 10000"/>
                <a:gd name="connsiteY16" fmla="*/ 5723 h 10000"/>
                <a:gd name="connsiteX17" fmla="*/ 8477 w 10000"/>
                <a:gd name="connsiteY17" fmla="*/ 5452 h 10000"/>
                <a:gd name="connsiteX18" fmla="*/ 8756 w 10000"/>
                <a:gd name="connsiteY18" fmla="*/ 5331 h 10000"/>
                <a:gd name="connsiteX19" fmla="*/ 9285 w 10000"/>
                <a:gd name="connsiteY19" fmla="*/ 5000 h 10000"/>
                <a:gd name="connsiteX20" fmla="*/ 9689 w 10000"/>
                <a:gd name="connsiteY20" fmla="*/ 4849 h 10000"/>
                <a:gd name="connsiteX21" fmla="*/ 10000 w 10000"/>
                <a:gd name="connsiteY21" fmla="*/ 4729 h 10000"/>
                <a:gd name="connsiteX22" fmla="*/ 10000 w 10000"/>
                <a:gd name="connsiteY22" fmla="*/ 4729 h 10000"/>
                <a:gd name="connsiteX23" fmla="*/ 9969 w 10000"/>
                <a:gd name="connsiteY23" fmla="*/ 4518 h 10000"/>
                <a:gd name="connsiteX24" fmla="*/ 9689 w 10000"/>
                <a:gd name="connsiteY24" fmla="*/ 4217 h 10000"/>
                <a:gd name="connsiteX25" fmla="*/ 9689 w 10000"/>
                <a:gd name="connsiteY25" fmla="*/ 4187 h 10000"/>
                <a:gd name="connsiteX26" fmla="*/ 9503 w 10000"/>
                <a:gd name="connsiteY26" fmla="*/ 4036 h 10000"/>
                <a:gd name="connsiteX27" fmla="*/ 9316 w 10000"/>
                <a:gd name="connsiteY27" fmla="*/ 3855 h 10000"/>
                <a:gd name="connsiteX28" fmla="*/ 9410 w 10000"/>
                <a:gd name="connsiteY28" fmla="*/ 3434 h 10000"/>
                <a:gd name="connsiteX29" fmla="*/ 8539 w 10000"/>
                <a:gd name="connsiteY29" fmla="*/ 3434 h 10000"/>
                <a:gd name="connsiteX30" fmla="*/ 8166 w 10000"/>
                <a:gd name="connsiteY30" fmla="*/ 3042 h 10000"/>
                <a:gd name="connsiteX31" fmla="*/ 7794 w 10000"/>
                <a:gd name="connsiteY31" fmla="*/ 3283 h 10000"/>
                <a:gd name="connsiteX32" fmla="*/ 7328 w 10000"/>
                <a:gd name="connsiteY32" fmla="*/ 3072 h 10000"/>
                <a:gd name="connsiteX33" fmla="*/ 6022 w 10000"/>
                <a:gd name="connsiteY33" fmla="*/ 2380 h 10000"/>
                <a:gd name="connsiteX34" fmla="*/ 5525 w 10000"/>
                <a:gd name="connsiteY34" fmla="*/ 1958 h 10000"/>
                <a:gd name="connsiteX35" fmla="*/ 4965 w 10000"/>
                <a:gd name="connsiteY35" fmla="*/ 1205 h 10000"/>
                <a:gd name="connsiteX36" fmla="*/ 4841 w 10000"/>
                <a:gd name="connsiteY36" fmla="*/ 663 h 10000"/>
                <a:gd name="connsiteX37" fmla="*/ 4654 w 10000"/>
                <a:gd name="connsiteY37" fmla="*/ 482 h 10000"/>
                <a:gd name="connsiteX38" fmla="*/ 4282 w 10000"/>
                <a:gd name="connsiteY38" fmla="*/ 30 h 10000"/>
                <a:gd name="connsiteX39" fmla="*/ 4250 w 10000"/>
                <a:gd name="connsiteY39" fmla="*/ 0 h 10000"/>
                <a:gd name="connsiteX40" fmla="*/ 4250 w 10000"/>
                <a:gd name="connsiteY40" fmla="*/ 0 h 10000"/>
                <a:gd name="connsiteX41" fmla="*/ 4033 w 10000"/>
                <a:gd name="connsiteY41" fmla="*/ 331 h 10000"/>
                <a:gd name="connsiteX42" fmla="*/ 3847 w 10000"/>
                <a:gd name="connsiteY42" fmla="*/ 602 h 10000"/>
                <a:gd name="connsiteX43" fmla="*/ 3722 w 10000"/>
                <a:gd name="connsiteY43" fmla="*/ 783 h 10000"/>
                <a:gd name="connsiteX44" fmla="*/ 3504 w 10000"/>
                <a:gd name="connsiteY44" fmla="*/ 1145 h 10000"/>
                <a:gd name="connsiteX45" fmla="*/ 3194 w 10000"/>
                <a:gd name="connsiteY45" fmla="*/ 1717 h 10000"/>
                <a:gd name="connsiteX46" fmla="*/ 2852 w 10000"/>
                <a:gd name="connsiteY46" fmla="*/ 2349 h 10000"/>
                <a:gd name="connsiteX47" fmla="*/ 2385 w 10000"/>
                <a:gd name="connsiteY47" fmla="*/ 3072 h 10000"/>
                <a:gd name="connsiteX48" fmla="*/ 1702 w 10000"/>
                <a:gd name="connsiteY48" fmla="*/ 3464 h 10000"/>
                <a:gd name="connsiteX49" fmla="*/ 1422 w 10000"/>
                <a:gd name="connsiteY49" fmla="*/ 4096 h 10000"/>
                <a:gd name="connsiteX50" fmla="*/ 832 w 10000"/>
                <a:gd name="connsiteY50" fmla="*/ 4398 h 10000"/>
                <a:gd name="connsiteX51" fmla="*/ 459 w 10000"/>
                <a:gd name="connsiteY51" fmla="*/ 4488 h 10000"/>
                <a:gd name="connsiteX52" fmla="*/ 273 w 10000"/>
                <a:gd name="connsiteY52" fmla="*/ 4398 h 10000"/>
                <a:gd name="connsiteX53" fmla="*/ 54 w 10000"/>
                <a:gd name="connsiteY53" fmla="*/ 4548 h 10000"/>
                <a:gd name="connsiteX54" fmla="*/ 86 w 10000"/>
                <a:gd name="connsiteY54" fmla="*/ 4819 h 10000"/>
                <a:gd name="connsiteX55" fmla="*/ 210 w 10000"/>
                <a:gd name="connsiteY55" fmla="*/ 5060 h 10000"/>
                <a:gd name="connsiteX56" fmla="*/ 428 w 10000"/>
                <a:gd name="connsiteY56" fmla="*/ 5120 h 10000"/>
                <a:gd name="connsiteX57" fmla="*/ 366 w 10000"/>
                <a:gd name="connsiteY57" fmla="*/ 5934 h 10000"/>
                <a:gd name="connsiteX58" fmla="*/ 117 w 10000"/>
                <a:gd name="connsiteY58" fmla="*/ 6506 h 10000"/>
                <a:gd name="connsiteX59" fmla="*/ 179 w 10000"/>
                <a:gd name="connsiteY59" fmla="*/ 6747 h 10000"/>
                <a:gd name="connsiteX60" fmla="*/ 303 w 10000"/>
                <a:gd name="connsiteY60" fmla="*/ 7018 h 10000"/>
                <a:gd name="connsiteX0" fmla="*/ 303 w 10000"/>
                <a:gd name="connsiteY0" fmla="*/ 7018 h 10000"/>
                <a:gd name="connsiteX1" fmla="*/ 3349 w 10000"/>
                <a:gd name="connsiteY1" fmla="*/ 6717 h 10000"/>
                <a:gd name="connsiteX2" fmla="*/ 2945 w 10000"/>
                <a:gd name="connsiteY2" fmla="*/ 8735 h 10000"/>
                <a:gd name="connsiteX3" fmla="*/ 4188 w 10000"/>
                <a:gd name="connsiteY3" fmla="*/ 8855 h 10000"/>
                <a:gd name="connsiteX4" fmla="*/ 4841 w 10000"/>
                <a:gd name="connsiteY4" fmla="*/ 10000 h 10000"/>
                <a:gd name="connsiteX5" fmla="*/ 5308 w 10000"/>
                <a:gd name="connsiteY5" fmla="*/ 9970 h 10000"/>
                <a:gd name="connsiteX6" fmla="*/ 5308 w 10000"/>
                <a:gd name="connsiteY6" fmla="*/ 9970 h 10000"/>
                <a:gd name="connsiteX7" fmla="*/ 6146 w 10000"/>
                <a:gd name="connsiteY7" fmla="*/ 9398 h 10000"/>
                <a:gd name="connsiteX8" fmla="*/ 6954 w 10000"/>
                <a:gd name="connsiteY8" fmla="*/ 8524 h 10000"/>
                <a:gd name="connsiteX9" fmla="*/ 7265 w 10000"/>
                <a:gd name="connsiteY9" fmla="*/ 7801 h 10000"/>
                <a:gd name="connsiteX10" fmla="*/ 7328 w 10000"/>
                <a:gd name="connsiteY10" fmla="*/ 7500 h 10000"/>
                <a:gd name="connsiteX11" fmla="*/ 7328 w 10000"/>
                <a:gd name="connsiteY11" fmla="*/ 7229 h 10000"/>
                <a:gd name="connsiteX12" fmla="*/ 7389 w 10000"/>
                <a:gd name="connsiteY12" fmla="*/ 7139 h 10000"/>
                <a:gd name="connsiteX13" fmla="*/ 7669 w 10000"/>
                <a:gd name="connsiteY13" fmla="*/ 6536 h 10000"/>
                <a:gd name="connsiteX14" fmla="*/ 8166 w 10000"/>
                <a:gd name="connsiteY14" fmla="*/ 5964 h 10000"/>
                <a:gd name="connsiteX15" fmla="*/ 8229 w 10000"/>
                <a:gd name="connsiteY15" fmla="*/ 5904 h 10000"/>
                <a:gd name="connsiteX16" fmla="*/ 8321 w 10000"/>
                <a:gd name="connsiteY16" fmla="*/ 5723 h 10000"/>
                <a:gd name="connsiteX17" fmla="*/ 8477 w 10000"/>
                <a:gd name="connsiteY17" fmla="*/ 5452 h 10000"/>
                <a:gd name="connsiteX18" fmla="*/ 9285 w 10000"/>
                <a:gd name="connsiteY18" fmla="*/ 5000 h 10000"/>
                <a:gd name="connsiteX19" fmla="*/ 9689 w 10000"/>
                <a:gd name="connsiteY19" fmla="*/ 4849 h 10000"/>
                <a:gd name="connsiteX20" fmla="*/ 10000 w 10000"/>
                <a:gd name="connsiteY20" fmla="*/ 4729 h 10000"/>
                <a:gd name="connsiteX21" fmla="*/ 10000 w 10000"/>
                <a:gd name="connsiteY21" fmla="*/ 4729 h 10000"/>
                <a:gd name="connsiteX22" fmla="*/ 9969 w 10000"/>
                <a:gd name="connsiteY22" fmla="*/ 4518 h 10000"/>
                <a:gd name="connsiteX23" fmla="*/ 9689 w 10000"/>
                <a:gd name="connsiteY23" fmla="*/ 4217 h 10000"/>
                <a:gd name="connsiteX24" fmla="*/ 9689 w 10000"/>
                <a:gd name="connsiteY24" fmla="*/ 4187 h 10000"/>
                <a:gd name="connsiteX25" fmla="*/ 9503 w 10000"/>
                <a:gd name="connsiteY25" fmla="*/ 4036 h 10000"/>
                <a:gd name="connsiteX26" fmla="*/ 9316 w 10000"/>
                <a:gd name="connsiteY26" fmla="*/ 3855 h 10000"/>
                <a:gd name="connsiteX27" fmla="*/ 9410 w 10000"/>
                <a:gd name="connsiteY27" fmla="*/ 3434 h 10000"/>
                <a:gd name="connsiteX28" fmla="*/ 8539 w 10000"/>
                <a:gd name="connsiteY28" fmla="*/ 3434 h 10000"/>
                <a:gd name="connsiteX29" fmla="*/ 8166 w 10000"/>
                <a:gd name="connsiteY29" fmla="*/ 3042 h 10000"/>
                <a:gd name="connsiteX30" fmla="*/ 7794 w 10000"/>
                <a:gd name="connsiteY30" fmla="*/ 3283 h 10000"/>
                <a:gd name="connsiteX31" fmla="*/ 7328 w 10000"/>
                <a:gd name="connsiteY31" fmla="*/ 3072 h 10000"/>
                <a:gd name="connsiteX32" fmla="*/ 6022 w 10000"/>
                <a:gd name="connsiteY32" fmla="*/ 2380 h 10000"/>
                <a:gd name="connsiteX33" fmla="*/ 5525 w 10000"/>
                <a:gd name="connsiteY33" fmla="*/ 1958 h 10000"/>
                <a:gd name="connsiteX34" fmla="*/ 4965 w 10000"/>
                <a:gd name="connsiteY34" fmla="*/ 1205 h 10000"/>
                <a:gd name="connsiteX35" fmla="*/ 4841 w 10000"/>
                <a:gd name="connsiteY35" fmla="*/ 663 h 10000"/>
                <a:gd name="connsiteX36" fmla="*/ 4654 w 10000"/>
                <a:gd name="connsiteY36" fmla="*/ 482 h 10000"/>
                <a:gd name="connsiteX37" fmla="*/ 4282 w 10000"/>
                <a:gd name="connsiteY37" fmla="*/ 30 h 10000"/>
                <a:gd name="connsiteX38" fmla="*/ 4250 w 10000"/>
                <a:gd name="connsiteY38" fmla="*/ 0 h 10000"/>
                <a:gd name="connsiteX39" fmla="*/ 4250 w 10000"/>
                <a:gd name="connsiteY39" fmla="*/ 0 h 10000"/>
                <a:gd name="connsiteX40" fmla="*/ 4033 w 10000"/>
                <a:gd name="connsiteY40" fmla="*/ 331 h 10000"/>
                <a:gd name="connsiteX41" fmla="*/ 3847 w 10000"/>
                <a:gd name="connsiteY41" fmla="*/ 602 h 10000"/>
                <a:gd name="connsiteX42" fmla="*/ 3722 w 10000"/>
                <a:gd name="connsiteY42" fmla="*/ 783 h 10000"/>
                <a:gd name="connsiteX43" fmla="*/ 3504 w 10000"/>
                <a:gd name="connsiteY43" fmla="*/ 1145 h 10000"/>
                <a:gd name="connsiteX44" fmla="*/ 3194 w 10000"/>
                <a:gd name="connsiteY44" fmla="*/ 1717 h 10000"/>
                <a:gd name="connsiteX45" fmla="*/ 2852 w 10000"/>
                <a:gd name="connsiteY45" fmla="*/ 2349 h 10000"/>
                <a:gd name="connsiteX46" fmla="*/ 2385 w 10000"/>
                <a:gd name="connsiteY46" fmla="*/ 3072 h 10000"/>
                <a:gd name="connsiteX47" fmla="*/ 1702 w 10000"/>
                <a:gd name="connsiteY47" fmla="*/ 3464 h 10000"/>
                <a:gd name="connsiteX48" fmla="*/ 1422 w 10000"/>
                <a:gd name="connsiteY48" fmla="*/ 4096 h 10000"/>
                <a:gd name="connsiteX49" fmla="*/ 832 w 10000"/>
                <a:gd name="connsiteY49" fmla="*/ 4398 h 10000"/>
                <a:gd name="connsiteX50" fmla="*/ 459 w 10000"/>
                <a:gd name="connsiteY50" fmla="*/ 4488 h 10000"/>
                <a:gd name="connsiteX51" fmla="*/ 273 w 10000"/>
                <a:gd name="connsiteY51" fmla="*/ 4398 h 10000"/>
                <a:gd name="connsiteX52" fmla="*/ 54 w 10000"/>
                <a:gd name="connsiteY52" fmla="*/ 4548 h 10000"/>
                <a:gd name="connsiteX53" fmla="*/ 86 w 10000"/>
                <a:gd name="connsiteY53" fmla="*/ 4819 h 10000"/>
                <a:gd name="connsiteX54" fmla="*/ 210 w 10000"/>
                <a:gd name="connsiteY54" fmla="*/ 5060 h 10000"/>
                <a:gd name="connsiteX55" fmla="*/ 428 w 10000"/>
                <a:gd name="connsiteY55" fmla="*/ 5120 h 10000"/>
                <a:gd name="connsiteX56" fmla="*/ 366 w 10000"/>
                <a:gd name="connsiteY56" fmla="*/ 5934 h 10000"/>
                <a:gd name="connsiteX57" fmla="*/ 117 w 10000"/>
                <a:gd name="connsiteY57" fmla="*/ 6506 h 10000"/>
                <a:gd name="connsiteX58" fmla="*/ 179 w 10000"/>
                <a:gd name="connsiteY58" fmla="*/ 6747 h 10000"/>
                <a:gd name="connsiteX59" fmla="*/ 303 w 10000"/>
                <a:gd name="connsiteY59" fmla="*/ 7018 h 10000"/>
                <a:gd name="connsiteX0" fmla="*/ 303 w 10000"/>
                <a:gd name="connsiteY0" fmla="*/ 7018 h 10000"/>
                <a:gd name="connsiteX1" fmla="*/ 3349 w 10000"/>
                <a:gd name="connsiteY1" fmla="*/ 6717 h 10000"/>
                <a:gd name="connsiteX2" fmla="*/ 2945 w 10000"/>
                <a:gd name="connsiteY2" fmla="*/ 8735 h 10000"/>
                <a:gd name="connsiteX3" fmla="*/ 4188 w 10000"/>
                <a:gd name="connsiteY3" fmla="*/ 8855 h 10000"/>
                <a:gd name="connsiteX4" fmla="*/ 4841 w 10000"/>
                <a:gd name="connsiteY4" fmla="*/ 10000 h 10000"/>
                <a:gd name="connsiteX5" fmla="*/ 5308 w 10000"/>
                <a:gd name="connsiteY5" fmla="*/ 9970 h 10000"/>
                <a:gd name="connsiteX6" fmla="*/ 5308 w 10000"/>
                <a:gd name="connsiteY6" fmla="*/ 9970 h 10000"/>
                <a:gd name="connsiteX7" fmla="*/ 6146 w 10000"/>
                <a:gd name="connsiteY7" fmla="*/ 9398 h 10000"/>
                <a:gd name="connsiteX8" fmla="*/ 6954 w 10000"/>
                <a:gd name="connsiteY8" fmla="*/ 8524 h 10000"/>
                <a:gd name="connsiteX9" fmla="*/ 7265 w 10000"/>
                <a:gd name="connsiteY9" fmla="*/ 7801 h 10000"/>
                <a:gd name="connsiteX10" fmla="*/ 7328 w 10000"/>
                <a:gd name="connsiteY10" fmla="*/ 7500 h 10000"/>
                <a:gd name="connsiteX11" fmla="*/ 7328 w 10000"/>
                <a:gd name="connsiteY11" fmla="*/ 7229 h 10000"/>
                <a:gd name="connsiteX12" fmla="*/ 7389 w 10000"/>
                <a:gd name="connsiteY12" fmla="*/ 7139 h 10000"/>
                <a:gd name="connsiteX13" fmla="*/ 7669 w 10000"/>
                <a:gd name="connsiteY13" fmla="*/ 6536 h 10000"/>
                <a:gd name="connsiteX14" fmla="*/ 8166 w 10000"/>
                <a:gd name="connsiteY14" fmla="*/ 5964 h 10000"/>
                <a:gd name="connsiteX15" fmla="*/ 8229 w 10000"/>
                <a:gd name="connsiteY15" fmla="*/ 5904 h 10000"/>
                <a:gd name="connsiteX16" fmla="*/ 8321 w 10000"/>
                <a:gd name="connsiteY16" fmla="*/ 5723 h 10000"/>
                <a:gd name="connsiteX17" fmla="*/ 9285 w 10000"/>
                <a:gd name="connsiteY17" fmla="*/ 5000 h 10000"/>
                <a:gd name="connsiteX18" fmla="*/ 9689 w 10000"/>
                <a:gd name="connsiteY18" fmla="*/ 4849 h 10000"/>
                <a:gd name="connsiteX19" fmla="*/ 10000 w 10000"/>
                <a:gd name="connsiteY19" fmla="*/ 4729 h 10000"/>
                <a:gd name="connsiteX20" fmla="*/ 10000 w 10000"/>
                <a:gd name="connsiteY20" fmla="*/ 4729 h 10000"/>
                <a:gd name="connsiteX21" fmla="*/ 9969 w 10000"/>
                <a:gd name="connsiteY21" fmla="*/ 4518 h 10000"/>
                <a:gd name="connsiteX22" fmla="*/ 9689 w 10000"/>
                <a:gd name="connsiteY22" fmla="*/ 4217 h 10000"/>
                <a:gd name="connsiteX23" fmla="*/ 9689 w 10000"/>
                <a:gd name="connsiteY23" fmla="*/ 4187 h 10000"/>
                <a:gd name="connsiteX24" fmla="*/ 9503 w 10000"/>
                <a:gd name="connsiteY24" fmla="*/ 4036 h 10000"/>
                <a:gd name="connsiteX25" fmla="*/ 9316 w 10000"/>
                <a:gd name="connsiteY25" fmla="*/ 3855 h 10000"/>
                <a:gd name="connsiteX26" fmla="*/ 9410 w 10000"/>
                <a:gd name="connsiteY26" fmla="*/ 3434 h 10000"/>
                <a:gd name="connsiteX27" fmla="*/ 8539 w 10000"/>
                <a:gd name="connsiteY27" fmla="*/ 3434 h 10000"/>
                <a:gd name="connsiteX28" fmla="*/ 8166 w 10000"/>
                <a:gd name="connsiteY28" fmla="*/ 3042 h 10000"/>
                <a:gd name="connsiteX29" fmla="*/ 7794 w 10000"/>
                <a:gd name="connsiteY29" fmla="*/ 3283 h 10000"/>
                <a:gd name="connsiteX30" fmla="*/ 7328 w 10000"/>
                <a:gd name="connsiteY30" fmla="*/ 3072 h 10000"/>
                <a:gd name="connsiteX31" fmla="*/ 6022 w 10000"/>
                <a:gd name="connsiteY31" fmla="*/ 2380 h 10000"/>
                <a:gd name="connsiteX32" fmla="*/ 5525 w 10000"/>
                <a:gd name="connsiteY32" fmla="*/ 1958 h 10000"/>
                <a:gd name="connsiteX33" fmla="*/ 4965 w 10000"/>
                <a:gd name="connsiteY33" fmla="*/ 1205 h 10000"/>
                <a:gd name="connsiteX34" fmla="*/ 4841 w 10000"/>
                <a:gd name="connsiteY34" fmla="*/ 663 h 10000"/>
                <a:gd name="connsiteX35" fmla="*/ 4654 w 10000"/>
                <a:gd name="connsiteY35" fmla="*/ 482 h 10000"/>
                <a:gd name="connsiteX36" fmla="*/ 4282 w 10000"/>
                <a:gd name="connsiteY36" fmla="*/ 30 h 10000"/>
                <a:gd name="connsiteX37" fmla="*/ 4250 w 10000"/>
                <a:gd name="connsiteY37" fmla="*/ 0 h 10000"/>
                <a:gd name="connsiteX38" fmla="*/ 4250 w 10000"/>
                <a:gd name="connsiteY38" fmla="*/ 0 h 10000"/>
                <a:gd name="connsiteX39" fmla="*/ 4033 w 10000"/>
                <a:gd name="connsiteY39" fmla="*/ 331 h 10000"/>
                <a:gd name="connsiteX40" fmla="*/ 3847 w 10000"/>
                <a:gd name="connsiteY40" fmla="*/ 602 h 10000"/>
                <a:gd name="connsiteX41" fmla="*/ 3722 w 10000"/>
                <a:gd name="connsiteY41" fmla="*/ 783 h 10000"/>
                <a:gd name="connsiteX42" fmla="*/ 3504 w 10000"/>
                <a:gd name="connsiteY42" fmla="*/ 1145 h 10000"/>
                <a:gd name="connsiteX43" fmla="*/ 3194 w 10000"/>
                <a:gd name="connsiteY43" fmla="*/ 1717 h 10000"/>
                <a:gd name="connsiteX44" fmla="*/ 2852 w 10000"/>
                <a:gd name="connsiteY44" fmla="*/ 2349 h 10000"/>
                <a:gd name="connsiteX45" fmla="*/ 2385 w 10000"/>
                <a:gd name="connsiteY45" fmla="*/ 3072 h 10000"/>
                <a:gd name="connsiteX46" fmla="*/ 1702 w 10000"/>
                <a:gd name="connsiteY46" fmla="*/ 3464 h 10000"/>
                <a:gd name="connsiteX47" fmla="*/ 1422 w 10000"/>
                <a:gd name="connsiteY47" fmla="*/ 4096 h 10000"/>
                <a:gd name="connsiteX48" fmla="*/ 832 w 10000"/>
                <a:gd name="connsiteY48" fmla="*/ 4398 h 10000"/>
                <a:gd name="connsiteX49" fmla="*/ 459 w 10000"/>
                <a:gd name="connsiteY49" fmla="*/ 4488 h 10000"/>
                <a:gd name="connsiteX50" fmla="*/ 273 w 10000"/>
                <a:gd name="connsiteY50" fmla="*/ 4398 h 10000"/>
                <a:gd name="connsiteX51" fmla="*/ 54 w 10000"/>
                <a:gd name="connsiteY51" fmla="*/ 4548 h 10000"/>
                <a:gd name="connsiteX52" fmla="*/ 86 w 10000"/>
                <a:gd name="connsiteY52" fmla="*/ 4819 h 10000"/>
                <a:gd name="connsiteX53" fmla="*/ 210 w 10000"/>
                <a:gd name="connsiteY53" fmla="*/ 5060 h 10000"/>
                <a:gd name="connsiteX54" fmla="*/ 428 w 10000"/>
                <a:gd name="connsiteY54" fmla="*/ 5120 h 10000"/>
                <a:gd name="connsiteX55" fmla="*/ 366 w 10000"/>
                <a:gd name="connsiteY55" fmla="*/ 5934 h 10000"/>
                <a:gd name="connsiteX56" fmla="*/ 117 w 10000"/>
                <a:gd name="connsiteY56" fmla="*/ 6506 h 10000"/>
                <a:gd name="connsiteX57" fmla="*/ 179 w 10000"/>
                <a:gd name="connsiteY57" fmla="*/ 6747 h 10000"/>
                <a:gd name="connsiteX58" fmla="*/ 303 w 10000"/>
                <a:gd name="connsiteY58" fmla="*/ 7018 h 10000"/>
                <a:gd name="connsiteX0" fmla="*/ 303 w 10000"/>
                <a:gd name="connsiteY0" fmla="*/ 7018 h 10000"/>
                <a:gd name="connsiteX1" fmla="*/ 3349 w 10000"/>
                <a:gd name="connsiteY1" fmla="*/ 6717 h 10000"/>
                <a:gd name="connsiteX2" fmla="*/ 2945 w 10000"/>
                <a:gd name="connsiteY2" fmla="*/ 8735 h 10000"/>
                <a:gd name="connsiteX3" fmla="*/ 4188 w 10000"/>
                <a:gd name="connsiteY3" fmla="*/ 8855 h 10000"/>
                <a:gd name="connsiteX4" fmla="*/ 4841 w 10000"/>
                <a:gd name="connsiteY4" fmla="*/ 10000 h 10000"/>
                <a:gd name="connsiteX5" fmla="*/ 5308 w 10000"/>
                <a:gd name="connsiteY5" fmla="*/ 9970 h 10000"/>
                <a:gd name="connsiteX6" fmla="*/ 5308 w 10000"/>
                <a:gd name="connsiteY6" fmla="*/ 9970 h 10000"/>
                <a:gd name="connsiteX7" fmla="*/ 6146 w 10000"/>
                <a:gd name="connsiteY7" fmla="*/ 9398 h 10000"/>
                <a:gd name="connsiteX8" fmla="*/ 6954 w 10000"/>
                <a:gd name="connsiteY8" fmla="*/ 8524 h 10000"/>
                <a:gd name="connsiteX9" fmla="*/ 7265 w 10000"/>
                <a:gd name="connsiteY9" fmla="*/ 7801 h 10000"/>
                <a:gd name="connsiteX10" fmla="*/ 7328 w 10000"/>
                <a:gd name="connsiteY10" fmla="*/ 7500 h 10000"/>
                <a:gd name="connsiteX11" fmla="*/ 7328 w 10000"/>
                <a:gd name="connsiteY11" fmla="*/ 7229 h 10000"/>
                <a:gd name="connsiteX12" fmla="*/ 7389 w 10000"/>
                <a:gd name="connsiteY12" fmla="*/ 7139 h 10000"/>
                <a:gd name="connsiteX13" fmla="*/ 7669 w 10000"/>
                <a:gd name="connsiteY13" fmla="*/ 6536 h 10000"/>
                <a:gd name="connsiteX14" fmla="*/ 8166 w 10000"/>
                <a:gd name="connsiteY14" fmla="*/ 5964 h 10000"/>
                <a:gd name="connsiteX15" fmla="*/ 8321 w 10000"/>
                <a:gd name="connsiteY15" fmla="*/ 5723 h 10000"/>
                <a:gd name="connsiteX16" fmla="*/ 9285 w 10000"/>
                <a:gd name="connsiteY16" fmla="*/ 5000 h 10000"/>
                <a:gd name="connsiteX17" fmla="*/ 9689 w 10000"/>
                <a:gd name="connsiteY17" fmla="*/ 4849 h 10000"/>
                <a:gd name="connsiteX18" fmla="*/ 10000 w 10000"/>
                <a:gd name="connsiteY18" fmla="*/ 4729 h 10000"/>
                <a:gd name="connsiteX19" fmla="*/ 10000 w 10000"/>
                <a:gd name="connsiteY19" fmla="*/ 4729 h 10000"/>
                <a:gd name="connsiteX20" fmla="*/ 9969 w 10000"/>
                <a:gd name="connsiteY20" fmla="*/ 4518 h 10000"/>
                <a:gd name="connsiteX21" fmla="*/ 9689 w 10000"/>
                <a:gd name="connsiteY21" fmla="*/ 4217 h 10000"/>
                <a:gd name="connsiteX22" fmla="*/ 9689 w 10000"/>
                <a:gd name="connsiteY22" fmla="*/ 4187 h 10000"/>
                <a:gd name="connsiteX23" fmla="*/ 9503 w 10000"/>
                <a:gd name="connsiteY23" fmla="*/ 4036 h 10000"/>
                <a:gd name="connsiteX24" fmla="*/ 9316 w 10000"/>
                <a:gd name="connsiteY24" fmla="*/ 3855 h 10000"/>
                <a:gd name="connsiteX25" fmla="*/ 9410 w 10000"/>
                <a:gd name="connsiteY25" fmla="*/ 3434 h 10000"/>
                <a:gd name="connsiteX26" fmla="*/ 8539 w 10000"/>
                <a:gd name="connsiteY26" fmla="*/ 3434 h 10000"/>
                <a:gd name="connsiteX27" fmla="*/ 8166 w 10000"/>
                <a:gd name="connsiteY27" fmla="*/ 3042 h 10000"/>
                <a:gd name="connsiteX28" fmla="*/ 7794 w 10000"/>
                <a:gd name="connsiteY28" fmla="*/ 3283 h 10000"/>
                <a:gd name="connsiteX29" fmla="*/ 7328 w 10000"/>
                <a:gd name="connsiteY29" fmla="*/ 3072 h 10000"/>
                <a:gd name="connsiteX30" fmla="*/ 6022 w 10000"/>
                <a:gd name="connsiteY30" fmla="*/ 2380 h 10000"/>
                <a:gd name="connsiteX31" fmla="*/ 5525 w 10000"/>
                <a:gd name="connsiteY31" fmla="*/ 1958 h 10000"/>
                <a:gd name="connsiteX32" fmla="*/ 4965 w 10000"/>
                <a:gd name="connsiteY32" fmla="*/ 1205 h 10000"/>
                <a:gd name="connsiteX33" fmla="*/ 4841 w 10000"/>
                <a:gd name="connsiteY33" fmla="*/ 663 h 10000"/>
                <a:gd name="connsiteX34" fmla="*/ 4654 w 10000"/>
                <a:gd name="connsiteY34" fmla="*/ 482 h 10000"/>
                <a:gd name="connsiteX35" fmla="*/ 4282 w 10000"/>
                <a:gd name="connsiteY35" fmla="*/ 30 h 10000"/>
                <a:gd name="connsiteX36" fmla="*/ 4250 w 10000"/>
                <a:gd name="connsiteY36" fmla="*/ 0 h 10000"/>
                <a:gd name="connsiteX37" fmla="*/ 4250 w 10000"/>
                <a:gd name="connsiteY37" fmla="*/ 0 h 10000"/>
                <a:gd name="connsiteX38" fmla="*/ 4033 w 10000"/>
                <a:gd name="connsiteY38" fmla="*/ 331 h 10000"/>
                <a:gd name="connsiteX39" fmla="*/ 3847 w 10000"/>
                <a:gd name="connsiteY39" fmla="*/ 602 h 10000"/>
                <a:gd name="connsiteX40" fmla="*/ 3722 w 10000"/>
                <a:gd name="connsiteY40" fmla="*/ 783 h 10000"/>
                <a:gd name="connsiteX41" fmla="*/ 3504 w 10000"/>
                <a:gd name="connsiteY41" fmla="*/ 1145 h 10000"/>
                <a:gd name="connsiteX42" fmla="*/ 3194 w 10000"/>
                <a:gd name="connsiteY42" fmla="*/ 1717 h 10000"/>
                <a:gd name="connsiteX43" fmla="*/ 2852 w 10000"/>
                <a:gd name="connsiteY43" fmla="*/ 2349 h 10000"/>
                <a:gd name="connsiteX44" fmla="*/ 2385 w 10000"/>
                <a:gd name="connsiteY44" fmla="*/ 3072 h 10000"/>
                <a:gd name="connsiteX45" fmla="*/ 1702 w 10000"/>
                <a:gd name="connsiteY45" fmla="*/ 3464 h 10000"/>
                <a:gd name="connsiteX46" fmla="*/ 1422 w 10000"/>
                <a:gd name="connsiteY46" fmla="*/ 4096 h 10000"/>
                <a:gd name="connsiteX47" fmla="*/ 832 w 10000"/>
                <a:gd name="connsiteY47" fmla="*/ 4398 h 10000"/>
                <a:gd name="connsiteX48" fmla="*/ 459 w 10000"/>
                <a:gd name="connsiteY48" fmla="*/ 4488 h 10000"/>
                <a:gd name="connsiteX49" fmla="*/ 273 w 10000"/>
                <a:gd name="connsiteY49" fmla="*/ 4398 h 10000"/>
                <a:gd name="connsiteX50" fmla="*/ 54 w 10000"/>
                <a:gd name="connsiteY50" fmla="*/ 4548 h 10000"/>
                <a:gd name="connsiteX51" fmla="*/ 86 w 10000"/>
                <a:gd name="connsiteY51" fmla="*/ 4819 h 10000"/>
                <a:gd name="connsiteX52" fmla="*/ 210 w 10000"/>
                <a:gd name="connsiteY52" fmla="*/ 5060 h 10000"/>
                <a:gd name="connsiteX53" fmla="*/ 428 w 10000"/>
                <a:gd name="connsiteY53" fmla="*/ 5120 h 10000"/>
                <a:gd name="connsiteX54" fmla="*/ 366 w 10000"/>
                <a:gd name="connsiteY54" fmla="*/ 5934 h 10000"/>
                <a:gd name="connsiteX55" fmla="*/ 117 w 10000"/>
                <a:gd name="connsiteY55" fmla="*/ 6506 h 10000"/>
                <a:gd name="connsiteX56" fmla="*/ 179 w 10000"/>
                <a:gd name="connsiteY56" fmla="*/ 6747 h 10000"/>
                <a:gd name="connsiteX57" fmla="*/ 303 w 10000"/>
                <a:gd name="connsiteY57" fmla="*/ 7018 h 10000"/>
                <a:gd name="connsiteX0" fmla="*/ 303 w 10000"/>
                <a:gd name="connsiteY0" fmla="*/ 7018 h 10000"/>
                <a:gd name="connsiteX1" fmla="*/ 3349 w 10000"/>
                <a:gd name="connsiteY1" fmla="*/ 6717 h 10000"/>
                <a:gd name="connsiteX2" fmla="*/ 2945 w 10000"/>
                <a:gd name="connsiteY2" fmla="*/ 8735 h 10000"/>
                <a:gd name="connsiteX3" fmla="*/ 4188 w 10000"/>
                <a:gd name="connsiteY3" fmla="*/ 8855 h 10000"/>
                <a:gd name="connsiteX4" fmla="*/ 4841 w 10000"/>
                <a:gd name="connsiteY4" fmla="*/ 10000 h 10000"/>
                <a:gd name="connsiteX5" fmla="*/ 5308 w 10000"/>
                <a:gd name="connsiteY5" fmla="*/ 9970 h 10000"/>
                <a:gd name="connsiteX6" fmla="*/ 5308 w 10000"/>
                <a:gd name="connsiteY6" fmla="*/ 9970 h 10000"/>
                <a:gd name="connsiteX7" fmla="*/ 6146 w 10000"/>
                <a:gd name="connsiteY7" fmla="*/ 9398 h 10000"/>
                <a:gd name="connsiteX8" fmla="*/ 6954 w 10000"/>
                <a:gd name="connsiteY8" fmla="*/ 8524 h 10000"/>
                <a:gd name="connsiteX9" fmla="*/ 7265 w 10000"/>
                <a:gd name="connsiteY9" fmla="*/ 7801 h 10000"/>
                <a:gd name="connsiteX10" fmla="*/ 7328 w 10000"/>
                <a:gd name="connsiteY10" fmla="*/ 7500 h 10000"/>
                <a:gd name="connsiteX11" fmla="*/ 7328 w 10000"/>
                <a:gd name="connsiteY11" fmla="*/ 7229 h 10000"/>
                <a:gd name="connsiteX12" fmla="*/ 7389 w 10000"/>
                <a:gd name="connsiteY12" fmla="*/ 7139 h 10000"/>
                <a:gd name="connsiteX13" fmla="*/ 7669 w 10000"/>
                <a:gd name="connsiteY13" fmla="*/ 6536 h 10000"/>
                <a:gd name="connsiteX14" fmla="*/ 8166 w 10000"/>
                <a:gd name="connsiteY14" fmla="*/ 5964 h 10000"/>
                <a:gd name="connsiteX15" fmla="*/ 8321 w 10000"/>
                <a:gd name="connsiteY15" fmla="*/ 5723 h 10000"/>
                <a:gd name="connsiteX16" fmla="*/ 9285 w 10000"/>
                <a:gd name="connsiteY16" fmla="*/ 5000 h 10000"/>
                <a:gd name="connsiteX17" fmla="*/ 9689 w 10000"/>
                <a:gd name="connsiteY17" fmla="*/ 4849 h 10000"/>
                <a:gd name="connsiteX18" fmla="*/ 10000 w 10000"/>
                <a:gd name="connsiteY18" fmla="*/ 4729 h 10000"/>
                <a:gd name="connsiteX19" fmla="*/ 10000 w 10000"/>
                <a:gd name="connsiteY19" fmla="*/ 4729 h 10000"/>
                <a:gd name="connsiteX20" fmla="*/ 9969 w 10000"/>
                <a:gd name="connsiteY20" fmla="*/ 4518 h 10000"/>
                <a:gd name="connsiteX21" fmla="*/ 9689 w 10000"/>
                <a:gd name="connsiteY21" fmla="*/ 4217 h 10000"/>
                <a:gd name="connsiteX22" fmla="*/ 9503 w 10000"/>
                <a:gd name="connsiteY22" fmla="*/ 4036 h 10000"/>
                <a:gd name="connsiteX23" fmla="*/ 9316 w 10000"/>
                <a:gd name="connsiteY23" fmla="*/ 3855 h 10000"/>
                <a:gd name="connsiteX24" fmla="*/ 9410 w 10000"/>
                <a:gd name="connsiteY24" fmla="*/ 3434 h 10000"/>
                <a:gd name="connsiteX25" fmla="*/ 8539 w 10000"/>
                <a:gd name="connsiteY25" fmla="*/ 3434 h 10000"/>
                <a:gd name="connsiteX26" fmla="*/ 8166 w 10000"/>
                <a:gd name="connsiteY26" fmla="*/ 3042 h 10000"/>
                <a:gd name="connsiteX27" fmla="*/ 7794 w 10000"/>
                <a:gd name="connsiteY27" fmla="*/ 3283 h 10000"/>
                <a:gd name="connsiteX28" fmla="*/ 7328 w 10000"/>
                <a:gd name="connsiteY28" fmla="*/ 3072 h 10000"/>
                <a:gd name="connsiteX29" fmla="*/ 6022 w 10000"/>
                <a:gd name="connsiteY29" fmla="*/ 2380 h 10000"/>
                <a:gd name="connsiteX30" fmla="*/ 5525 w 10000"/>
                <a:gd name="connsiteY30" fmla="*/ 1958 h 10000"/>
                <a:gd name="connsiteX31" fmla="*/ 4965 w 10000"/>
                <a:gd name="connsiteY31" fmla="*/ 1205 h 10000"/>
                <a:gd name="connsiteX32" fmla="*/ 4841 w 10000"/>
                <a:gd name="connsiteY32" fmla="*/ 663 h 10000"/>
                <a:gd name="connsiteX33" fmla="*/ 4654 w 10000"/>
                <a:gd name="connsiteY33" fmla="*/ 482 h 10000"/>
                <a:gd name="connsiteX34" fmla="*/ 4282 w 10000"/>
                <a:gd name="connsiteY34" fmla="*/ 30 h 10000"/>
                <a:gd name="connsiteX35" fmla="*/ 4250 w 10000"/>
                <a:gd name="connsiteY35" fmla="*/ 0 h 10000"/>
                <a:gd name="connsiteX36" fmla="*/ 4250 w 10000"/>
                <a:gd name="connsiteY36" fmla="*/ 0 h 10000"/>
                <a:gd name="connsiteX37" fmla="*/ 4033 w 10000"/>
                <a:gd name="connsiteY37" fmla="*/ 331 h 10000"/>
                <a:gd name="connsiteX38" fmla="*/ 3847 w 10000"/>
                <a:gd name="connsiteY38" fmla="*/ 602 h 10000"/>
                <a:gd name="connsiteX39" fmla="*/ 3722 w 10000"/>
                <a:gd name="connsiteY39" fmla="*/ 783 h 10000"/>
                <a:gd name="connsiteX40" fmla="*/ 3504 w 10000"/>
                <a:gd name="connsiteY40" fmla="*/ 1145 h 10000"/>
                <a:gd name="connsiteX41" fmla="*/ 3194 w 10000"/>
                <a:gd name="connsiteY41" fmla="*/ 1717 h 10000"/>
                <a:gd name="connsiteX42" fmla="*/ 2852 w 10000"/>
                <a:gd name="connsiteY42" fmla="*/ 2349 h 10000"/>
                <a:gd name="connsiteX43" fmla="*/ 2385 w 10000"/>
                <a:gd name="connsiteY43" fmla="*/ 3072 h 10000"/>
                <a:gd name="connsiteX44" fmla="*/ 1702 w 10000"/>
                <a:gd name="connsiteY44" fmla="*/ 3464 h 10000"/>
                <a:gd name="connsiteX45" fmla="*/ 1422 w 10000"/>
                <a:gd name="connsiteY45" fmla="*/ 4096 h 10000"/>
                <a:gd name="connsiteX46" fmla="*/ 832 w 10000"/>
                <a:gd name="connsiteY46" fmla="*/ 4398 h 10000"/>
                <a:gd name="connsiteX47" fmla="*/ 459 w 10000"/>
                <a:gd name="connsiteY47" fmla="*/ 4488 h 10000"/>
                <a:gd name="connsiteX48" fmla="*/ 273 w 10000"/>
                <a:gd name="connsiteY48" fmla="*/ 4398 h 10000"/>
                <a:gd name="connsiteX49" fmla="*/ 54 w 10000"/>
                <a:gd name="connsiteY49" fmla="*/ 4548 h 10000"/>
                <a:gd name="connsiteX50" fmla="*/ 86 w 10000"/>
                <a:gd name="connsiteY50" fmla="*/ 4819 h 10000"/>
                <a:gd name="connsiteX51" fmla="*/ 210 w 10000"/>
                <a:gd name="connsiteY51" fmla="*/ 5060 h 10000"/>
                <a:gd name="connsiteX52" fmla="*/ 428 w 10000"/>
                <a:gd name="connsiteY52" fmla="*/ 5120 h 10000"/>
                <a:gd name="connsiteX53" fmla="*/ 366 w 10000"/>
                <a:gd name="connsiteY53" fmla="*/ 5934 h 10000"/>
                <a:gd name="connsiteX54" fmla="*/ 117 w 10000"/>
                <a:gd name="connsiteY54" fmla="*/ 6506 h 10000"/>
                <a:gd name="connsiteX55" fmla="*/ 179 w 10000"/>
                <a:gd name="connsiteY55" fmla="*/ 6747 h 10000"/>
                <a:gd name="connsiteX56" fmla="*/ 303 w 10000"/>
                <a:gd name="connsiteY56" fmla="*/ 7018 h 10000"/>
                <a:gd name="connsiteX0" fmla="*/ 303 w 10012"/>
                <a:gd name="connsiteY0" fmla="*/ 7018 h 10000"/>
                <a:gd name="connsiteX1" fmla="*/ 3349 w 10012"/>
                <a:gd name="connsiteY1" fmla="*/ 6717 h 10000"/>
                <a:gd name="connsiteX2" fmla="*/ 2945 w 10012"/>
                <a:gd name="connsiteY2" fmla="*/ 8735 h 10000"/>
                <a:gd name="connsiteX3" fmla="*/ 4188 w 10012"/>
                <a:gd name="connsiteY3" fmla="*/ 8855 h 10000"/>
                <a:gd name="connsiteX4" fmla="*/ 4841 w 10012"/>
                <a:gd name="connsiteY4" fmla="*/ 10000 h 10000"/>
                <a:gd name="connsiteX5" fmla="*/ 5308 w 10012"/>
                <a:gd name="connsiteY5" fmla="*/ 9970 h 10000"/>
                <a:gd name="connsiteX6" fmla="*/ 5308 w 10012"/>
                <a:gd name="connsiteY6" fmla="*/ 9970 h 10000"/>
                <a:gd name="connsiteX7" fmla="*/ 6146 w 10012"/>
                <a:gd name="connsiteY7" fmla="*/ 9398 h 10000"/>
                <a:gd name="connsiteX8" fmla="*/ 6954 w 10012"/>
                <a:gd name="connsiteY8" fmla="*/ 8524 h 10000"/>
                <a:gd name="connsiteX9" fmla="*/ 7265 w 10012"/>
                <a:gd name="connsiteY9" fmla="*/ 7801 h 10000"/>
                <a:gd name="connsiteX10" fmla="*/ 7328 w 10012"/>
                <a:gd name="connsiteY10" fmla="*/ 7500 h 10000"/>
                <a:gd name="connsiteX11" fmla="*/ 7328 w 10012"/>
                <a:gd name="connsiteY11" fmla="*/ 7229 h 10000"/>
                <a:gd name="connsiteX12" fmla="*/ 7389 w 10012"/>
                <a:gd name="connsiteY12" fmla="*/ 7139 h 10000"/>
                <a:gd name="connsiteX13" fmla="*/ 7669 w 10012"/>
                <a:gd name="connsiteY13" fmla="*/ 6536 h 10000"/>
                <a:gd name="connsiteX14" fmla="*/ 8166 w 10012"/>
                <a:gd name="connsiteY14" fmla="*/ 5964 h 10000"/>
                <a:gd name="connsiteX15" fmla="*/ 8321 w 10012"/>
                <a:gd name="connsiteY15" fmla="*/ 5723 h 10000"/>
                <a:gd name="connsiteX16" fmla="*/ 9285 w 10012"/>
                <a:gd name="connsiteY16" fmla="*/ 5000 h 10000"/>
                <a:gd name="connsiteX17" fmla="*/ 9689 w 10012"/>
                <a:gd name="connsiteY17" fmla="*/ 4849 h 10000"/>
                <a:gd name="connsiteX18" fmla="*/ 10000 w 10012"/>
                <a:gd name="connsiteY18" fmla="*/ 4729 h 10000"/>
                <a:gd name="connsiteX19" fmla="*/ 10000 w 10012"/>
                <a:gd name="connsiteY19" fmla="*/ 4729 h 10000"/>
                <a:gd name="connsiteX20" fmla="*/ 9969 w 10012"/>
                <a:gd name="connsiteY20" fmla="*/ 4518 h 10000"/>
                <a:gd name="connsiteX21" fmla="*/ 9503 w 10012"/>
                <a:gd name="connsiteY21" fmla="*/ 4036 h 10000"/>
                <a:gd name="connsiteX22" fmla="*/ 9316 w 10012"/>
                <a:gd name="connsiteY22" fmla="*/ 3855 h 10000"/>
                <a:gd name="connsiteX23" fmla="*/ 9410 w 10012"/>
                <a:gd name="connsiteY23" fmla="*/ 3434 h 10000"/>
                <a:gd name="connsiteX24" fmla="*/ 8539 w 10012"/>
                <a:gd name="connsiteY24" fmla="*/ 3434 h 10000"/>
                <a:gd name="connsiteX25" fmla="*/ 8166 w 10012"/>
                <a:gd name="connsiteY25" fmla="*/ 3042 h 10000"/>
                <a:gd name="connsiteX26" fmla="*/ 7794 w 10012"/>
                <a:gd name="connsiteY26" fmla="*/ 3283 h 10000"/>
                <a:gd name="connsiteX27" fmla="*/ 7328 w 10012"/>
                <a:gd name="connsiteY27" fmla="*/ 3072 h 10000"/>
                <a:gd name="connsiteX28" fmla="*/ 6022 w 10012"/>
                <a:gd name="connsiteY28" fmla="*/ 2380 h 10000"/>
                <a:gd name="connsiteX29" fmla="*/ 5525 w 10012"/>
                <a:gd name="connsiteY29" fmla="*/ 1958 h 10000"/>
                <a:gd name="connsiteX30" fmla="*/ 4965 w 10012"/>
                <a:gd name="connsiteY30" fmla="*/ 1205 h 10000"/>
                <a:gd name="connsiteX31" fmla="*/ 4841 w 10012"/>
                <a:gd name="connsiteY31" fmla="*/ 663 h 10000"/>
                <a:gd name="connsiteX32" fmla="*/ 4654 w 10012"/>
                <a:gd name="connsiteY32" fmla="*/ 482 h 10000"/>
                <a:gd name="connsiteX33" fmla="*/ 4282 w 10012"/>
                <a:gd name="connsiteY33" fmla="*/ 30 h 10000"/>
                <a:gd name="connsiteX34" fmla="*/ 4250 w 10012"/>
                <a:gd name="connsiteY34" fmla="*/ 0 h 10000"/>
                <a:gd name="connsiteX35" fmla="*/ 4250 w 10012"/>
                <a:gd name="connsiteY35" fmla="*/ 0 h 10000"/>
                <a:gd name="connsiteX36" fmla="*/ 4033 w 10012"/>
                <a:gd name="connsiteY36" fmla="*/ 331 h 10000"/>
                <a:gd name="connsiteX37" fmla="*/ 3847 w 10012"/>
                <a:gd name="connsiteY37" fmla="*/ 602 h 10000"/>
                <a:gd name="connsiteX38" fmla="*/ 3722 w 10012"/>
                <a:gd name="connsiteY38" fmla="*/ 783 h 10000"/>
                <a:gd name="connsiteX39" fmla="*/ 3504 w 10012"/>
                <a:gd name="connsiteY39" fmla="*/ 1145 h 10000"/>
                <a:gd name="connsiteX40" fmla="*/ 3194 w 10012"/>
                <a:gd name="connsiteY40" fmla="*/ 1717 h 10000"/>
                <a:gd name="connsiteX41" fmla="*/ 2852 w 10012"/>
                <a:gd name="connsiteY41" fmla="*/ 2349 h 10000"/>
                <a:gd name="connsiteX42" fmla="*/ 2385 w 10012"/>
                <a:gd name="connsiteY42" fmla="*/ 3072 h 10000"/>
                <a:gd name="connsiteX43" fmla="*/ 1702 w 10012"/>
                <a:gd name="connsiteY43" fmla="*/ 3464 h 10000"/>
                <a:gd name="connsiteX44" fmla="*/ 1422 w 10012"/>
                <a:gd name="connsiteY44" fmla="*/ 4096 h 10000"/>
                <a:gd name="connsiteX45" fmla="*/ 832 w 10012"/>
                <a:gd name="connsiteY45" fmla="*/ 4398 h 10000"/>
                <a:gd name="connsiteX46" fmla="*/ 459 w 10012"/>
                <a:gd name="connsiteY46" fmla="*/ 4488 h 10000"/>
                <a:gd name="connsiteX47" fmla="*/ 273 w 10012"/>
                <a:gd name="connsiteY47" fmla="*/ 4398 h 10000"/>
                <a:gd name="connsiteX48" fmla="*/ 54 w 10012"/>
                <a:gd name="connsiteY48" fmla="*/ 4548 h 10000"/>
                <a:gd name="connsiteX49" fmla="*/ 86 w 10012"/>
                <a:gd name="connsiteY49" fmla="*/ 4819 h 10000"/>
                <a:gd name="connsiteX50" fmla="*/ 210 w 10012"/>
                <a:gd name="connsiteY50" fmla="*/ 5060 h 10000"/>
                <a:gd name="connsiteX51" fmla="*/ 428 w 10012"/>
                <a:gd name="connsiteY51" fmla="*/ 5120 h 10000"/>
                <a:gd name="connsiteX52" fmla="*/ 366 w 10012"/>
                <a:gd name="connsiteY52" fmla="*/ 5934 h 10000"/>
                <a:gd name="connsiteX53" fmla="*/ 117 w 10012"/>
                <a:gd name="connsiteY53" fmla="*/ 6506 h 10000"/>
                <a:gd name="connsiteX54" fmla="*/ 179 w 10012"/>
                <a:gd name="connsiteY54" fmla="*/ 6747 h 10000"/>
                <a:gd name="connsiteX55" fmla="*/ 303 w 10012"/>
                <a:gd name="connsiteY55" fmla="*/ 7018 h 10000"/>
                <a:gd name="connsiteX0" fmla="*/ 303 w 10012"/>
                <a:gd name="connsiteY0" fmla="*/ 7018 h 10000"/>
                <a:gd name="connsiteX1" fmla="*/ 3349 w 10012"/>
                <a:gd name="connsiteY1" fmla="*/ 6717 h 10000"/>
                <a:gd name="connsiteX2" fmla="*/ 2945 w 10012"/>
                <a:gd name="connsiteY2" fmla="*/ 8735 h 10000"/>
                <a:gd name="connsiteX3" fmla="*/ 4188 w 10012"/>
                <a:gd name="connsiteY3" fmla="*/ 8855 h 10000"/>
                <a:gd name="connsiteX4" fmla="*/ 4841 w 10012"/>
                <a:gd name="connsiteY4" fmla="*/ 10000 h 10000"/>
                <a:gd name="connsiteX5" fmla="*/ 5308 w 10012"/>
                <a:gd name="connsiteY5" fmla="*/ 9970 h 10000"/>
                <a:gd name="connsiteX6" fmla="*/ 5308 w 10012"/>
                <a:gd name="connsiteY6" fmla="*/ 9970 h 10000"/>
                <a:gd name="connsiteX7" fmla="*/ 6146 w 10012"/>
                <a:gd name="connsiteY7" fmla="*/ 9398 h 10000"/>
                <a:gd name="connsiteX8" fmla="*/ 6954 w 10012"/>
                <a:gd name="connsiteY8" fmla="*/ 8524 h 10000"/>
                <a:gd name="connsiteX9" fmla="*/ 7265 w 10012"/>
                <a:gd name="connsiteY9" fmla="*/ 7801 h 10000"/>
                <a:gd name="connsiteX10" fmla="*/ 7328 w 10012"/>
                <a:gd name="connsiteY10" fmla="*/ 7500 h 10000"/>
                <a:gd name="connsiteX11" fmla="*/ 7328 w 10012"/>
                <a:gd name="connsiteY11" fmla="*/ 7229 h 10000"/>
                <a:gd name="connsiteX12" fmla="*/ 7389 w 10012"/>
                <a:gd name="connsiteY12" fmla="*/ 7139 h 10000"/>
                <a:gd name="connsiteX13" fmla="*/ 7669 w 10012"/>
                <a:gd name="connsiteY13" fmla="*/ 6536 h 10000"/>
                <a:gd name="connsiteX14" fmla="*/ 8166 w 10012"/>
                <a:gd name="connsiteY14" fmla="*/ 5964 h 10000"/>
                <a:gd name="connsiteX15" fmla="*/ 8321 w 10012"/>
                <a:gd name="connsiteY15" fmla="*/ 5723 h 10000"/>
                <a:gd name="connsiteX16" fmla="*/ 9285 w 10012"/>
                <a:gd name="connsiteY16" fmla="*/ 5000 h 10000"/>
                <a:gd name="connsiteX17" fmla="*/ 9689 w 10012"/>
                <a:gd name="connsiteY17" fmla="*/ 4849 h 10000"/>
                <a:gd name="connsiteX18" fmla="*/ 10000 w 10012"/>
                <a:gd name="connsiteY18" fmla="*/ 4729 h 10000"/>
                <a:gd name="connsiteX19" fmla="*/ 10000 w 10012"/>
                <a:gd name="connsiteY19" fmla="*/ 4729 h 10000"/>
                <a:gd name="connsiteX20" fmla="*/ 9969 w 10012"/>
                <a:gd name="connsiteY20" fmla="*/ 4518 h 10000"/>
                <a:gd name="connsiteX21" fmla="*/ 9503 w 10012"/>
                <a:gd name="connsiteY21" fmla="*/ 4036 h 10000"/>
                <a:gd name="connsiteX22" fmla="*/ 9410 w 10012"/>
                <a:gd name="connsiteY22" fmla="*/ 3434 h 10000"/>
                <a:gd name="connsiteX23" fmla="*/ 8539 w 10012"/>
                <a:gd name="connsiteY23" fmla="*/ 3434 h 10000"/>
                <a:gd name="connsiteX24" fmla="*/ 8166 w 10012"/>
                <a:gd name="connsiteY24" fmla="*/ 3042 h 10000"/>
                <a:gd name="connsiteX25" fmla="*/ 7794 w 10012"/>
                <a:gd name="connsiteY25" fmla="*/ 3283 h 10000"/>
                <a:gd name="connsiteX26" fmla="*/ 7328 w 10012"/>
                <a:gd name="connsiteY26" fmla="*/ 3072 h 10000"/>
                <a:gd name="connsiteX27" fmla="*/ 6022 w 10012"/>
                <a:gd name="connsiteY27" fmla="*/ 2380 h 10000"/>
                <a:gd name="connsiteX28" fmla="*/ 5525 w 10012"/>
                <a:gd name="connsiteY28" fmla="*/ 1958 h 10000"/>
                <a:gd name="connsiteX29" fmla="*/ 4965 w 10012"/>
                <a:gd name="connsiteY29" fmla="*/ 1205 h 10000"/>
                <a:gd name="connsiteX30" fmla="*/ 4841 w 10012"/>
                <a:gd name="connsiteY30" fmla="*/ 663 h 10000"/>
                <a:gd name="connsiteX31" fmla="*/ 4654 w 10012"/>
                <a:gd name="connsiteY31" fmla="*/ 482 h 10000"/>
                <a:gd name="connsiteX32" fmla="*/ 4282 w 10012"/>
                <a:gd name="connsiteY32" fmla="*/ 30 h 10000"/>
                <a:gd name="connsiteX33" fmla="*/ 4250 w 10012"/>
                <a:gd name="connsiteY33" fmla="*/ 0 h 10000"/>
                <a:gd name="connsiteX34" fmla="*/ 4250 w 10012"/>
                <a:gd name="connsiteY34" fmla="*/ 0 h 10000"/>
                <a:gd name="connsiteX35" fmla="*/ 4033 w 10012"/>
                <a:gd name="connsiteY35" fmla="*/ 331 h 10000"/>
                <a:gd name="connsiteX36" fmla="*/ 3847 w 10012"/>
                <a:gd name="connsiteY36" fmla="*/ 602 h 10000"/>
                <a:gd name="connsiteX37" fmla="*/ 3722 w 10012"/>
                <a:gd name="connsiteY37" fmla="*/ 783 h 10000"/>
                <a:gd name="connsiteX38" fmla="*/ 3504 w 10012"/>
                <a:gd name="connsiteY38" fmla="*/ 1145 h 10000"/>
                <a:gd name="connsiteX39" fmla="*/ 3194 w 10012"/>
                <a:gd name="connsiteY39" fmla="*/ 1717 h 10000"/>
                <a:gd name="connsiteX40" fmla="*/ 2852 w 10012"/>
                <a:gd name="connsiteY40" fmla="*/ 2349 h 10000"/>
                <a:gd name="connsiteX41" fmla="*/ 2385 w 10012"/>
                <a:gd name="connsiteY41" fmla="*/ 3072 h 10000"/>
                <a:gd name="connsiteX42" fmla="*/ 1702 w 10012"/>
                <a:gd name="connsiteY42" fmla="*/ 3464 h 10000"/>
                <a:gd name="connsiteX43" fmla="*/ 1422 w 10012"/>
                <a:gd name="connsiteY43" fmla="*/ 4096 h 10000"/>
                <a:gd name="connsiteX44" fmla="*/ 832 w 10012"/>
                <a:gd name="connsiteY44" fmla="*/ 4398 h 10000"/>
                <a:gd name="connsiteX45" fmla="*/ 459 w 10012"/>
                <a:gd name="connsiteY45" fmla="*/ 4488 h 10000"/>
                <a:gd name="connsiteX46" fmla="*/ 273 w 10012"/>
                <a:gd name="connsiteY46" fmla="*/ 4398 h 10000"/>
                <a:gd name="connsiteX47" fmla="*/ 54 w 10012"/>
                <a:gd name="connsiteY47" fmla="*/ 4548 h 10000"/>
                <a:gd name="connsiteX48" fmla="*/ 86 w 10012"/>
                <a:gd name="connsiteY48" fmla="*/ 4819 h 10000"/>
                <a:gd name="connsiteX49" fmla="*/ 210 w 10012"/>
                <a:gd name="connsiteY49" fmla="*/ 5060 h 10000"/>
                <a:gd name="connsiteX50" fmla="*/ 428 w 10012"/>
                <a:gd name="connsiteY50" fmla="*/ 5120 h 10000"/>
                <a:gd name="connsiteX51" fmla="*/ 366 w 10012"/>
                <a:gd name="connsiteY51" fmla="*/ 5934 h 10000"/>
                <a:gd name="connsiteX52" fmla="*/ 117 w 10012"/>
                <a:gd name="connsiteY52" fmla="*/ 6506 h 10000"/>
                <a:gd name="connsiteX53" fmla="*/ 179 w 10012"/>
                <a:gd name="connsiteY53" fmla="*/ 6747 h 10000"/>
                <a:gd name="connsiteX54" fmla="*/ 303 w 10012"/>
                <a:gd name="connsiteY54" fmla="*/ 7018 h 10000"/>
                <a:gd name="connsiteX0" fmla="*/ 303 w 10019"/>
                <a:gd name="connsiteY0" fmla="*/ 7018 h 10000"/>
                <a:gd name="connsiteX1" fmla="*/ 3349 w 10019"/>
                <a:gd name="connsiteY1" fmla="*/ 6717 h 10000"/>
                <a:gd name="connsiteX2" fmla="*/ 2945 w 10019"/>
                <a:gd name="connsiteY2" fmla="*/ 8735 h 10000"/>
                <a:gd name="connsiteX3" fmla="*/ 4188 w 10019"/>
                <a:gd name="connsiteY3" fmla="*/ 8855 h 10000"/>
                <a:gd name="connsiteX4" fmla="*/ 4841 w 10019"/>
                <a:gd name="connsiteY4" fmla="*/ 10000 h 10000"/>
                <a:gd name="connsiteX5" fmla="*/ 5308 w 10019"/>
                <a:gd name="connsiteY5" fmla="*/ 9970 h 10000"/>
                <a:gd name="connsiteX6" fmla="*/ 5308 w 10019"/>
                <a:gd name="connsiteY6" fmla="*/ 9970 h 10000"/>
                <a:gd name="connsiteX7" fmla="*/ 6146 w 10019"/>
                <a:gd name="connsiteY7" fmla="*/ 9398 h 10000"/>
                <a:gd name="connsiteX8" fmla="*/ 6954 w 10019"/>
                <a:gd name="connsiteY8" fmla="*/ 8524 h 10000"/>
                <a:gd name="connsiteX9" fmla="*/ 7265 w 10019"/>
                <a:gd name="connsiteY9" fmla="*/ 7801 h 10000"/>
                <a:gd name="connsiteX10" fmla="*/ 7328 w 10019"/>
                <a:gd name="connsiteY10" fmla="*/ 7500 h 10000"/>
                <a:gd name="connsiteX11" fmla="*/ 7328 w 10019"/>
                <a:gd name="connsiteY11" fmla="*/ 7229 h 10000"/>
                <a:gd name="connsiteX12" fmla="*/ 7389 w 10019"/>
                <a:gd name="connsiteY12" fmla="*/ 7139 h 10000"/>
                <a:gd name="connsiteX13" fmla="*/ 7669 w 10019"/>
                <a:gd name="connsiteY13" fmla="*/ 6536 h 10000"/>
                <a:gd name="connsiteX14" fmla="*/ 8166 w 10019"/>
                <a:gd name="connsiteY14" fmla="*/ 5964 h 10000"/>
                <a:gd name="connsiteX15" fmla="*/ 8321 w 10019"/>
                <a:gd name="connsiteY15" fmla="*/ 5723 h 10000"/>
                <a:gd name="connsiteX16" fmla="*/ 9285 w 10019"/>
                <a:gd name="connsiteY16" fmla="*/ 5000 h 10000"/>
                <a:gd name="connsiteX17" fmla="*/ 9689 w 10019"/>
                <a:gd name="connsiteY17" fmla="*/ 4849 h 10000"/>
                <a:gd name="connsiteX18" fmla="*/ 10000 w 10019"/>
                <a:gd name="connsiteY18" fmla="*/ 4729 h 10000"/>
                <a:gd name="connsiteX19" fmla="*/ 10000 w 10019"/>
                <a:gd name="connsiteY19" fmla="*/ 4729 h 10000"/>
                <a:gd name="connsiteX20" fmla="*/ 9969 w 10019"/>
                <a:gd name="connsiteY20" fmla="*/ 4518 h 10000"/>
                <a:gd name="connsiteX21" fmla="*/ 9410 w 10019"/>
                <a:gd name="connsiteY21" fmla="*/ 3434 h 10000"/>
                <a:gd name="connsiteX22" fmla="*/ 8539 w 10019"/>
                <a:gd name="connsiteY22" fmla="*/ 3434 h 10000"/>
                <a:gd name="connsiteX23" fmla="*/ 8166 w 10019"/>
                <a:gd name="connsiteY23" fmla="*/ 3042 h 10000"/>
                <a:gd name="connsiteX24" fmla="*/ 7794 w 10019"/>
                <a:gd name="connsiteY24" fmla="*/ 3283 h 10000"/>
                <a:gd name="connsiteX25" fmla="*/ 7328 w 10019"/>
                <a:gd name="connsiteY25" fmla="*/ 3072 h 10000"/>
                <a:gd name="connsiteX26" fmla="*/ 6022 w 10019"/>
                <a:gd name="connsiteY26" fmla="*/ 2380 h 10000"/>
                <a:gd name="connsiteX27" fmla="*/ 5525 w 10019"/>
                <a:gd name="connsiteY27" fmla="*/ 1958 h 10000"/>
                <a:gd name="connsiteX28" fmla="*/ 4965 w 10019"/>
                <a:gd name="connsiteY28" fmla="*/ 1205 h 10000"/>
                <a:gd name="connsiteX29" fmla="*/ 4841 w 10019"/>
                <a:gd name="connsiteY29" fmla="*/ 663 h 10000"/>
                <a:gd name="connsiteX30" fmla="*/ 4654 w 10019"/>
                <a:gd name="connsiteY30" fmla="*/ 482 h 10000"/>
                <a:gd name="connsiteX31" fmla="*/ 4282 w 10019"/>
                <a:gd name="connsiteY31" fmla="*/ 30 h 10000"/>
                <a:gd name="connsiteX32" fmla="*/ 4250 w 10019"/>
                <a:gd name="connsiteY32" fmla="*/ 0 h 10000"/>
                <a:gd name="connsiteX33" fmla="*/ 4250 w 10019"/>
                <a:gd name="connsiteY33" fmla="*/ 0 h 10000"/>
                <a:gd name="connsiteX34" fmla="*/ 4033 w 10019"/>
                <a:gd name="connsiteY34" fmla="*/ 331 h 10000"/>
                <a:gd name="connsiteX35" fmla="*/ 3847 w 10019"/>
                <a:gd name="connsiteY35" fmla="*/ 602 h 10000"/>
                <a:gd name="connsiteX36" fmla="*/ 3722 w 10019"/>
                <a:gd name="connsiteY36" fmla="*/ 783 h 10000"/>
                <a:gd name="connsiteX37" fmla="*/ 3504 w 10019"/>
                <a:gd name="connsiteY37" fmla="*/ 1145 h 10000"/>
                <a:gd name="connsiteX38" fmla="*/ 3194 w 10019"/>
                <a:gd name="connsiteY38" fmla="*/ 1717 h 10000"/>
                <a:gd name="connsiteX39" fmla="*/ 2852 w 10019"/>
                <a:gd name="connsiteY39" fmla="*/ 2349 h 10000"/>
                <a:gd name="connsiteX40" fmla="*/ 2385 w 10019"/>
                <a:gd name="connsiteY40" fmla="*/ 3072 h 10000"/>
                <a:gd name="connsiteX41" fmla="*/ 1702 w 10019"/>
                <a:gd name="connsiteY41" fmla="*/ 3464 h 10000"/>
                <a:gd name="connsiteX42" fmla="*/ 1422 w 10019"/>
                <a:gd name="connsiteY42" fmla="*/ 4096 h 10000"/>
                <a:gd name="connsiteX43" fmla="*/ 832 w 10019"/>
                <a:gd name="connsiteY43" fmla="*/ 4398 h 10000"/>
                <a:gd name="connsiteX44" fmla="*/ 459 w 10019"/>
                <a:gd name="connsiteY44" fmla="*/ 4488 h 10000"/>
                <a:gd name="connsiteX45" fmla="*/ 273 w 10019"/>
                <a:gd name="connsiteY45" fmla="*/ 4398 h 10000"/>
                <a:gd name="connsiteX46" fmla="*/ 54 w 10019"/>
                <a:gd name="connsiteY46" fmla="*/ 4548 h 10000"/>
                <a:gd name="connsiteX47" fmla="*/ 86 w 10019"/>
                <a:gd name="connsiteY47" fmla="*/ 4819 h 10000"/>
                <a:gd name="connsiteX48" fmla="*/ 210 w 10019"/>
                <a:gd name="connsiteY48" fmla="*/ 5060 h 10000"/>
                <a:gd name="connsiteX49" fmla="*/ 428 w 10019"/>
                <a:gd name="connsiteY49" fmla="*/ 5120 h 10000"/>
                <a:gd name="connsiteX50" fmla="*/ 366 w 10019"/>
                <a:gd name="connsiteY50" fmla="*/ 5934 h 10000"/>
                <a:gd name="connsiteX51" fmla="*/ 117 w 10019"/>
                <a:gd name="connsiteY51" fmla="*/ 6506 h 10000"/>
                <a:gd name="connsiteX52" fmla="*/ 179 w 10019"/>
                <a:gd name="connsiteY52" fmla="*/ 6747 h 10000"/>
                <a:gd name="connsiteX53" fmla="*/ 303 w 10019"/>
                <a:gd name="connsiteY53" fmla="*/ 701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0019" h="10000">
                  <a:moveTo>
                    <a:pt x="303" y="7018"/>
                  </a:moveTo>
                  <a:lnTo>
                    <a:pt x="3349" y="6717"/>
                  </a:lnTo>
                  <a:lnTo>
                    <a:pt x="2945" y="8735"/>
                  </a:lnTo>
                  <a:lnTo>
                    <a:pt x="4188" y="8855"/>
                  </a:lnTo>
                  <a:lnTo>
                    <a:pt x="4841" y="10000"/>
                  </a:lnTo>
                  <a:lnTo>
                    <a:pt x="5308" y="9970"/>
                  </a:lnTo>
                  <a:lnTo>
                    <a:pt x="5308" y="9970"/>
                  </a:lnTo>
                  <a:cubicBezTo>
                    <a:pt x="5276" y="9789"/>
                    <a:pt x="6022" y="9488"/>
                    <a:pt x="6146" y="9398"/>
                  </a:cubicBezTo>
                  <a:cubicBezTo>
                    <a:pt x="6457" y="9187"/>
                    <a:pt x="6705" y="8795"/>
                    <a:pt x="6954" y="8524"/>
                  </a:cubicBezTo>
                  <a:cubicBezTo>
                    <a:pt x="7016" y="8283"/>
                    <a:pt x="7171" y="8042"/>
                    <a:pt x="7265" y="7801"/>
                  </a:cubicBezTo>
                  <a:cubicBezTo>
                    <a:pt x="7296" y="7711"/>
                    <a:pt x="7389" y="7620"/>
                    <a:pt x="7328" y="7500"/>
                  </a:cubicBezTo>
                  <a:cubicBezTo>
                    <a:pt x="7296" y="7440"/>
                    <a:pt x="7234" y="7259"/>
                    <a:pt x="7328" y="7229"/>
                  </a:cubicBezTo>
                  <a:cubicBezTo>
                    <a:pt x="7328" y="7199"/>
                    <a:pt x="7359" y="7139"/>
                    <a:pt x="7389" y="7139"/>
                  </a:cubicBezTo>
                  <a:cubicBezTo>
                    <a:pt x="7483" y="6928"/>
                    <a:pt x="7669" y="6807"/>
                    <a:pt x="7669" y="6536"/>
                  </a:cubicBezTo>
                  <a:cubicBezTo>
                    <a:pt x="7669" y="6295"/>
                    <a:pt x="8057" y="6100"/>
                    <a:pt x="8166" y="5964"/>
                  </a:cubicBezTo>
                  <a:cubicBezTo>
                    <a:pt x="8275" y="5829"/>
                    <a:pt x="8135" y="5884"/>
                    <a:pt x="8321" y="5723"/>
                  </a:cubicBezTo>
                  <a:cubicBezTo>
                    <a:pt x="8497" y="5572"/>
                    <a:pt x="9057" y="5146"/>
                    <a:pt x="9285" y="5000"/>
                  </a:cubicBezTo>
                  <a:cubicBezTo>
                    <a:pt x="9410" y="5000"/>
                    <a:pt x="9565" y="4910"/>
                    <a:pt x="9689" y="4849"/>
                  </a:cubicBezTo>
                  <a:lnTo>
                    <a:pt x="10000" y="4729"/>
                  </a:lnTo>
                  <a:lnTo>
                    <a:pt x="10000" y="4729"/>
                  </a:lnTo>
                  <a:cubicBezTo>
                    <a:pt x="9990" y="4659"/>
                    <a:pt x="10067" y="4734"/>
                    <a:pt x="9969" y="4518"/>
                  </a:cubicBezTo>
                  <a:cubicBezTo>
                    <a:pt x="9871" y="4302"/>
                    <a:pt x="9648" y="3615"/>
                    <a:pt x="9410" y="3434"/>
                  </a:cubicBezTo>
                  <a:cubicBezTo>
                    <a:pt x="9099" y="3373"/>
                    <a:pt x="8819" y="3434"/>
                    <a:pt x="8539" y="3434"/>
                  </a:cubicBezTo>
                  <a:cubicBezTo>
                    <a:pt x="8229" y="3434"/>
                    <a:pt x="8384" y="3102"/>
                    <a:pt x="8166" y="3042"/>
                  </a:cubicBezTo>
                  <a:cubicBezTo>
                    <a:pt x="8135" y="3042"/>
                    <a:pt x="7855" y="3223"/>
                    <a:pt x="7794" y="3283"/>
                  </a:cubicBezTo>
                  <a:cubicBezTo>
                    <a:pt x="7576" y="3283"/>
                    <a:pt x="7731" y="2952"/>
                    <a:pt x="7328" y="3072"/>
                  </a:cubicBezTo>
                  <a:cubicBezTo>
                    <a:pt x="7033" y="2922"/>
                    <a:pt x="6322" y="2566"/>
                    <a:pt x="6022" y="2380"/>
                  </a:cubicBezTo>
                  <a:cubicBezTo>
                    <a:pt x="5618" y="2440"/>
                    <a:pt x="5587" y="2259"/>
                    <a:pt x="5525" y="1958"/>
                  </a:cubicBezTo>
                  <a:cubicBezTo>
                    <a:pt x="5349" y="1762"/>
                    <a:pt x="5079" y="1421"/>
                    <a:pt x="4965" y="1205"/>
                  </a:cubicBezTo>
                  <a:cubicBezTo>
                    <a:pt x="4883" y="1034"/>
                    <a:pt x="4893" y="783"/>
                    <a:pt x="4841" y="663"/>
                  </a:cubicBezTo>
                  <a:cubicBezTo>
                    <a:pt x="4779" y="602"/>
                    <a:pt x="4717" y="512"/>
                    <a:pt x="4654" y="482"/>
                  </a:cubicBezTo>
                  <a:cubicBezTo>
                    <a:pt x="4654" y="331"/>
                    <a:pt x="4375" y="151"/>
                    <a:pt x="4282" y="30"/>
                  </a:cubicBezTo>
                  <a:cubicBezTo>
                    <a:pt x="4250" y="30"/>
                    <a:pt x="4250" y="0"/>
                    <a:pt x="4250" y="0"/>
                  </a:cubicBezTo>
                  <a:lnTo>
                    <a:pt x="4250" y="0"/>
                  </a:lnTo>
                  <a:lnTo>
                    <a:pt x="4033" y="331"/>
                  </a:lnTo>
                  <a:cubicBezTo>
                    <a:pt x="4002" y="422"/>
                    <a:pt x="3909" y="542"/>
                    <a:pt x="3847" y="602"/>
                  </a:cubicBezTo>
                  <a:cubicBezTo>
                    <a:pt x="3815" y="663"/>
                    <a:pt x="3784" y="723"/>
                    <a:pt x="3722" y="783"/>
                  </a:cubicBezTo>
                  <a:cubicBezTo>
                    <a:pt x="3660" y="904"/>
                    <a:pt x="3598" y="1054"/>
                    <a:pt x="3504" y="1145"/>
                  </a:cubicBezTo>
                  <a:cubicBezTo>
                    <a:pt x="3443" y="1355"/>
                    <a:pt x="3287" y="1536"/>
                    <a:pt x="3194" y="1717"/>
                  </a:cubicBezTo>
                  <a:cubicBezTo>
                    <a:pt x="3069" y="1898"/>
                    <a:pt x="2977" y="2139"/>
                    <a:pt x="2852" y="2349"/>
                  </a:cubicBezTo>
                  <a:lnTo>
                    <a:pt x="2385" y="3072"/>
                  </a:lnTo>
                  <a:cubicBezTo>
                    <a:pt x="2230" y="3283"/>
                    <a:pt x="1950" y="3464"/>
                    <a:pt x="1702" y="3464"/>
                  </a:cubicBezTo>
                  <a:cubicBezTo>
                    <a:pt x="1484" y="3675"/>
                    <a:pt x="1515" y="3795"/>
                    <a:pt x="1422" y="4096"/>
                  </a:cubicBezTo>
                  <a:cubicBezTo>
                    <a:pt x="1360" y="4428"/>
                    <a:pt x="1143" y="4458"/>
                    <a:pt x="832" y="4398"/>
                  </a:cubicBezTo>
                  <a:cubicBezTo>
                    <a:pt x="645" y="4337"/>
                    <a:pt x="552" y="4518"/>
                    <a:pt x="459" y="4488"/>
                  </a:cubicBezTo>
                  <a:cubicBezTo>
                    <a:pt x="366" y="4488"/>
                    <a:pt x="334" y="4398"/>
                    <a:pt x="273" y="4398"/>
                  </a:cubicBezTo>
                  <a:cubicBezTo>
                    <a:pt x="179" y="4398"/>
                    <a:pt x="117" y="4518"/>
                    <a:pt x="54" y="4548"/>
                  </a:cubicBezTo>
                  <a:cubicBezTo>
                    <a:pt x="-69" y="4548"/>
                    <a:pt x="54" y="4759"/>
                    <a:pt x="86" y="4819"/>
                  </a:cubicBezTo>
                  <a:cubicBezTo>
                    <a:pt x="179" y="4880"/>
                    <a:pt x="117" y="5030"/>
                    <a:pt x="210" y="5060"/>
                  </a:cubicBezTo>
                  <a:cubicBezTo>
                    <a:pt x="273" y="5120"/>
                    <a:pt x="334" y="5090"/>
                    <a:pt x="428" y="5120"/>
                  </a:cubicBezTo>
                  <a:cubicBezTo>
                    <a:pt x="708" y="5271"/>
                    <a:pt x="428" y="5753"/>
                    <a:pt x="366" y="5934"/>
                  </a:cubicBezTo>
                  <a:cubicBezTo>
                    <a:pt x="273" y="6145"/>
                    <a:pt x="303" y="6325"/>
                    <a:pt x="117" y="6506"/>
                  </a:cubicBezTo>
                  <a:cubicBezTo>
                    <a:pt x="24" y="6596"/>
                    <a:pt x="148" y="6657"/>
                    <a:pt x="179" y="6747"/>
                  </a:cubicBezTo>
                  <a:cubicBezTo>
                    <a:pt x="273" y="6807"/>
                    <a:pt x="303" y="6958"/>
                    <a:pt x="303" y="7018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1D9D232D-68C4-294C-44FC-498CCF0DB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4782" y="2827724"/>
              <a:ext cx="840480" cy="718799"/>
            </a:xfrm>
            <a:custGeom>
              <a:avLst/>
              <a:gdLst>
                <a:gd name="T0" fmla="*/ 153 w 330"/>
                <a:gd name="T1" fmla="*/ 10 h 282"/>
                <a:gd name="T2" fmla="*/ 251 w 330"/>
                <a:gd name="T3" fmla="*/ 0 h 282"/>
                <a:gd name="T4" fmla="*/ 238 w 330"/>
                <a:gd name="T5" fmla="*/ 67 h 282"/>
                <a:gd name="T6" fmla="*/ 278 w 330"/>
                <a:gd name="T7" fmla="*/ 71 h 282"/>
                <a:gd name="T8" fmla="*/ 299 w 330"/>
                <a:gd name="T9" fmla="*/ 109 h 282"/>
                <a:gd name="T10" fmla="*/ 314 w 330"/>
                <a:gd name="T11" fmla="*/ 108 h 282"/>
                <a:gd name="T12" fmla="*/ 314 w 330"/>
                <a:gd name="T13" fmla="*/ 108 h 282"/>
                <a:gd name="T14" fmla="*/ 314 w 330"/>
                <a:gd name="T15" fmla="*/ 108 h 282"/>
                <a:gd name="T16" fmla="*/ 324 w 330"/>
                <a:gd name="T17" fmla="*/ 111 h 282"/>
                <a:gd name="T18" fmla="*/ 330 w 330"/>
                <a:gd name="T19" fmla="*/ 110 h 282"/>
                <a:gd name="T20" fmla="*/ 316 w 330"/>
                <a:gd name="T21" fmla="*/ 123 h 282"/>
                <a:gd name="T22" fmla="*/ 304 w 330"/>
                <a:gd name="T23" fmla="*/ 137 h 282"/>
                <a:gd name="T24" fmla="*/ 266 w 330"/>
                <a:gd name="T25" fmla="*/ 162 h 282"/>
                <a:gd name="T26" fmla="*/ 252 w 330"/>
                <a:gd name="T27" fmla="*/ 169 h 282"/>
                <a:gd name="T28" fmla="*/ 246 w 330"/>
                <a:gd name="T29" fmla="*/ 180 h 282"/>
                <a:gd name="T30" fmla="*/ 251 w 330"/>
                <a:gd name="T31" fmla="*/ 187 h 282"/>
                <a:gd name="T32" fmla="*/ 251 w 330"/>
                <a:gd name="T33" fmla="*/ 187 h 282"/>
                <a:gd name="T34" fmla="*/ 227 w 330"/>
                <a:gd name="T35" fmla="*/ 200 h 282"/>
                <a:gd name="T36" fmla="*/ 212 w 330"/>
                <a:gd name="T37" fmla="*/ 205 h 282"/>
                <a:gd name="T38" fmla="*/ 200 w 330"/>
                <a:gd name="T39" fmla="*/ 217 h 282"/>
                <a:gd name="T40" fmla="*/ 150 w 330"/>
                <a:gd name="T41" fmla="*/ 260 h 282"/>
                <a:gd name="T42" fmla="*/ 126 w 330"/>
                <a:gd name="T43" fmla="*/ 270 h 282"/>
                <a:gd name="T44" fmla="*/ 110 w 330"/>
                <a:gd name="T45" fmla="*/ 274 h 282"/>
                <a:gd name="T46" fmla="*/ 94 w 330"/>
                <a:gd name="T47" fmla="*/ 279 h 282"/>
                <a:gd name="T48" fmla="*/ 84 w 330"/>
                <a:gd name="T49" fmla="*/ 281 h 282"/>
                <a:gd name="T50" fmla="*/ 82 w 330"/>
                <a:gd name="T51" fmla="*/ 282 h 282"/>
                <a:gd name="T52" fmla="*/ 82 w 330"/>
                <a:gd name="T53" fmla="*/ 282 h 282"/>
                <a:gd name="T54" fmla="*/ 76 w 330"/>
                <a:gd name="T55" fmla="*/ 266 h 282"/>
                <a:gd name="T56" fmla="*/ 65 w 330"/>
                <a:gd name="T57" fmla="*/ 250 h 282"/>
                <a:gd name="T58" fmla="*/ 56 w 330"/>
                <a:gd name="T59" fmla="*/ 233 h 282"/>
                <a:gd name="T60" fmla="*/ 42 w 330"/>
                <a:gd name="T61" fmla="*/ 202 h 282"/>
                <a:gd name="T62" fmla="*/ 45 w 330"/>
                <a:gd name="T63" fmla="*/ 192 h 282"/>
                <a:gd name="T64" fmla="*/ 59 w 330"/>
                <a:gd name="T65" fmla="*/ 178 h 282"/>
                <a:gd name="T66" fmla="*/ 71 w 330"/>
                <a:gd name="T67" fmla="*/ 169 h 282"/>
                <a:gd name="T68" fmla="*/ 62 w 330"/>
                <a:gd name="T69" fmla="*/ 157 h 282"/>
                <a:gd name="T70" fmla="*/ 39 w 330"/>
                <a:gd name="T71" fmla="*/ 126 h 282"/>
                <a:gd name="T72" fmla="*/ 16 w 330"/>
                <a:gd name="T73" fmla="*/ 96 h 282"/>
                <a:gd name="T74" fmla="*/ 0 w 330"/>
                <a:gd name="T75" fmla="*/ 85 h 282"/>
                <a:gd name="T76" fmla="*/ 0 w 330"/>
                <a:gd name="T77" fmla="*/ 85 h 282"/>
                <a:gd name="T78" fmla="*/ 23 w 330"/>
                <a:gd name="T79" fmla="*/ 56 h 282"/>
                <a:gd name="T80" fmla="*/ 23 w 330"/>
                <a:gd name="T81" fmla="*/ 56 h 282"/>
                <a:gd name="T82" fmla="*/ 27 w 330"/>
                <a:gd name="T83" fmla="*/ 51 h 282"/>
                <a:gd name="T84" fmla="*/ 29 w 330"/>
                <a:gd name="T85" fmla="*/ 49 h 282"/>
                <a:gd name="T86" fmla="*/ 32 w 330"/>
                <a:gd name="T87" fmla="*/ 47 h 282"/>
                <a:gd name="T88" fmla="*/ 35 w 330"/>
                <a:gd name="T89" fmla="*/ 38 h 282"/>
                <a:gd name="T90" fmla="*/ 42 w 330"/>
                <a:gd name="T91" fmla="*/ 28 h 282"/>
                <a:gd name="T92" fmla="*/ 42 w 330"/>
                <a:gd name="T93" fmla="*/ 28 h 282"/>
                <a:gd name="T94" fmla="*/ 52 w 330"/>
                <a:gd name="T95" fmla="*/ 17 h 282"/>
                <a:gd name="T96" fmla="*/ 57 w 330"/>
                <a:gd name="T97" fmla="*/ 19 h 282"/>
                <a:gd name="T98" fmla="*/ 62 w 330"/>
                <a:gd name="T99" fmla="*/ 22 h 282"/>
                <a:gd name="T100" fmla="*/ 66 w 330"/>
                <a:gd name="T101" fmla="*/ 17 h 282"/>
                <a:gd name="T102" fmla="*/ 74 w 330"/>
                <a:gd name="T103" fmla="*/ 10 h 282"/>
                <a:gd name="T104" fmla="*/ 74 w 330"/>
                <a:gd name="T105" fmla="*/ 10 h 282"/>
                <a:gd name="T106" fmla="*/ 153 w 330"/>
                <a:gd name="T107" fmla="*/ 1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0" h="282">
                  <a:moveTo>
                    <a:pt x="153" y="10"/>
                  </a:moveTo>
                  <a:cubicBezTo>
                    <a:pt x="251" y="0"/>
                    <a:pt x="251" y="0"/>
                    <a:pt x="251" y="0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78" y="71"/>
                    <a:pt x="278" y="71"/>
                    <a:pt x="278" y="71"/>
                  </a:cubicBezTo>
                  <a:cubicBezTo>
                    <a:pt x="299" y="109"/>
                    <a:pt x="299" y="109"/>
                    <a:pt x="299" y="109"/>
                  </a:cubicBezTo>
                  <a:cubicBezTo>
                    <a:pt x="314" y="108"/>
                    <a:pt x="314" y="108"/>
                    <a:pt x="314" y="108"/>
                  </a:cubicBezTo>
                  <a:cubicBezTo>
                    <a:pt x="314" y="108"/>
                    <a:pt x="314" y="108"/>
                    <a:pt x="314" y="108"/>
                  </a:cubicBezTo>
                  <a:cubicBezTo>
                    <a:pt x="314" y="108"/>
                    <a:pt x="314" y="108"/>
                    <a:pt x="314" y="108"/>
                  </a:cubicBezTo>
                  <a:cubicBezTo>
                    <a:pt x="318" y="109"/>
                    <a:pt x="319" y="111"/>
                    <a:pt x="324" y="111"/>
                  </a:cubicBezTo>
                  <a:cubicBezTo>
                    <a:pt x="326" y="111"/>
                    <a:pt x="329" y="108"/>
                    <a:pt x="330" y="110"/>
                  </a:cubicBezTo>
                  <a:cubicBezTo>
                    <a:pt x="330" y="115"/>
                    <a:pt x="319" y="119"/>
                    <a:pt x="316" y="123"/>
                  </a:cubicBezTo>
                  <a:cubicBezTo>
                    <a:pt x="310" y="128"/>
                    <a:pt x="307" y="130"/>
                    <a:pt x="304" y="137"/>
                  </a:cubicBezTo>
                  <a:cubicBezTo>
                    <a:pt x="295" y="150"/>
                    <a:pt x="279" y="155"/>
                    <a:pt x="266" y="162"/>
                  </a:cubicBezTo>
                  <a:cubicBezTo>
                    <a:pt x="263" y="164"/>
                    <a:pt x="254" y="169"/>
                    <a:pt x="252" y="169"/>
                  </a:cubicBezTo>
                  <a:cubicBezTo>
                    <a:pt x="248" y="173"/>
                    <a:pt x="244" y="172"/>
                    <a:pt x="246" y="180"/>
                  </a:cubicBezTo>
                  <a:cubicBezTo>
                    <a:pt x="247" y="183"/>
                    <a:pt x="249" y="185"/>
                    <a:pt x="251" y="187"/>
                  </a:cubicBezTo>
                  <a:cubicBezTo>
                    <a:pt x="251" y="187"/>
                    <a:pt x="251" y="187"/>
                    <a:pt x="251" y="187"/>
                  </a:cubicBezTo>
                  <a:cubicBezTo>
                    <a:pt x="248" y="189"/>
                    <a:pt x="230" y="197"/>
                    <a:pt x="227" y="200"/>
                  </a:cubicBezTo>
                  <a:cubicBezTo>
                    <a:pt x="222" y="203"/>
                    <a:pt x="218" y="205"/>
                    <a:pt x="212" y="205"/>
                  </a:cubicBezTo>
                  <a:cubicBezTo>
                    <a:pt x="209" y="208"/>
                    <a:pt x="204" y="215"/>
                    <a:pt x="200" y="217"/>
                  </a:cubicBezTo>
                  <a:cubicBezTo>
                    <a:pt x="187" y="237"/>
                    <a:pt x="174" y="250"/>
                    <a:pt x="150" y="260"/>
                  </a:cubicBezTo>
                  <a:cubicBezTo>
                    <a:pt x="126" y="270"/>
                    <a:pt x="126" y="270"/>
                    <a:pt x="126" y="270"/>
                  </a:cubicBezTo>
                  <a:cubicBezTo>
                    <a:pt x="121" y="272"/>
                    <a:pt x="115" y="273"/>
                    <a:pt x="110" y="274"/>
                  </a:cubicBezTo>
                  <a:cubicBezTo>
                    <a:pt x="104" y="276"/>
                    <a:pt x="99" y="277"/>
                    <a:pt x="94" y="279"/>
                  </a:cubicBezTo>
                  <a:cubicBezTo>
                    <a:pt x="91" y="280"/>
                    <a:pt x="87" y="281"/>
                    <a:pt x="84" y="281"/>
                  </a:cubicBezTo>
                  <a:cubicBezTo>
                    <a:pt x="83" y="282"/>
                    <a:pt x="83" y="282"/>
                    <a:pt x="82" y="282"/>
                  </a:cubicBezTo>
                  <a:cubicBezTo>
                    <a:pt x="82" y="282"/>
                    <a:pt x="82" y="282"/>
                    <a:pt x="82" y="282"/>
                  </a:cubicBezTo>
                  <a:cubicBezTo>
                    <a:pt x="76" y="266"/>
                    <a:pt x="76" y="266"/>
                    <a:pt x="76" y="266"/>
                  </a:cubicBezTo>
                  <a:cubicBezTo>
                    <a:pt x="73" y="262"/>
                    <a:pt x="68" y="254"/>
                    <a:pt x="65" y="250"/>
                  </a:cubicBezTo>
                  <a:cubicBezTo>
                    <a:pt x="56" y="233"/>
                    <a:pt x="56" y="233"/>
                    <a:pt x="56" y="233"/>
                  </a:cubicBezTo>
                  <a:cubicBezTo>
                    <a:pt x="51" y="223"/>
                    <a:pt x="45" y="212"/>
                    <a:pt x="42" y="202"/>
                  </a:cubicBezTo>
                  <a:cubicBezTo>
                    <a:pt x="39" y="194"/>
                    <a:pt x="39" y="195"/>
                    <a:pt x="45" y="192"/>
                  </a:cubicBezTo>
                  <a:cubicBezTo>
                    <a:pt x="51" y="189"/>
                    <a:pt x="56" y="183"/>
                    <a:pt x="59" y="178"/>
                  </a:cubicBezTo>
                  <a:cubicBezTo>
                    <a:pt x="62" y="178"/>
                    <a:pt x="71" y="173"/>
                    <a:pt x="71" y="169"/>
                  </a:cubicBezTo>
                  <a:cubicBezTo>
                    <a:pt x="71" y="164"/>
                    <a:pt x="65" y="159"/>
                    <a:pt x="62" y="157"/>
                  </a:cubicBezTo>
                  <a:cubicBezTo>
                    <a:pt x="54" y="147"/>
                    <a:pt x="43" y="137"/>
                    <a:pt x="39" y="126"/>
                  </a:cubicBezTo>
                  <a:cubicBezTo>
                    <a:pt x="34" y="113"/>
                    <a:pt x="23" y="107"/>
                    <a:pt x="16" y="96"/>
                  </a:cubicBezTo>
                  <a:cubicBezTo>
                    <a:pt x="14" y="94"/>
                    <a:pt x="0" y="87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5" y="53"/>
                    <a:pt x="27" y="51"/>
                  </a:cubicBezTo>
                  <a:cubicBezTo>
                    <a:pt x="28" y="51"/>
                    <a:pt x="29" y="50"/>
                    <a:pt x="29" y="49"/>
                  </a:cubicBezTo>
                  <a:cubicBezTo>
                    <a:pt x="31" y="49"/>
                    <a:pt x="31" y="48"/>
                    <a:pt x="32" y="47"/>
                  </a:cubicBezTo>
                  <a:cubicBezTo>
                    <a:pt x="33" y="44"/>
                    <a:pt x="34" y="40"/>
                    <a:pt x="35" y="38"/>
                  </a:cubicBezTo>
                  <a:cubicBezTo>
                    <a:pt x="38" y="35"/>
                    <a:pt x="40" y="31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5" y="24"/>
                    <a:pt x="47" y="17"/>
                    <a:pt x="52" y="17"/>
                  </a:cubicBezTo>
                  <a:cubicBezTo>
                    <a:pt x="55" y="17"/>
                    <a:pt x="55" y="17"/>
                    <a:pt x="57" y="19"/>
                  </a:cubicBezTo>
                  <a:cubicBezTo>
                    <a:pt x="58" y="21"/>
                    <a:pt x="59" y="22"/>
                    <a:pt x="62" y="22"/>
                  </a:cubicBezTo>
                  <a:cubicBezTo>
                    <a:pt x="63" y="21"/>
                    <a:pt x="64" y="19"/>
                    <a:pt x="66" y="17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153" y="10"/>
                    <a:pt x="153" y="10"/>
                    <a:pt x="153" y="10"/>
                  </a:cubicBezTo>
                  <a:close/>
                </a:path>
              </a:pathLst>
            </a:custGeom>
            <a:solidFill>
              <a:srgbClr val="D18E37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9EF19505-4BC6-A95A-B792-212A34BC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2949" y="1597111"/>
              <a:ext cx="553489" cy="1255702"/>
            </a:xfrm>
            <a:custGeom>
              <a:avLst/>
              <a:gdLst>
                <a:gd name="T0" fmla="*/ 1 w 217"/>
                <a:gd name="T1" fmla="*/ 492 h 493"/>
                <a:gd name="T2" fmla="*/ 9 w 217"/>
                <a:gd name="T3" fmla="*/ 487 h 493"/>
                <a:gd name="T4" fmla="*/ 19 w 217"/>
                <a:gd name="T5" fmla="*/ 483 h 493"/>
                <a:gd name="T6" fmla="*/ 15 w 217"/>
                <a:gd name="T7" fmla="*/ 232 h 493"/>
                <a:gd name="T8" fmla="*/ 4 w 217"/>
                <a:gd name="T9" fmla="*/ 0 h 493"/>
                <a:gd name="T10" fmla="*/ 62 w 217"/>
                <a:gd name="T11" fmla="*/ 0 h 493"/>
                <a:gd name="T12" fmla="*/ 72 w 217"/>
                <a:gd name="T13" fmla="*/ 12 h 493"/>
                <a:gd name="T14" fmla="*/ 94 w 217"/>
                <a:gd name="T15" fmla="*/ 33 h 493"/>
                <a:gd name="T16" fmla="*/ 105 w 217"/>
                <a:gd name="T17" fmla="*/ 47 h 493"/>
                <a:gd name="T18" fmla="*/ 107 w 217"/>
                <a:gd name="T19" fmla="*/ 66 h 493"/>
                <a:gd name="T20" fmla="*/ 110 w 217"/>
                <a:gd name="T21" fmla="*/ 85 h 493"/>
                <a:gd name="T22" fmla="*/ 136 w 217"/>
                <a:gd name="T23" fmla="*/ 86 h 493"/>
                <a:gd name="T24" fmla="*/ 152 w 217"/>
                <a:gd name="T25" fmla="*/ 83 h 493"/>
                <a:gd name="T26" fmla="*/ 159 w 217"/>
                <a:gd name="T27" fmla="*/ 94 h 493"/>
                <a:gd name="T28" fmla="*/ 184 w 217"/>
                <a:gd name="T29" fmla="*/ 105 h 493"/>
                <a:gd name="T30" fmla="*/ 207 w 217"/>
                <a:gd name="T31" fmla="*/ 126 h 493"/>
                <a:gd name="T32" fmla="*/ 188 w 217"/>
                <a:gd name="T33" fmla="*/ 146 h 493"/>
                <a:gd name="T34" fmla="*/ 213 w 217"/>
                <a:gd name="T35" fmla="*/ 170 h 493"/>
                <a:gd name="T36" fmla="*/ 208 w 217"/>
                <a:gd name="T37" fmla="*/ 188 h 493"/>
                <a:gd name="T38" fmla="*/ 215 w 217"/>
                <a:gd name="T39" fmla="*/ 220 h 493"/>
                <a:gd name="T40" fmla="*/ 217 w 217"/>
                <a:gd name="T41" fmla="*/ 241 h 493"/>
                <a:gd name="T42" fmla="*/ 206 w 217"/>
                <a:gd name="T43" fmla="*/ 260 h 493"/>
                <a:gd name="T44" fmla="*/ 199 w 217"/>
                <a:gd name="T45" fmla="*/ 271 h 493"/>
                <a:gd name="T46" fmla="*/ 189 w 217"/>
                <a:gd name="T47" fmla="*/ 286 h 493"/>
                <a:gd name="T48" fmla="*/ 172 w 217"/>
                <a:gd name="T49" fmla="*/ 317 h 493"/>
                <a:gd name="T50" fmla="*/ 146 w 217"/>
                <a:gd name="T51" fmla="*/ 362 h 493"/>
                <a:gd name="T52" fmla="*/ 115 w 217"/>
                <a:gd name="T53" fmla="*/ 396 h 493"/>
                <a:gd name="T54" fmla="*/ 84 w 217"/>
                <a:gd name="T55" fmla="*/ 409 h 493"/>
                <a:gd name="T56" fmla="*/ 71 w 217"/>
                <a:gd name="T57" fmla="*/ 411 h 493"/>
                <a:gd name="T58" fmla="*/ 76 w 217"/>
                <a:gd name="T59" fmla="*/ 428 h 493"/>
                <a:gd name="T60" fmla="*/ 81 w 217"/>
                <a:gd name="T61" fmla="*/ 457 h 493"/>
                <a:gd name="T62" fmla="*/ 75 w 217"/>
                <a:gd name="T63" fmla="*/ 484 h 493"/>
                <a:gd name="T64" fmla="*/ 79 w 217"/>
                <a:gd name="T65" fmla="*/ 493 h 493"/>
                <a:gd name="connsiteX0" fmla="*/ 0 w 10000"/>
                <a:gd name="connsiteY0" fmla="*/ 10000 h 10000"/>
                <a:gd name="connsiteX1" fmla="*/ 46 w 10000"/>
                <a:gd name="connsiteY1" fmla="*/ 9980 h 10000"/>
                <a:gd name="connsiteX2" fmla="*/ 138 w 10000"/>
                <a:gd name="connsiteY2" fmla="*/ 9939 h 10000"/>
                <a:gd name="connsiteX3" fmla="*/ 415 w 10000"/>
                <a:gd name="connsiteY3" fmla="*/ 9878 h 10000"/>
                <a:gd name="connsiteX4" fmla="*/ 599 w 10000"/>
                <a:gd name="connsiteY4" fmla="*/ 9838 h 10000"/>
                <a:gd name="connsiteX5" fmla="*/ 876 w 10000"/>
                <a:gd name="connsiteY5" fmla="*/ 9797 h 10000"/>
                <a:gd name="connsiteX6" fmla="*/ 1106 w 10000"/>
                <a:gd name="connsiteY6" fmla="*/ 9736 h 10000"/>
                <a:gd name="connsiteX7" fmla="*/ 691 w 10000"/>
                <a:gd name="connsiteY7" fmla="*/ 4706 h 10000"/>
                <a:gd name="connsiteX8" fmla="*/ 691 w 10000"/>
                <a:gd name="connsiteY8" fmla="*/ 4706 h 10000"/>
                <a:gd name="connsiteX9" fmla="*/ 184 w 10000"/>
                <a:gd name="connsiteY9" fmla="*/ 0 h 10000"/>
                <a:gd name="connsiteX10" fmla="*/ 184 w 10000"/>
                <a:gd name="connsiteY10" fmla="*/ 0 h 10000"/>
                <a:gd name="connsiteX11" fmla="*/ 2857 w 10000"/>
                <a:gd name="connsiteY11" fmla="*/ 0 h 10000"/>
                <a:gd name="connsiteX12" fmla="*/ 3226 w 10000"/>
                <a:gd name="connsiteY12" fmla="*/ 81 h 10000"/>
                <a:gd name="connsiteX13" fmla="*/ 3318 w 10000"/>
                <a:gd name="connsiteY13" fmla="*/ 243 h 10000"/>
                <a:gd name="connsiteX14" fmla="*/ 3825 w 10000"/>
                <a:gd name="connsiteY14" fmla="*/ 527 h 10000"/>
                <a:gd name="connsiteX15" fmla="*/ 4332 w 10000"/>
                <a:gd name="connsiteY15" fmla="*/ 669 h 10000"/>
                <a:gd name="connsiteX16" fmla="*/ 4747 w 10000"/>
                <a:gd name="connsiteY16" fmla="*/ 669 h 10000"/>
                <a:gd name="connsiteX17" fmla="*/ 4839 w 10000"/>
                <a:gd name="connsiteY17" fmla="*/ 953 h 10000"/>
                <a:gd name="connsiteX18" fmla="*/ 5023 w 10000"/>
                <a:gd name="connsiteY18" fmla="*/ 1258 h 10000"/>
                <a:gd name="connsiteX19" fmla="*/ 4931 w 10000"/>
                <a:gd name="connsiteY19" fmla="*/ 1339 h 10000"/>
                <a:gd name="connsiteX20" fmla="*/ 5069 w 10000"/>
                <a:gd name="connsiteY20" fmla="*/ 1521 h 10000"/>
                <a:gd name="connsiteX21" fmla="*/ 5069 w 10000"/>
                <a:gd name="connsiteY21" fmla="*/ 1724 h 10000"/>
                <a:gd name="connsiteX22" fmla="*/ 5622 w 10000"/>
                <a:gd name="connsiteY22" fmla="*/ 1805 h 10000"/>
                <a:gd name="connsiteX23" fmla="*/ 6267 w 10000"/>
                <a:gd name="connsiteY23" fmla="*/ 1744 h 10000"/>
                <a:gd name="connsiteX24" fmla="*/ 6866 w 10000"/>
                <a:gd name="connsiteY24" fmla="*/ 1846 h 10000"/>
                <a:gd name="connsiteX25" fmla="*/ 7005 w 10000"/>
                <a:gd name="connsiteY25" fmla="*/ 1684 h 10000"/>
                <a:gd name="connsiteX26" fmla="*/ 7051 w 10000"/>
                <a:gd name="connsiteY26" fmla="*/ 1684 h 10000"/>
                <a:gd name="connsiteX27" fmla="*/ 7327 w 10000"/>
                <a:gd name="connsiteY27" fmla="*/ 1907 h 10000"/>
                <a:gd name="connsiteX28" fmla="*/ 7926 w 10000"/>
                <a:gd name="connsiteY28" fmla="*/ 1968 h 10000"/>
                <a:gd name="connsiteX29" fmla="*/ 8479 w 10000"/>
                <a:gd name="connsiteY29" fmla="*/ 2130 h 10000"/>
                <a:gd name="connsiteX30" fmla="*/ 8710 w 10000"/>
                <a:gd name="connsiteY30" fmla="*/ 2373 h 10000"/>
                <a:gd name="connsiteX31" fmla="*/ 9539 w 10000"/>
                <a:gd name="connsiteY31" fmla="*/ 2556 h 10000"/>
                <a:gd name="connsiteX32" fmla="*/ 8802 w 10000"/>
                <a:gd name="connsiteY32" fmla="*/ 2819 h 10000"/>
                <a:gd name="connsiteX33" fmla="*/ 8664 w 10000"/>
                <a:gd name="connsiteY33" fmla="*/ 2961 h 10000"/>
                <a:gd name="connsiteX34" fmla="*/ 9816 w 10000"/>
                <a:gd name="connsiteY34" fmla="*/ 3448 h 10000"/>
                <a:gd name="connsiteX35" fmla="*/ 9954 w 10000"/>
                <a:gd name="connsiteY35" fmla="*/ 3732 h 10000"/>
                <a:gd name="connsiteX36" fmla="*/ 9585 w 10000"/>
                <a:gd name="connsiteY36" fmla="*/ 3813 h 10000"/>
                <a:gd name="connsiteX37" fmla="*/ 9908 w 10000"/>
                <a:gd name="connsiteY37" fmla="*/ 4097 h 10000"/>
                <a:gd name="connsiteX38" fmla="*/ 9908 w 10000"/>
                <a:gd name="connsiteY38" fmla="*/ 4462 h 10000"/>
                <a:gd name="connsiteX39" fmla="*/ 9954 w 10000"/>
                <a:gd name="connsiteY39" fmla="*/ 4746 h 10000"/>
                <a:gd name="connsiteX40" fmla="*/ 10000 w 10000"/>
                <a:gd name="connsiteY40" fmla="*/ 4888 h 10000"/>
                <a:gd name="connsiteX41" fmla="*/ 9770 w 10000"/>
                <a:gd name="connsiteY41" fmla="*/ 5010 h 10000"/>
                <a:gd name="connsiteX42" fmla="*/ 9493 w 10000"/>
                <a:gd name="connsiteY42" fmla="*/ 5274 h 10000"/>
                <a:gd name="connsiteX43" fmla="*/ 9493 w 10000"/>
                <a:gd name="connsiteY43" fmla="*/ 5274 h 10000"/>
                <a:gd name="connsiteX44" fmla="*/ 9171 w 10000"/>
                <a:gd name="connsiteY44" fmla="*/ 5497 h 10000"/>
                <a:gd name="connsiteX45" fmla="*/ 8894 w 10000"/>
                <a:gd name="connsiteY45" fmla="*/ 5680 h 10000"/>
                <a:gd name="connsiteX46" fmla="*/ 8710 w 10000"/>
                <a:gd name="connsiteY46" fmla="*/ 5801 h 10000"/>
                <a:gd name="connsiteX47" fmla="*/ 8387 w 10000"/>
                <a:gd name="connsiteY47" fmla="*/ 6045 h 10000"/>
                <a:gd name="connsiteX48" fmla="*/ 7926 w 10000"/>
                <a:gd name="connsiteY48" fmla="*/ 6430 h 10000"/>
                <a:gd name="connsiteX49" fmla="*/ 7419 w 10000"/>
                <a:gd name="connsiteY49" fmla="*/ 6856 h 10000"/>
                <a:gd name="connsiteX50" fmla="*/ 6728 w 10000"/>
                <a:gd name="connsiteY50" fmla="*/ 7343 h 10000"/>
                <a:gd name="connsiteX51" fmla="*/ 5714 w 10000"/>
                <a:gd name="connsiteY51" fmla="*/ 7606 h 10000"/>
                <a:gd name="connsiteX52" fmla="*/ 5300 w 10000"/>
                <a:gd name="connsiteY52" fmla="*/ 8032 h 10000"/>
                <a:gd name="connsiteX53" fmla="*/ 4424 w 10000"/>
                <a:gd name="connsiteY53" fmla="*/ 8235 h 10000"/>
                <a:gd name="connsiteX54" fmla="*/ 3871 w 10000"/>
                <a:gd name="connsiteY54" fmla="*/ 8296 h 10000"/>
                <a:gd name="connsiteX55" fmla="*/ 3594 w 10000"/>
                <a:gd name="connsiteY55" fmla="*/ 8235 h 10000"/>
                <a:gd name="connsiteX56" fmla="*/ 3272 w 10000"/>
                <a:gd name="connsiteY56" fmla="*/ 8337 h 10000"/>
                <a:gd name="connsiteX57" fmla="*/ 3318 w 10000"/>
                <a:gd name="connsiteY57" fmla="*/ 8519 h 10000"/>
                <a:gd name="connsiteX58" fmla="*/ 3502 w 10000"/>
                <a:gd name="connsiteY58" fmla="*/ 8682 h 10000"/>
                <a:gd name="connsiteX59" fmla="*/ 3825 w 10000"/>
                <a:gd name="connsiteY59" fmla="*/ 8722 h 10000"/>
                <a:gd name="connsiteX60" fmla="*/ 3733 w 10000"/>
                <a:gd name="connsiteY60" fmla="*/ 9270 h 10000"/>
                <a:gd name="connsiteX61" fmla="*/ 3364 w 10000"/>
                <a:gd name="connsiteY61" fmla="*/ 9655 h 10000"/>
                <a:gd name="connsiteX62" fmla="*/ 3456 w 10000"/>
                <a:gd name="connsiteY62" fmla="*/ 9817 h 10000"/>
                <a:gd name="connsiteX63" fmla="*/ 3641 w 10000"/>
                <a:gd name="connsiteY63" fmla="*/ 10000 h 10000"/>
                <a:gd name="connsiteX64" fmla="*/ 3641 w 10000"/>
                <a:gd name="connsiteY64" fmla="*/ 10000 h 10000"/>
                <a:gd name="connsiteX65" fmla="*/ 0 w 10000"/>
                <a:gd name="connsiteY65" fmla="*/ 10000 h 10000"/>
                <a:gd name="connsiteX0" fmla="*/ 0 w 10000"/>
                <a:gd name="connsiteY0" fmla="*/ 10000 h 10000"/>
                <a:gd name="connsiteX1" fmla="*/ 46 w 10000"/>
                <a:gd name="connsiteY1" fmla="*/ 9980 h 10000"/>
                <a:gd name="connsiteX2" fmla="*/ 138 w 10000"/>
                <a:gd name="connsiteY2" fmla="*/ 9939 h 10000"/>
                <a:gd name="connsiteX3" fmla="*/ 415 w 10000"/>
                <a:gd name="connsiteY3" fmla="*/ 9878 h 10000"/>
                <a:gd name="connsiteX4" fmla="*/ 599 w 10000"/>
                <a:gd name="connsiteY4" fmla="*/ 9838 h 10000"/>
                <a:gd name="connsiteX5" fmla="*/ 876 w 10000"/>
                <a:gd name="connsiteY5" fmla="*/ 9797 h 10000"/>
                <a:gd name="connsiteX6" fmla="*/ 1106 w 10000"/>
                <a:gd name="connsiteY6" fmla="*/ 9736 h 10000"/>
                <a:gd name="connsiteX7" fmla="*/ 691 w 10000"/>
                <a:gd name="connsiteY7" fmla="*/ 4706 h 10000"/>
                <a:gd name="connsiteX8" fmla="*/ 691 w 10000"/>
                <a:gd name="connsiteY8" fmla="*/ 4706 h 10000"/>
                <a:gd name="connsiteX9" fmla="*/ 184 w 10000"/>
                <a:gd name="connsiteY9" fmla="*/ 0 h 10000"/>
                <a:gd name="connsiteX10" fmla="*/ 184 w 10000"/>
                <a:gd name="connsiteY10" fmla="*/ 0 h 10000"/>
                <a:gd name="connsiteX11" fmla="*/ 2857 w 10000"/>
                <a:gd name="connsiteY11" fmla="*/ 0 h 10000"/>
                <a:gd name="connsiteX12" fmla="*/ 3226 w 10000"/>
                <a:gd name="connsiteY12" fmla="*/ 81 h 10000"/>
                <a:gd name="connsiteX13" fmla="*/ 3318 w 10000"/>
                <a:gd name="connsiteY13" fmla="*/ 243 h 10000"/>
                <a:gd name="connsiteX14" fmla="*/ 3825 w 10000"/>
                <a:gd name="connsiteY14" fmla="*/ 527 h 10000"/>
                <a:gd name="connsiteX15" fmla="*/ 4332 w 10000"/>
                <a:gd name="connsiteY15" fmla="*/ 669 h 10000"/>
                <a:gd name="connsiteX16" fmla="*/ 4747 w 10000"/>
                <a:gd name="connsiteY16" fmla="*/ 669 h 10000"/>
                <a:gd name="connsiteX17" fmla="*/ 4839 w 10000"/>
                <a:gd name="connsiteY17" fmla="*/ 953 h 10000"/>
                <a:gd name="connsiteX18" fmla="*/ 5023 w 10000"/>
                <a:gd name="connsiteY18" fmla="*/ 1258 h 10000"/>
                <a:gd name="connsiteX19" fmla="*/ 4931 w 10000"/>
                <a:gd name="connsiteY19" fmla="*/ 1339 h 10000"/>
                <a:gd name="connsiteX20" fmla="*/ 5069 w 10000"/>
                <a:gd name="connsiteY20" fmla="*/ 1521 h 10000"/>
                <a:gd name="connsiteX21" fmla="*/ 5069 w 10000"/>
                <a:gd name="connsiteY21" fmla="*/ 1724 h 10000"/>
                <a:gd name="connsiteX22" fmla="*/ 5622 w 10000"/>
                <a:gd name="connsiteY22" fmla="*/ 1805 h 10000"/>
                <a:gd name="connsiteX23" fmla="*/ 6267 w 10000"/>
                <a:gd name="connsiteY23" fmla="*/ 1744 h 10000"/>
                <a:gd name="connsiteX24" fmla="*/ 6866 w 10000"/>
                <a:gd name="connsiteY24" fmla="*/ 1846 h 10000"/>
                <a:gd name="connsiteX25" fmla="*/ 7005 w 10000"/>
                <a:gd name="connsiteY25" fmla="*/ 1684 h 10000"/>
                <a:gd name="connsiteX26" fmla="*/ 7051 w 10000"/>
                <a:gd name="connsiteY26" fmla="*/ 1684 h 10000"/>
                <a:gd name="connsiteX27" fmla="*/ 7327 w 10000"/>
                <a:gd name="connsiteY27" fmla="*/ 1907 h 10000"/>
                <a:gd name="connsiteX28" fmla="*/ 7926 w 10000"/>
                <a:gd name="connsiteY28" fmla="*/ 1968 h 10000"/>
                <a:gd name="connsiteX29" fmla="*/ 8479 w 10000"/>
                <a:gd name="connsiteY29" fmla="*/ 2130 h 10000"/>
                <a:gd name="connsiteX30" fmla="*/ 8710 w 10000"/>
                <a:gd name="connsiteY30" fmla="*/ 2373 h 10000"/>
                <a:gd name="connsiteX31" fmla="*/ 9539 w 10000"/>
                <a:gd name="connsiteY31" fmla="*/ 2556 h 10000"/>
                <a:gd name="connsiteX32" fmla="*/ 8802 w 10000"/>
                <a:gd name="connsiteY32" fmla="*/ 2819 h 10000"/>
                <a:gd name="connsiteX33" fmla="*/ 8664 w 10000"/>
                <a:gd name="connsiteY33" fmla="*/ 2961 h 10000"/>
                <a:gd name="connsiteX34" fmla="*/ 9816 w 10000"/>
                <a:gd name="connsiteY34" fmla="*/ 3448 h 10000"/>
                <a:gd name="connsiteX35" fmla="*/ 9954 w 10000"/>
                <a:gd name="connsiteY35" fmla="*/ 3732 h 10000"/>
                <a:gd name="connsiteX36" fmla="*/ 9585 w 10000"/>
                <a:gd name="connsiteY36" fmla="*/ 3813 h 10000"/>
                <a:gd name="connsiteX37" fmla="*/ 9908 w 10000"/>
                <a:gd name="connsiteY37" fmla="*/ 4462 h 10000"/>
                <a:gd name="connsiteX38" fmla="*/ 9954 w 10000"/>
                <a:gd name="connsiteY38" fmla="*/ 4746 h 10000"/>
                <a:gd name="connsiteX39" fmla="*/ 10000 w 10000"/>
                <a:gd name="connsiteY39" fmla="*/ 4888 h 10000"/>
                <a:gd name="connsiteX40" fmla="*/ 9770 w 10000"/>
                <a:gd name="connsiteY40" fmla="*/ 5010 h 10000"/>
                <a:gd name="connsiteX41" fmla="*/ 9493 w 10000"/>
                <a:gd name="connsiteY41" fmla="*/ 5274 h 10000"/>
                <a:gd name="connsiteX42" fmla="*/ 9493 w 10000"/>
                <a:gd name="connsiteY42" fmla="*/ 5274 h 10000"/>
                <a:gd name="connsiteX43" fmla="*/ 9171 w 10000"/>
                <a:gd name="connsiteY43" fmla="*/ 5497 h 10000"/>
                <a:gd name="connsiteX44" fmla="*/ 8894 w 10000"/>
                <a:gd name="connsiteY44" fmla="*/ 5680 h 10000"/>
                <a:gd name="connsiteX45" fmla="*/ 8710 w 10000"/>
                <a:gd name="connsiteY45" fmla="*/ 5801 h 10000"/>
                <a:gd name="connsiteX46" fmla="*/ 8387 w 10000"/>
                <a:gd name="connsiteY46" fmla="*/ 6045 h 10000"/>
                <a:gd name="connsiteX47" fmla="*/ 7926 w 10000"/>
                <a:gd name="connsiteY47" fmla="*/ 6430 h 10000"/>
                <a:gd name="connsiteX48" fmla="*/ 7419 w 10000"/>
                <a:gd name="connsiteY48" fmla="*/ 6856 h 10000"/>
                <a:gd name="connsiteX49" fmla="*/ 6728 w 10000"/>
                <a:gd name="connsiteY49" fmla="*/ 7343 h 10000"/>
                <a:gd name="connsiteX50" fmla="*/ 5714 w 10000"/>
                <a:gd name="connsiteY50" fmla="*/ 7606 h 10000"/>
                <a:gd name="connsiteX51" fmla="*/ 5300 w 10000"/>
                <a:gd name="connsiteY51" fmla="*/ 8032 h 10000"/>
                <a:gd name="connsiteX52" fmla="*/ 4424 w 10000"/>
                <a:gd name="connsiteY52" fmla="*/ 8235 h 10000"/>
                <a:gd name="connsiteX53" fmla="*/ 3871 w 10000"/>
                <a:gd name="connsiteY53" fmla="*/ 8296 h 10000"/>
                <a:gd name="connsiteX54" fmla="*/ 3594 w 10000"/>
                <a:gd name="connsiteY54" fmla="*/ 8235 h 10000"/>
                <a:gd name="connsiteX55" fmla="*/ 3272 w 10000"/>
                <a:gd name="connsiteY55" fmla="*/ 8337 h 10000"/>
                <a:gd name="connsiteX56" fmla="*/ 3318 w 10000"/>
                <a:gd name="connsiteY56" fmla="*/ 8519 h 10000"/>
                <a:gd name="connsiteX57" fmla="*/ 3502 w 10000"/>
                <a:gd name="connsiteY57" fmla="*/ 8682 h 10000"/>
                <a:gd name="connsiteX58" fmla="*/ 3825 w 10000"/>
                <a:gd name="connsiteY58" fmla="*/ 8722 h 10000"/>
                <a:gd name="connsiteX59" fmla="*/ 3733 w 10000"/>
                <a:gd name="connsiteY59" fmla="*/ 9270 h 10000"/>
                <a:gd name="connsiteX60" fmla="*/ 3364 w 10000"/>
                <a:gd name="connsiteY60" fmla="*/ 9655 h 10000"/>
                <a:gd name="connsiteX61" fmla="*/ 3456 w 10000"/>
                <a:gd name="connsiteY61" fmla="*/ 9817 h 10000"/>
                <a:gd name="connsiteX62" fmla="*/ 3641 w 10000"/>
                <a:gd name="connsiteY62" fmla="*/ 10000 h 10000"/>
                <a:gd name="connsiteX63" fmla="*/ 3641 w 10000"/>
                <a:gd name="connsiteY63" fmla="*/ 10000 h 10000"/>
                <a:gd name="connsiteX64" fmla="*/ 0 w 10000"/>
                <a:gd name="connsiteY64" fmla="*/ 10000 h 10000"/>
                <a:gd name="connsiteX0" fmla="*/ 0 w 10005"/>
                <a:gd name="connsiteY0" fmla="*/ 10000 h 10000"/>
                <a:gd name="connsiteX1" fmla="*/ 46 w 10005"/>
                <a:gd name="connsiteY1" fmla="*/ 9980 h 10000"/>
                <a:gd name="connsiteX2" fmla="*/ 138 w 10005"/>
                <a:gd name="connsiteY2" fmla="*/ 9939 h 10000"/>
                <a:gd name="connsiteX3" fmla="*/ 415 w 10005"/>
                <a:gd name="connsiteY3" fmla="*/ 9878 h 10000"/>
                <a:gd name="connsiteX4" fmla="*/ 599 w 10005"/>
                <a:gd name="connsiteY4" fmla="*/ 9838 h 10000"/>
                <a:gd name="connsiteX5" fmla="*/ 876 w 10005"/>
                <a:gd name="connsiteY5" fmla="*/ 9797 h 10000"/>
                <a:gd name="connsiteX6" fmla="*/ 1106 w 10005"/>
                <a:gd name="connsiteY6" fmla="*/ 9736 h 10000"/>
                <a:gd name="connsiteX7" fmla="*/ 691 w 10005"/>
                <a:gd name="connsiteY7" fmla="*/ 4706 h 10000"/>
                <a:gd name="connsiteX8" fmla="*/ 691 w 10005"/>
                <a:gd name="connsiteY8" fmla="*/ 4706 h 10000"/>
                <a:gd name="connsiteX9" fmla="*/ 184 w 10005"/>
                <a:gd name="connsiteY9" fmla="*/ 0 h 10000"/>
                <a:gd name="connsiteX10" fmla="*/ 184 w 10005"/>
                <a:gd name="connsiteY10" fmla="*/ 0 h 10000"/>
                <a:gd name="connsiteX11" fmla="*/ 2857 w 10005"/>
                <a:gd name="connsiteY11" fmla="*/ 0 h 10000"/>
                <a:gd name="connsiteX12" fmla="*/ 3226 w 10005"/>
                <a:gd name="connsiteY12" fmla="*/ 81 h 10000"/>
                <a:gd name="connsiteX13" fmla="*/ 3318 w 10005"/>
                <a:gd name="connsiteY13" fmla="*/ 243 h 10000"/>
                <a:gd name="connsiteX14" fmla="*/ 3825 w 10005"/>
                <a:gd name="connsiteY14" fmla="*/ 527 h 10000"/>
                <a:gd name="connsiteX15" fmla="*/ 4332 w 10005"/>
                <a:gd name="connsiteY15" fmla="*/ 669 h 10000"/>
                <a:gd name="connsiteX16" fmla="*/ 4747 w 10005"/>
                <a:gd name="connsiteY16" fmla="*/ 669 h 10000"/>
                <a:gd name="connsiteX17" fmla="*/ 4839 w 10005"/>
                <a:gd name="connsiteY17" fmla="*/ 953 h 10000"/>
                <a:gd name="connsiteX18" fmla="*/ 5023 w 10005"/>
                <a:gd name="connsiteY18" fmla="*/ 1258 h 10000"/>
                <a:gd name="connsiteX19" fmla="*/ 4931 w 10005"/>
                <a:gd name="connsiteY19" fmla="*/ 1339 h 10000"/>
                <a:gd name="connsiteX20" fmla="*/ 5069 w 10005"/>
                <a:gd name="connsiteY20" fmla="*/ 1521 h 10000"/>
                <a:gd name="connsiteX21" fmla="*/ 5069 w 10005"/>
                <a:gd name="connsiteY21" fmla="*/ 1724 h 10000"/>
                <a:gd name="connsiteX22" fmla="*/ 5622 w 10005"/>
                <a:gd name="connsiteY22" fmla="*/ 1805 h 10000"/>
                <a:gd name="connsiteX23" fmla="*/ 6267 w 10005"/>
                <a:gd name="connsiteY23" fmla="*/ 1744 h 10000"/>
                <a:gd name="connsiteX24" fmla="*/ 6866 w 10005"/>
                <a:gd name="connsiteY24" fmla="*/ 1846 h 10000"/>
                <a:gd name="connsiteX25" fmla="*/ 7005 w 10005"/>
                <a:gd name="connsiteY25" fmla="*/ 1684 h 10000"/>
                <a:gd name="connsiteX26" fmla="*/ 7051 w 10005"/>
                <a:gd name="connsiteY26" fmla="*/ 1684 h 10000"/>
                <a:gd name="connsiteX27" fmla="*/ 7327 w 10005"/>
                <a:gd name="connsiteY27" fmla="*/ 1907 h 10000"/>
                <a:gd name="connsiteX28" fmla="*/ 7926 w 10005"/>
                <a:gd name="connsiteY28" fmla="*/ 1968 h 10000"/>
                <a:gd name="connsiteX29" fmla="*/ 8479 w 10005"/>
                <a:gd name="connsiteY29" fmla="*/ 2130 h 10000"/>
                <a:gd name="connsiteX30" fmla="*/ 8710 w 10005"/>
                <a:gd name="connsiteY30" fmla="*/ 2373 h 10000"/>
                <a:gd name="connsiteX31" fmla="*/ 9539 w 10005"/>
                <a:gd name="connsiteY31" fmla="*/ 2556 h 10000"/>
                <a:gd name="connsiteX32" fmla="*/ 8802 w 10005"/>
                <a:gd name="connsiteY32" fmla="*/ 2819 h 10000"/>
                <a:gd name="connsiteX33" fmla="*/ 8664 w 10005"/>
                <a:gd name="connsiteY33" fmla="*/ 2961 h 10000"/>
                <a:gd name="connsiteX34" fmla="*/ 9816 w 10005"/>
                <a:gd name="connsiteY34" fmla="*/ 3448 h 10000"/>
                <a:gd name="connsiteX35" fmla="*/ 9954 w 10005"/>
                <a:gd name="connsiteY35" fmla="*/ 3732 h 10000"/>
                <a:gd name="connsiteX36" fmla="*/ 9585 w 10005"/>
                <a:gd name="connsiteY36" fmla="*/ 3813 h 10000"/>
                <a:gd name="connsiteX37" fmla="*/ 9908 w 10005"/>
                <a:gd name="connsiteY37" fmla="*/ 4462 h 10000"/>
                <a:gd name="connsiteX38" fmla="*/ 10000 w 10005"/>
                <a:gd name="connsiteY38" fmla="*/ 4888 h 10000"/>
                <a:gd name="connsiteX39" fmla="*/ 9770 w 10005"/>
                <a:gd name="connsiteY39" fmla="*/ 5010 h 10000"/>
                <a:gd name="connsiteX40" fmla="*/ 9493 w 10005"/>
                <a:gd name="connsiteY40" fmla="*/ 5274 h 10000"/>
                <a:gd name="connsiteX41" fmla="*/ 9493 w 10005"/>
                <a:gd name="connsiteY41" fmla="*/ 5274 h 10000"/>
                <a:gd name="connsiteX42" fmla="*/ 9171 w 10005"/>
                <a:gd name="connsiteY42" fmla="*/ 5497 h 10000"/>
                <a:gd name="connsiteX43" fmla="*/ 8894 w 10005"/>
                <a:gd name="connsiteY43" fmla="*/ 5680 h 10000"/>
                <a:gd name="connsiteX44" fmla="*/ 8710 w 10005"/>
                <a:gd name="connsiteY44" fmla="*/ 5801 h 10000"/>
                <a:gd name="connsiteX45" fmla="*/ 8387 w 10005"/>
                <a:gd name="connsiteY45" fmla="*/ 6045 h 10000"/>
                <a:gd name="connsiteX46" fmla="*/ 7926 w 10005"/>
                <a:gd name="connsiteY46" fmla="*/ 6430 h 10000"/>
                <a:gd name="connsiteX47" fmla="*/ 7419 w 10005"/>
                <a:gd name="connsiteY47" fmla="*/ 6856 h 10000"/>
                <a:gd name="connsiteX48" fmla="*/ 6728 w 10005"/>
                <a:gd name="connsiteY48" fmla="*/ 7343 h 10000"/>
                <a:gd name="connsiteX49" fmla="*/ 5714 w 10005"/>
                <a:gd name="connsiteY49" fmla="*/ 7606 h 10000"/>
                <a:gd name="connsiteX50" fmla="*/ 5300 w 10005"/>
                <a:gd name="connsiteY50" fmla="*/ 8032 h 10000"/>
                <a:gd name="connsiteX51" fmla="*/ 4424 w 10005"/>
                <a:gd name="connsiteY51" fmla="*/ 8235 h 10000"/>
                <a:gd name="connsiteX52" fmla="*/ 3871 w 10005"/>
                <a:gd name="connsiteY52" fmla="*/ 8296 h 10000"/>
                <a:gd name="connsiteX53" fmla="*/ 3594 w 10005"/>
                <a:gd name="connsiteY53" fmla="*/ 8235 h 10000"/>
                <a:gd name="connsiteX54" fmla="*/ 3272 w 10005"/>
                <a:gd name="connsiteY54" fmla="*/ 8337 h 10000"/>
                <a:gd name="connsiteX55" fmla="*/ 3318 w 10005"/>
                <a:gd name="connsiteY55" fmla="*/ 8519 h 10000"/>
                <a:gd name="connsiteX56" fmla="*/ 3502 w 10005"/>
                <a:gd name="connsiteY56" fmla="*/ 8682 h 10000"/>
                <a:gd name="connsiteX57" fmla="*/ 3825 w 10005"/>
                <a:gd name="connsiteY57" fmla="*/ 8722 h 10000"/>
                <a:gd name="connsiteX58" fmla="*/ 3733 w 10005"/>
                <a:gd name="connsiteY58" fmla="*/ 9270 h 10000"/>
                <a:gd name="connsiteX59" fmla="*/ 3364 w 10005"/>
                <a:gd name="connsiteY59" fmla="*/ 9655 h 10000"/>
                <a:gd name="connsiteX60" fmla="*/ 3456 w 10005"/>
                <a:gd name="connsiteY60" fmla="*/ 9817 h 10000"/>
                <a:gd name="connsiteX61" fmla="*/ 3641 w 10005"/>
                <a:gd name="connsiteY61" fmla="*/ 10000 h 10000"/>
                <a:gd name="connsiteX62" fmla="*/ 3641 w 10005"/>
                <a:gd name="connsiteY62" fmla="*/ 10000 h 10000"/>
                <a:gd name="connsiteX63" fmla="*/ 0 w 10005"/>
                <a:gd name="connsiteY63" fmla="*/ 10000 h 10000"/>
                <a:gd name="connsiteX0" fmla="*/ 0 w 10005"/>
                <a:gd name="connsiteY0" fmla="*/ 10000 h 10000"/>
                <a:gd name="connsiteX1" fmla="*/ 46 w 10005"/>
                <a:gd name="connsiteY1" fmla="*/ 9980 h 10000"/>
                <a:gd name="connsiteX2" fmla="*/ 138 w 10005"/>
                <a:gd name="connsiteY2" fmla="*/ 9939 h 10000"/>
                <a:gd name="connsiteX3" fmla="*/ 415 w 10005"/>
                <a:gd name="connsiteY3" fmla="*/ 9878 h 10000"/>
                <a:gd name="connsiteX4" fmla="*/ 599 w 10005"/>
                <a:gd name="connsiteY4" fmla="*/ 9838 h 10000"/>
                <a:gd name="connsiteX5" fmla="*/ 876 w 10005"/>
                <a:gd name="connsiteY5" fmla="*/ 9797 h 10000"/>
                <a:gd name="connsiteX6" fmla="*/ 1106 w 10005"/>
                <a:gd name="connsiteY6" fmla="*/ 9736 h 10000"/>
                <a:gd name="connsiteX7" fmla="*/ 691 w 10005"/>
                <a:gd name="connsiteY7" fmla="*/ 4706 h 10000"/>
                <a:gd name="connsiteX8" fmla="*/ 691 w 10005"/>
                <a:gd name="connsiteY8" fmla="*/ 4706 h 10000"/>
                <a:gd name="connsiteX9" fmla="*/ 184 w 10005"/>
                <a:gd name="connsiteY9" fmla="*/ 0 h 10000"/>
                <a:gd name="connsiteX10" fmla="*/ 184 w 10005"/>
                <a:gd name="connsiteY10" fmla="*/ 0 h 10000"/>
                <a:gd name="connsiteX11" fmla="*/ 2857 w 10005"/>
                <a:gd name="connsiteY11" fmla="*/ 0 h 10000"/>
                <a:gd name="connsiteX12" fmla="*/ 3226 w 10005"/>
                <a:gd name="connsiteY12" fmla="*/ 81 h 10000"/>
                <a:gd name="connsiteX13" fmla="*/ 3318 w 10005"/>
                <a:gd name="connsiteY13" fmla="*/ 243 h 10000"/>
                <a:gd name="connsiteX14" fmla="*/ 3825 w 10005"/>
                <a:gd name="connsiteY14" fmla="*/ 527 h 10000"/>
                <a:gd name="connsiteX15" fmla="*/ 4332 w 10005"/>
                <a:gd name="connsiteY15" fmla="*/ 669 h 10000"/>
                <a:gd name="connsiteX16" fmla="*/ 4747 w 10005"/>
                <a:gd name="connsiteY16" fmla="*/ 669 h 10000"/>
                <a:gd name="connsiteX17" fmla="*/ 4839 w 10005"/>
                <a:gd name="connsiteY17" fmla="*/ 953 h 10000"/>
                <a:gd name="connsiteX18" fmla="*/ 5023 w 10005"/>
                <a:gd name="connsiteY18" fmla="*/ 1258 h 10000"/>
                <a:gd name="connsiteX19" fmla="*/ 4931 w 10005"/>
                <a:gd name="connsiteY19" fmla="*/ 1339 h 10000"/>
                <a:gd name="connsiteX20" fmla="*/ 5069 w 10005"/>
                <a:gd name="connsiteY20" fmla="*/ 1521 h 10000"/>
                <a:gd name="connsiteX21" fmla="*/ 5069 w 10005"/>
                <a:gd name="connsiteY21" fmla="*/ 1724 h 10000"/>
                <a:gd name="connsiteX22" fmla="*/ 5622 w 10005"/>
                <a:gd name="connsiteY22" fmla="*/ 1805 h 10000"/>
                <a:gd name="connsiteX23" fmla="*/ 6267 w 10005"/>
                <a:gd name="connsiteY23" fmla="*/ 1744 h 10000"/>
                <a:gd name="connsiteX24" fmla="*/ 6866 w 10005"/>
                <a:gd name="connsiteY24" fmla="*/ 1846 h 10000"/>
                <a:gd name="connsiteX25" fmla="*/ 7005 w 10005"/>
                <a:gd name="connsiteY25" fmla="*/ 1684 h 10000"/>
                <a:gd name="connsiteX26" fmla="*/ 7051 w 10005"/>
                <a:gd name="connsiteY26" fmla="*/ 1684 h 10000"/>
                <a:gd name="connsiteX27" fmla="*/ 7327 w 10005"/>
                <a:gd name="connsiteY27" fmla="*/ 1907 h 10000"/>
                <a:gd name="connsiteX28" fmla="*/ 7926 w 10005"/>
                <a:gd name="connsiteY28" fmla="*/ 1968 h 10000"/>
                <a:gd name="connsiteX29" fmla="*/ 8479 w 10005"/>
                <a:gd name="connsiteY29" fmla="*/ 2130 h 10000"/>
                <a:gd name="connsiteX30" fmla="*/ 8710 w 10005"/>
                <a:gd name="connsiteY30" fmla="*/ 2373 h 10000"/>
                <a:gd name="connsiteX31" fmla="*/ 9539 w 10005"/>
                <a:gd name="connsiteY31" fmla="*/ 2556 h 10000"/>
                <a:gd name="connsiteX32" fmla="*/ 8802 w 10005"/>
                <a:gd name="connsiteY32" fmla="*/ 2819 h 10000"/>
                <a:gd name="connsiteX33" fmla="*/ 8664 w 10005"/>
                <a:gd name="connsiteY33" fmla="*/ 2961 h 10000"/>
                <a:gd name="connsiteX34" fmla="*/ 9816 w 10005"/>
                <a:gd name="connsiteY34" fmla="*/ 3448 h 10000"/>
                <a:gd name="connsiteX35" fmla="*/ 9954 w 10005"/>
                <a:gd name="connsiteY35" fmla="*/ 3732 h 10000"/>
                <a:gd name="connsiteX36" fmla="*/ 9585 w 10005"/>
                <a:gd name="connsiteY36" fmla="*/ 3813 h 10000"/>
                <a:gd name="connsiteX37" fmla="*/ 9908 w 10005"/>
                <a:gd name="connsiteY37" fmla="*/ 4462 h 10000"/>
                <a:gd name="connsiteX38" fmla="*/ 10000 w 10005"/>
                <a:gd name="connsiteY38" fmla="*/ 4888 h 10000"/>
                <a:gd name="connsiteX39" fmla="*/ 9770 w 10005"/>
                <a:gd name="connsiteY39" fmla="*/ 5010 h 10000"/>
                <a:gd name="connsiteX40" fmla="*/ 9493 w 10005"/>
                <a:gd name="connsiteY40" fmla="*/ 5274 h 10000"/>
                <a:gd name="connsiteX41" fmla="*/ 9493 w 10005"/>
                <a:gd name="connsiteY41" fmla="*/ 5274 h 10000"/>
                <a:gd name="connsiteX42" fmla="*/ 9171 w 10005"/>
                <a:gd name="connsiteY42" fmla="*/ 5497 h 10000"/>
                <a:gd name="connsiteX43" fmla="*/ 8894 w 10005"/>
                <a:gd name="connsiteY43" fmla="*/ 5680 h 10000"/>
                <a:gd name="connsiteX44" fmla="*/ 8387 w 10005"/>
                <a:gd name="connsiteY44" fmla="*/ 6045 h 10000"/>
                <a:gd name="connsiteX45" fmla="*/ 7926 w 10005"/>
                <a:gd name="connsiteY45" fmla="*/ 6430 h 10000"/>
                <a:gd name="connsiteX46" fmla="*/ 7419 w 10005"/>
                <a:gd name="connsiteY46" fmla="*/ 6856 h 10000"/>
                <a:gd name="connsiteX47" fmla="*/ 6728 w 10005"/>
                <a:gd name="connsiteY47" fmla="*/ 7343 h 10000"/>
                <a:gd name="connsiteX48" fmla="*/ 5714 w 10005"/>
                <a:gd name="connsiteY48" fmla="*/ 7606 h 10000"/>
                <a:gd name="connsiteX49" fmla="*/ 5300 w 10005"/>
                <a:gd name="connsiteY49" fmla="*/ 8032 h 10000"/>
                <a:gd name="connsiteX50" fmla="*/ 4424 w 10005"/>
                <a:gd name="connsiteY50" fmla="*/ 8235 h 10000"/>
                <a:gd name="connsiteX51" fmla="*/ 3871 w 10005"/>
                <a:gd name="connsiteY51" fmla="*/ 8296 h 10000"/>
                <a:gd name="connsiteX52" fmla="*/ 3594 w 10005"/>
                <a:gd name="connsiteY52" fmla="*/ 8235 h 10000"/>
                <a:gd name="connsiteX53" fmla="*/ 3272 w 10005"/>
                <a:gd name="connsiteY53" fmla="*/ 8337 h 10000"/>
                <a:gd name="connsiteX54" fmla="*/ 3318 w 10005"/>
                <a:gd name="connsiteY54" fmla="*/ 8519 h 10000"/>
                <a:gd name="connsiteX55" fmla="*/ 3502 w 10005"/>
                <a:gd name="connsiteY55" fmla="*/ 8682 h 10000"/>
                <a:gd name="connsiteX56" fmla="*/ 3825 w 10005"/>
                <a:gd name="connsiteY56" fmla="*/ 8722 h 10000"/>
                <a:gd name="connsiteX57" fmla="*/ 3733 w 10005"/>
                <a:gd name="connsiteY57" fmla="*/ 9270 h 10000"/>
                <a:gd name="connsiteX58" fmla="*/ 3364 w 10005"/>
                <a:gd name="connsiteY58" fmla="*/ 9655 h 10000"/>
                <a:gd name="connsiteX59" fmla="*/ 3456 w 10005"/>
                <a:gd name="connsiteY59" fmla="*/ 9817 h 10000"/>
                <a:gd name="connsiteX60" fmla="*/ 3641 w 10005"/>
                <a:gd name="connsiteY60" fmla="*/ 10000 h 10000"/>
                <a:gd name="connsiteX61" fmla="*/ 3641 w 10005"/>
                <a:gd name="connsiteY61" fmla="*/ 10000 h 10000"/>
                <a:gd name="connsiteX62" fmla="*/ 0 w 10005"/>
                <a:gd name="connsiteY62" fmla="*/ 10000 h 10000"/>
                <a:gd name="connsiteX0" fmla="*/ 0 w 10005"/>
                <a:gd name="connsiteY0" fmla="*/ 10000 h 10000"/>
                <a:gd name="connsiteX1" fmla="*/ 46 w 10005"/>
                <a:gd name="connsiteY1" fmla="*/ 9980 h 10000"/>
                <a:gd name="connsiteX2" fmla="*/ 138 w 10005"/>
                <a:gd name="connsiteY2" fmla="*/ 9939 h 10000"/>
                <a:gd name="connsiteX3" fmla="*/ 415 w 10005"/>
                <a:gd name="connsiteY3" fmla="*/ 9878 h 10000"/>
                <a:gd name="connsiteX4" fmla="*/ 599 w 10005"/>
                <a:gd name="connsiteY4" fmla="*/ 9838 h 10000"/>
                <a:gd name="connsiteX5" fmla="*/ 876 w 10005"/>
                <a:gd name="connsiteY5" fmla="*/ 9797 h 10000"/>
                <a:gd name="connsiteX6" fmla="*/ 1106 w 10005"/>
                <a:gd name="connsiteY6" fmla="*/ 9736 h 10000"/>
                <a:gd name="connsiteX7" fmla="*/ 691 w 10005"/>
                <a:gd name="connsiteY7" fmla="*/ 4706 h 10000"/>
                <a:gd name="connsiteX8" fmla="*/ 691 w 10005"/>
                <a:gd name="connsiteY8" fmla="*/ 4706 h 10000"/>
                <a:gd name="connsiteX9" fmla="*/ 184 w 10005"/>
                <a:gd name="connsiteY9" fmla="*/ 0 h 10000"/>
                <a:gd name="connsiteX10" fmla="*/ 184 w 10005"/>
                <a:gd name="connsiteY10" fmla="*/ 0 h 10000"/>
                <a:gd name="connsiteX11" fmla="*/ 2857 w 10005"/>
                <a:gd name="connsiteY11" fmla="*/ 0 h 10000"/>
                <a:gd name="connsiteX12" fmla="*/ 3226 w 10005"/>
                <a:gd name="connsiteY12" fmla="*/ 81 h 10000"/>
                <a:gd name="connsiteX13" fmla="*/ 3318 w 10005"/>
                <a:gd name="connsiteY13" fmla="*/ 243 h 10000"/>
                <a:gd name="connsiteX14" fmla="*/ 3825 w 10005"/>
                <a:gd name="connsiteY14" fmla="*/ 527 h 10000"/>
                <a:gd name="connsiteX15" fmla="*/ 4332 w 10005"/>
                <a:gd name="connsiteY15" fmla="*/ 669 h 10000"/>
                <a:gd name="connsiteX16" fmla="*/ 4747 w 10005"/>
                <a:gd name="connsiteY16" fmla="*/ 669 h 10000"/>
                <a:gd name="connsiteX17" fmla="*/ 4839 w 10005"/>
                <a:gd name="connsiteY17" fmla="*/ 953 h 10000"/>
                <a:gd name="connsiteX18" fmla="*/ 5023 w 10005"/>
                <a:gd name="connsiteY18" fmla="*/ 1258 h 10000"/>
                <a:gd name="connsiteX19" fmla="*/ 4931 w 10005"/>
                <a:gd name="connsiteY19" fmla="*/ 1339 h 10000"/>
                <a:gd name="connsiteX20" fmla="*/ 5069 w 10005"/>
                <a:gd name="connsiteY20" fmla="*/ 1521 h 10000"/>
                <a:gd name="connsiteX21" fmla="*/ 5069 w 10005"/>
                <a:gd name="connsiteY21" fmla="*/ 1724 h 10000"/>
                <a:gd name="connsiteX22" fmla="*/ 6267 w 10005"/>
                <a:gd name="connsiteY22" fmla="*/ 1744 h 10000"/>
                <a:gd name="connsiteX23" fmla="*/ 6866 w 10005"/>
                <a:gd name="connsiteY23" fmla="*/ 1846 h 10000"/>
                <a:gd name="connsiteX24" fmla="*/ 7005 w 10005"/>
                <a:gd name="connsiteY24" fmla="*/ 1684 h 10000"/>
                <a:gd name="connsiteX25" fmla="*/ 7051 w 10005"/>
                <a:gd name="connsiteY25" fmla="*/ 1684 h 10000"/>
                <a:gd name="connsiteX26" fmla="*/ 7327 w 10005"/>
                <a:gd name="connsiteY26" fmla="*/ 1907 h 10000"/>
                <a:gd name="connsiteX27" fmla="*/ 7926 w 10005"/>
                <a:gd name="connsiteY27" fmla="*/ 1968 h 10000"/>
                <a:gd name="connsiteX28" fmla="*/ 8479 w 10005"/>
                <a:gd name="connsiteY28" fmla="*/ 2130 h 10000"/>
                <a:gd name="connsiteX29" fmla="*/ 8710 w 10005"/>
                <a:gd name="connsiteY29" fmla="*/ 2373 h 10000"/>
                <a:gd name="connsiteX30" fmla="*/ 9539 w 10005"/>
                <a:gd name="connsiteY30" fmla="*/ 2556 h 10000"/>
                <a:gd name="connsiteX31" fmla="*/ 8802 w 10005"/>
                <a:gd name="connsiteY31" fmla="*/ 2819 h 10000"/>
                <a:gd name="connsiteX32" fmla="*/ 8664 w 10005"/>
                <a:gd name="connsiteY32" fmla="*/ 2961 h 10000"/>
                <a:gd name="connsiteX33" fmla="*/ 9816 w 10005"/>
                <a:gd name="connsiteY33" fmla="*/ 3448 h 10000"/>
                <a:gd name="connsiteX34" fmla="*/ 9954 w 10005"/>
                <a:gd name="connsiteY34" fmla="*/ 3732 h 10000"/>
                <a:gd name="connsiteX35" fmla="*/ 9585 w 10005"/>
                <a:gd name="connsiteY35" fmla="*/ 3813 h 10000"/>
                <a:gd name="connsiteX36" fmla="*/ 9908 w 10005"/>
                <a:gd name="connsiteY36" fmla="*/ 4462 h 10000"/>
                <a:gd name="connsiteX37" fmla="*/ 10000 w 10005"/>
                <a:gd name="connsiteY37" fmla="*/ 4888 h 10000"/>
                <a:gd name="connsiteX38" fmla="*/ 9770 w 10005"/>
                <a:gd name="connsiteY38" fmla="*/ 5010 h 10000"/>
                <a:gd name="connsiteX39" fmla="*/ 9493 w 10005"/>
                <a:gd name="connsiteY39" fmla="*/ 5274 h 10000"/>
                <a:gd name="connsiteX40" fmla="*/ 9493 w 10005"/>
                <a:gd name="connsiteY40" fmla="*/ 5274 h 10000"/>
                <a:gd name="connsiteX41" fmla="*/ 9171 w 10005"/>
                <a:gd name="connsiteY41" fmla="*/ 5497 h 10000"/>
                <a:gd name="connsiteX42" fmla="*/ 8894 w 10005"/>
                <a:gd name="connsiteY42" fmla="*/ 5680 h 10000"/>
                <a:gd name="connsiteX43" fmla="*/ 8387 w 10005"/>
                <a:gd name="connsiteY43" fmla="*/ 6045 h 10000"/>
                <a:gd name="connsiteX44" fmla="*/ 7926 w 10005"/>
                <a:gd name="connsiteY44" fmla="*/ 6430 h 10000"/>
                <a:gd name="connsiteX45" fmla="*/ 7419 w 10005"/>
                <a:gd name="connsiteY45" fmla="*/ 6856 h 10000"/>
                <a:gd name="connsiteX46" fmla="*/ 6728 w 10005"/>
                <a:gd name="connsiteY46" fmla="*/ 7343 h 10000"/>
                <a:gd name="connsiteX47" fmla="*/ 5714 w 10005"/>
                <a:gd name="connsiteY47" fmla="*/ 7606 h 10000"/>
                <a:gd name="connsiteX48" fmla="*/ 5300 w 10005"/>
                <a:gd name="connsiteY48" fmla="*/ 8032 h 10000"/>
                <a:gd name="connsiteX49" fmla="*/ 4424 w 10005"/>
                <a:gd name="connsiteY49" fmla="*/ 8235 h 10000"/>
                <a:gd name="connsiteX50" fmla="*/ 3871 w 10005"/>
                <a:gd name="connsiteY50" fmla="*/ 8296 h 10000"/>
                <a:gd name="connsiteX51" fmla="*/ 3594 w 10005"/>
                <a:gd name="connsiteY51" fmla="*/ 8235 h 10000"/>
                <a:gd name="connsiteX52" fmla="*/ 3272 w 10005"/>
                <a:gd name="connsiteY52" fmla="*/ 8337 h 10000"/>
                <a:gd name="connsiteX53" fmla="*/ 3318 w 10005"/>
                <a:gd name="connsiteY53" fmla="*/ 8519 h 10000"/>
                <a:gd name="connsiteX54" fmla="*/ 3502 w 10005"/>
                <a:gd name="connsiteY54" fmla="*/ 8682 h 10000"/>
                <a:gd name="connsiteX55" fmla="*/ 3825 w 10005"/>
                <a:gd name="connsiteY55" fmla="*/ 8722 h 10000"/>
                <a:gd name="connsiteX56" fmla="*/ 3733 w 10005"/>
                <a:gd name="connsiteY56" fmla="*/ 9270 h 10000"/>
                <a:gd name="connsiteX57" fmla="*/ 3364 w 10005"/>
                <a:gd name="connsiteY57" fmla="*/ 9655 h 10000"/>
                <a:gd name="connsiteX58" fmla="*/ 3456 w 10005"/>
                <a:gd name="connsiteY58" fmla="*/ 9817 h 10000"/>
                <a:gd name="connsiteX59" fmla="*/ 3641 w 10005"/>
                <a:gd name="connsiteY59" fmla="*/ 10000 h 10000"/>
                <a:gd name="connsiteX60" fmla="*/ 3641 w 10005"/>
                <a:gd name="connsiteY60" fmla="*/ 10000 h 10000"/>
                <a:gd name="connsiteX61" fmla="*/ 0 w 10005"/>
                <a:gd name="connsiteY61" fmla="*/ 10000 h 10000"/>
                <a:gd name="connsiteX0" fmla="*/ 0 w 10005"/>
                <a:gd name="connsiteY0" fmla="*/ 10000 h 10000"/>
                <a:gd name="connsiteX1" fmla="*/ 46 w 10005"/>
                <a:gd name="connsiteY1" fmla="*/ 9980 h 10000"/>
                <a:gd name="connsiteX2" fmla="*/ 138 w 10005"/>
                <a:gd name="connsiteY2" fmla="*/ 9939 h 10000"/>
                <a:gd name="connsiteX3" fmla="*/ 415 w 10005"/>
                <a:gd name="connsiteY3" fmla="*/ 9878 h 10000"/>
                <a:gd name="connsiteX4" fmla="*/ 599 w 10005"/>
                <a:gd name="connsiteY4" fmla="*/ 9838 h 10000"/>
                <a:gd name="connsiteX5" fmla="*/ 876 w 10005"/>
                <a:gd name="connsiteY5" fmla="*/ 9797 h 10000"/>
                <a:gd name="connsiteX6" fmla="*/ 1106 w 10005"/>
                <a:gd name="connsiteY6" fmla="*/ 9736 h 10000"/>
                <a:gd name="connsiteX7" fmla="*/ 691 w 10005"/>
                <a:gd name="connsiteY7" fmla="*/ 4706 h 10000"/>
                <a:gd name="connsiteX8" fmla="*/ 691 w 10005"/>
                <a:gd name="connsiteY8" fmla="*/ 4706 h 10000"/>
                <a:gd name="connsiteX9" fmla="*/ 184 w 10005"/>
                <a:gd name="connsiteY9" fmla="*/ 0 h 10000"/>
                <a:gd name="connsiteX10" fmla="*/ 184 w 10005"/>
                <a:gd name="connsiteY10" fmla="*/ 0 h 10000"/>
                <a:gd name="connsiteX11" fmla="*/ 2857 w 10005"/>
                <a:gd name="connsiteY11" fmla="*/ 0 h 10000"/>
                <a:gd name="connsiteX12" fmla="*/ 3226 w 10005"/>
                <a:gd name="connsiteY12" fmla="*/ 81 h 10000"/>
                <a:gd name="connsiteX13" fmla="*/ 3318 w 10005"/>
                <a:gd name="connsiteY13" fmla="*/ 243 h 10000"/>
                <a:gd name="connsiteX14" fmla="*/ 3825 w 10005"/>
                <a:gd name="connsiteY14" fmla="*/ 527 h 10000"/>
                <a:gd name="connsiteX15" fmla="*/ 4332 w 10005"/>
                <a:gd name="connsiteY15" fmla="*/ 669 h 10000"/>
                <a:gd name="connsiteX16" fmla="*/ 4747 w 10005"/>
                <a:gd name="connsiteY16" fmla="*/ 669 h 10000"/>
                <a:gd name="connsiteX17" fmla="*/ 4839 w 10005"/>
                <a:gd name="connsiteY17" fmla="*/ 953 h 10000"/>
                <a:gd name="connsiteX18" fmla="*/ 5023 w 10005"/>
                <a:gd name="connsiteY18" fmla="*/ 1258 h 10000"/>
                <a:gd name="connsiteX19" fmla="*/ 4931 w 10005"/>
                <a:gd name="connsiteY19" fmla="*/ 1339 h 10000"/>
                <a:gd name="connsiteX20" fmla="*/ 5069 w 10005"/>
                <a:gd name="connsiteY20" fmla="*/ 1521 h 10000"/>
                <a:gd name="connsiteX21" fmla="*/ 6267 w 10005"/>
                <a:gd name="connsiteY21" fmla="*/ 1744 h 10000"/>
                <a:gd name="connsiteX22" fmla="*/ 6866 w 10005"/>
                <a:gd name="connsiteY22" fmla="*/ 1846 h 10000"/>
                <a:gd name="connsiteX23" fmla="*/ 7005 w 10005"/>
                <a:gd name="connsiteY23" fmla="*/ 1684 h 10000"/>
                <a:gd name="connsiteX24" fmla="*/ 7051 w 10005"/>
                <a:gd name="connsiteY24" fmla="*/ 1684 h 10000"/>
                <a:gd name="connsiteX25" fmla="*/ 7327 w 10005"/>
                <a:gd name="connsiteY25" fmla="*/ 1907 h 10000"/>
                <a:gd name="connsiteX26" fmla="*/ 7926 w 10005"/>
                <a:gd name="connsiteY26" fmla="*/ 1968 h 10000"/>
                <a:gd name="connsiteX27" fmla="*/ 8479 w 10005"/>
                <a:gd name="connsiteY27" fmla="*/ 2130 h 10000"/>
                <a:gd name="connsiteX28" fmla="*/ 8710 w 10005"/>
                <a:gd name="connsiteY28" fmla="*/ 2373 h 10000"/>
                <a:gd name="connsiteX29" fmla="*/ 9539 w 10005"/>
                <a:gd name="connsiteY29" fmla="*/ 2556 h 10000"/>
                <a:gd name="connsiteX30" fmla="*/ 8802 w 10005"/>
                <a:gd name="connsiteY30" fmla="*/ 2819 h 10000"/>
                <a:gd name="connsiteX31" fmla="*/ 8664 w 10005"/>
                <a:gd name="connsiteY31" fmla="*/ 2961 h 10000"/>
                <a:gd name="connsiteX32" fmla="*/ 9816 w 10005"/>
                <a:gd name="connsiteY32" fmla="*/ 3448 h 10000"/>
                <a:gd name="connsiteX33" fmla="*/ 9954 w 10005"/>
                <a:gd name="connsiteY33" fmla="*/ 3732 h 10000"/>
                <a:gd name="connsiteX34" fmla="*/ 9585 w 10005"/>
                <a:gd name="connsiteY34" fmla="*/ 3813 h 10000"/>
                <a:gd name="connsiteX35" fmla="*/ 9908 w 10005"/>
                <a:gd name="connsiteY35" fmla="*/ 4462 h 10000"/>
                <a:gd name="connsiteX36" fmla="*/ 10000 w 10005"/>
                <a:gd name="connsiteY36" fmla="*/ 4888 h 10000"/>
                <a:gd name="connsiteX37" fmla="*/ 9770 w 10005"/>
                <a:gd name="connsiteY37" fmla="*/ 5010 h 10000"/>
                <a:gd name="connsiteX38" fmla="*/ 9493 w 10005"/>
                <a:gd name="connsiteY38" fmla="*/ 5274 h 10000"/>
                <a:gd name="connsiteX39" fmla="*/ 9493 w 10005"/>
                <a:gd name="connsiteY39" fmla="*/ 5274 h 10000"/>
                <a:gd name="connsiteX40" fmla="*/ 9171 w 10005"/>
                <a:gd name="connsiteY40" fmla="*/ 5497 h 10000"/>
                <a:gd name="connsiteX41" fmla="*/ 8894 w 10005"/>
                <a:gd name="connsiteY41" fmla="*/ 5680 h 10000"/>
                <a:gd name="connsiteX42" fmla="*/ 8387 w 10005"/>
                <a:gd name="connsiteY42" fmla="*/ 6045 h 10000"/>
                <a:gd name="connsiteX43" fmla="*/ 7926 w 10005"/>
                <a:gd name="connsiteY43" fmla="*/ 6430 h 10000"/>
                <a:gd name="connsiteX44" fmla="*/ 7419 w 10005"/>
                <a:gd name="connsiteY44" fmla="*/ 6856 h 10000"/>
                <a:gd name="connsiteX45" fmla="*/ 6728 w 10005"/>
                <a:gd name="connsiteY45" fmla="*/ 7343 h 10000"/>
                <a:gd name="connsiteX46" fmla="*/ 5714 w 10005"/>
                <a:gd name="connsiteY46" fmla="*/ 7606 h 10000"/>
                <a:gd name="connsiteX47" fmla="*/ 5300 w 10005"/>
                <a:gd name="connsiteY47" fmla="*/ 8032 h 10000"/>
                <a:gd name="connsiteX48" fmla="*/ 4424 w 10005"/>
                <a:gd name="connsiteY48" fmla="*/ 8235 h 10000"/>
                <a:gd name="connsiteX49" fmla="*/ 3871 w 10005"/>
                <a:gd name="connsiteY49" fmla="*/ 8296 h 10000"/>
                <a:gd name="connsiteX50" fmla="*/ 3594 w 10005"/>
                <a:gd name="connsiteY50" fmla="*/ 8235 h 10000"/>
                <a:gd name="connsiteX51" fmla="*/ 3272 w 10005"/>
                <a:gd name="connsiteY51" fmla="*/ 8337 h 10000"/>
                <a:gd name="connsiteX52" fmla="*/ 3318 w 10005"/>
                <a:gd name="connsiteY52" fmla="*/ 8519 h 10000"/>
                <a:gd name="connsiteX53" fmla="*/ 3502 w 10005"/>
                <a:gd name="connsiteY53" fmla="*/ 8682 h 10000"/>
                <a:gd name="connsiteX54" fmla="*/ 3825 w 10005"/>
                <a:gd name="connsiteY54" fmla="*/ 8722 h 10000"/>
                <a:gd name="connsiteX55" fmla="*/ 3733 w 10005"/>
                <a:gd name="connsiteY55" fmla="*/ 9270 h 10000"/>
                <a:gd name="connsiteX56" fmla="*/ 3364 w 10005"/>
                <a:gd name="connsiteY56" fmla="*/ 9655 h 10000"/>
                <a:gd name="connsiteX57" fmla="*/ 3456 w 10005"/>
                <a:gd name="connsiteY57" fmla="*/ 9817 h 10000"/>
                <a:gd name="connsiteX58" fmla="*/ 3641 w 10005"/>
                <a:gd name="connsiteY58" fmla="*/ 10000 h 10000"/>
                <a:gd name="connsiteX59" fmla="*/ 3641 w 10005"/>
                <a:gd name="connsiteY59" fmla="*/ 10000 h 10000"/>
                <a:gd name="connsiteX60" fmla="*/ 0 w 10005"/>
                <a:gd name="connsiteY60" fmla="*/ 10000 h 10000"/>
                <a:gd name="connsiteX0" fmla="*/ 0 w 10005"/>
                <a:gd name="connsiteY0" fmla="*/ 10000 h 10000"/>
                <a:gd name="connsiteX1" fmla="*/ 46 w 10005"/>
                <a:gd name="connsiteY1" fmla="*/ 9980 h 10000"/>
                <a:gd name="connsiteX2" fmla="*/ 138 w 10005"/>
                <a:gd name="connsiteY2" fmla="*/ 9939 h 10000"/>
                <a:gd name="connsiteX3" fmla="*/ 415 w 10005"/>
                <a:gd name="connsiteY3" fmla="*/ 9878 h 10000"/>
                <a:gd name="connsiteX4" fmla="*/ 599 w 10005"/>
                <a:gd name="connsiteY4" fmla="*/ 9838 h 10000"/>
                <a:gd name="connsiteX5" fmla="*/ 876 w 10005"/>
                <a:gd name="connsiteY5" fmla="*/ 9797 h 10000"/>
                <a:gd name="connsiteX6" fmla="*/ 1106 w 10005"/>
                <a:gd name="connsiteY6" fmla="*/ 9736 h 10000"/>
                <a:gd name="connsiteX7" fmla="*/ 691 w 10005"/>
                <a:gd name="connsiteY7" fmla="*/ 4706 h 10000"/>
                <a:gd name="connsiteX8" fmla="*/ 691 w 10005"/>
                <a:gd name="connsiteY8" fmla="*/ 4706 h 10000"/>
                <a:gd name="connsiteX9" fmla="*/ 184 w 10005"/>
                <a:gd name="connsiteY9" fmla="*/ 0 h 10000"/>
                <a:gd name="connsiteX10" fmla="*/ 184 w 10005"/>
                <a:gd name="connsiteY10" fmla="*/ 0 h 10000"/>
                <a:gd name="connsiteX11" fmla="*/ 2857 w 10005"/>
                <a:gd name="connsiteY11" fmla="*/ 0 h 10000"/>
                <a:gd name="connsiteX12" fmla="*/ 3226 w 10005"/>
                <a:gd name="connsiteY12" fmla="*/ 81 h 10000"/>
                <a:gd name="connsiteX13" fmla="*/ 3318 w 10005"/>
                <a:gd name="connsiteY13" fmla="*/ 243 h 10000"/>
                <a:gd name="connsiteX14" fmla="*/ 3825 w 10005"/>
                <a:gd name="connsiteY14" fmla="*/ 527 h 10000"/>
                <a:gd name="connsiteX15" fmla="*/ 4332 w 10005"/>
                <a:gd name="connsiteY15" fmla="*/ 669 h 10000"/>
                <a:gd name="connsiteX16" fmla="*/ 4747 w 10005"/>
                <a:gd name="connsiteY16" fmla="*/ 669 h 10000"/>
                <a:gd name="connsiteX17" fmla="*/ 5023 w 10005"/>
                <a:gd name="connsiteY17" fmla="*/ 1258 h 10000"/>
                <a:gd name="connsiteX18" fmla="*/ 4931 w 10005"/>
                <a:gd name="connsiteY18" fmla="*/ 1339 h 10000"/>
                <a:gd name="connsiteX19" fmla="*/ 5069 w 10005"/>
                <a:gd name="connsiteY19" fmla="*/ 1521 h 10000"/>
                <a:gd name="connsiteX20" fmla="*/ 6267 w 10005"/>
                <a:gd name="connsiteY20" fmla="*/ 1744 h 10000"/>
                <a:gd name="connsiteX21" fmla="*/ 6866 w 10005"/>
                <a:gd name="connsiteY21" fmla="*/ 1846 h 10000"/>
                <a:gd name="connsiteX22" fmla="*/ 7005 w 10005"/>
                <a:gd name="connsiteY22" fmla="*/ 1684 h 10000"/>
                <a:gd name="connsiteX23" fmla="*/ 7051 w 10005"/>
                <a:gd name="connsiteY23" fmla="*/ 1684 h 10000"/>
                <a:gd name="connsiteX24" fmla="*/ 7327 w 10005"/>
                <a:gd name="connsiteY24" fmla="*/ 1907 h 10000"/>
                <a:gd name="connsiteX25" fmla="*/ 7926 w 10005"/>
                <a:gd name="connsiteY25" fmla="*/ 1968 h 10000"/>
                <a:gd name="connsiteX26" fmla="*/ 8479 w 10005"/>
                <a:gd name="connsiteY26" fmla="*/ 2130 h 10000"/>
                <a:gd name="connsiteX27" fmla="*/ 8710 w 10005"/>
                <a:gd name="connsiteY27" fmla="*/ 2373 h 10000"/>
                <a:gd name="connsiteX28" fmla="*/ 9539 w 10005"/>
                <a:gd name="connsiteY28" fmla="*/ 2556 h 10000"/>
                <a:gd name="connsiteX29" fmla="*/ 8802 w 10005"/>
                <a:gd name="connsiteY29" fmla="*/ 2819 h 10000"/>
                <a:gd name="connsiteX30" fmla="*/ 8664 w 10005"/>
                <a:gd name="connsiteY30" fmla="*/ 2961 h 10000"/>
                <a:gd name="connsiteX31" fmla="*/ 9816 w 10005"/>
                <a:gd name="connsiteY31" fmla="*/ 3448 h 10000"/>
                <a:gd name="connsiteX32" fmla="*/ 9954 w 10005"/>
                <a:gd name="connsiteY32" fmla="*/ 3732 h 10000"/>
                <a:gd name="connsiteX33" fmla="*/ 9585 w 10005"/>
                <a:gd name="connsiteY33" fmla="*/ 3813 h 10000"/>
                <a:gd name="connsiteX34" fmla="*/ 9908 w 10005"/>
                <a:gd name="connsiteY34" fmla="*/ 4462 h 10000"/>
                <a:gd name="connsiteX35" fmla="*/ 10000 w 10005"/>
                <a:gd name="connsiteY35" fmla="*/ 4888 h 10000"/>
                <a:gd name="connsiteX36" fmla="*/ 9770 w 10005"/>
                <a:gd name="connsiteY36" fmla="*/ 5010 h 10000"/>
                <a:gd name="connsiteX37" fmla="*/ 9493 w 10005"/>
                <a:gd name="connsiteY37" fmla="*/ 5274 h 10000"/>
                <a:gd name="connsiteX38" fmla="*/ 9493 w 10005"/>
                <a:gd name="connsiteY38" fmla="*/ 5274 h 10000"/>
                <a:gd name="connsiteX39" fmla="*/ 9171 w 10005"/>
                <a:gd name="connsiteY39" fmla="*/ 5497 h 10000"/>
                <a:gd name="connsiteX40" fmla="*/ 8894 w 10005"/>
                <a:gd name="connsiteY40" fmla="*/ 5680 h 10000"/>
                <a:gd name="connsiteX41" fmla="*/ 8387 w 10005"/>
                <a:gd name="connsiteY41" fmla="*/ 6045 h 10000"/>
                <a:gd name="connsiteX42" fmla="*/ 7926 w 10005"/>
                <a:gd name="connsiteY42" fmla="*/ 6430 h 10000"/>
                <a:gd name="connsiteX43" fmla="*/ 7419 w 10005"/>
                <a:gd name="connsiteY43" fmla="*/ 6856 h 10000"/>
                <a:gd name="connsiteX44" fmla="*/ 6728 w 10005"/>
                <a:gd name="connsiteY44" fmla="*/ 7343 h 10000"/>
                <a:gd name="connsiteX45" fmla="*/ 5714 w 10005"/>
                <a:gd name="connsiteY45" fmla="*/ 7606 h 10000"/>
                <a:gd name="connsiteX46" fmla="*/ 5300 w 10005"/>
                <a:gd name="connsiteY46" fmla="*/ 8032 h 10000"/>
                <a:gd name="connsiteX47" fmla="*/ 4424 w 10005"/>
                <a:gd name="connsiteY47" fmla="*/ 8235 h 10000"/>
                <a:gd name="connsiteX48" fmla="*/ 3871 w 10005"/>
                <a:gd name="connsiteY48" fmla="*/ 8296 h 10000"/>
                <a:gd name="connsiteX49" fmla="*/ 3594 w 10005"/>
                <a:gd name="connsiteY49" fmla="*/ 8235 h 10000"/>
                <a:gd name="connsiteX50" fmla="*/ 3272 w 10005"/>
                <a:gd name="connsiteY50" fmla="*/ 8337 h 10000"/>
                <a:gd name="connsiteX51" fmla="*/ 3318 w 10005"/>
                <a:gd name="connsiteY51" fmla="*/ 8519 h 10000"/>
                <a:gd name="connsiteX52" fmla="*/ 3502 w 10005"/>
                <a:gd name="connsiteY52" fmla="*/ 8682 h 10000"/>
                <a:gd name="connsiteX53" fmla="*/ 3825 w 10005"/>
                <a:gd name="connsiteY53" fmla="*/ 8722 h 10000"/>
                <a:gd name="connsiteX54" fmla="*/ 3733 w 10005"/>
                <a:gd name="connsiteY54" fmla="*/ 9270 h 10000"/>
                <a:gd name="connsiteX55" fmla="*/ 3364 w 10005"/>
                <a:gd name="connsiteY55" fmla="*/ 9655 h 10000"/>
                <a:gd name="connsiteX56" fmla="*/ 3456 w 10005"/>
                <a:gd name="connsiteY56" fmla="*/ 9817 h 10000"/>
                <a:gd name="connsiteX57" fmla="*/ 3641 w 10005"/>
                <a:gd name="connsiteY57" fmla="*/ 10000 h 10000"/>
                <a:gd name="connsiteX58" fmla="*/ 3641 w 10005"/>
                <a:gd name="connsiteY58" fmla="*/ 10000 h 10000"/>
                <a:gd name="connsiteX59" fmla="*/ 0 w 10005"/>
                <a:gd name="connsiteY59" fmla="*/ 10000 h 10000"/>
                <a:gd name="connsiteX0" fmla="*/ 0 w 10005"/>
                <a:gd name="connsiteY0" fmla="*/ 10000 h 10000"/>
                <a:gd name="connsiteX1" fmla="*/ 46 w 10005"/>
                <a:gd name="connsiteY1" fmla="*/ 9980 h 10000"/>
                <a:gd name="connsiteX2" fmla="*/ 138 w 10005"/>
                <a:gd name="connsiteY2" fmla="*/ 9939 h 10000"/>
                <a:gd name="connsiteX3" fmla="*/ 415 w 10005"/>
                <a:gd name="connsiteY3" fmla="*/ 9878 h 10000"/>
                <a:gd name="connsiteX4" fmla="*/ 599 w 10005"/>
                <a:gd name="connsiteY4" fmla="*/ 9838 h 10000"/>
                <a:gd name="connsiteX5" fmla="*/ 876 w 10005"/>
                <a:gd name="connsiteY5" fmla="*/ 9797 h 10000"/>
                <a:gd name="connsiteX6" fmla="*/ 1106 w 10005"/>
                <a:gd name="connsiteY6" fmla="*/ 9736 h 10000"/>
                <a:gd name="connsiteX7" fmla="*/ 691 w 10005"/>
                <a:gd name="connsiteY7" fmla="*/ 4706 h 10000"/>
                <a:gd name="connsiteX8" fmla="*/ 691 w 10005"/>
                <a:gd name="connsiteY8" fmla="*/ 4706 h 10000"/>
                <a:gd name="connsiteX9" fmla="*/ 184 w 10005"/>
                <a:gd name="connsiteY9" fmla="*/ 0 h 10000"/>
                <a:gd name="connsiteX10" fmla="*/ 184 w 10005"/>
                <a:gd name="connsiteY10" fmla="*/ 0 h 10000"/>
                <a:gd name="connsiteX11" fmla="*/ 2857 w 10005"/>
                <a:gd name="connsiteY11" fmla="*/ 0 h 10000"/>
                <a:gd name="connsiteX12" fmla="*/ 3226 w 10005"/>
                <a:gd name="connsiteY12" fmla="*/ 81 h 10000"/>
                <a:gd name="connsiteX13" fmla="*/ 3318 w 10005"/>
                <a:gd name="connsiteY13" fmla="*/ 243 h 10000"/>
                <a:gd name="connsiteX14" fmla="*/ 3825 w 10005"/>
                <a:gd name="connsiteY14" fmla="*/ 527 h 10000"/>
                <a:gd name="connsiteX15" fmla="*/ 4332 w 10005"/>
                <a:gd name="connsiteY15" fmla="*/ 669 h 10000"/>
                <a:gd name="connsiteX16" fmla="*/ 5023 w 10005"/>
                <a:gd name="connsiteY16" fmla="*/ 1258 h 10000"/>
                <a:gd name="connsiteX17" fmla="*/ 4931 w 10005"/>
                <a:gd name="connsiteY17" fmla="*/ 1339 h 10000"/>
                <a:gd name="connsiteX18" fmla="*/ 5069 w 10005"/>
                <a:gd name="connsiteY18" fmla="*/ 1521 h 10000"/>
                <a:gd name="connsiteX19" fmla="*/ 6267 w 10005"/>
                <a:gd name="connsiteY19" fmla="*/ 1744 h 10000"/>
                <a:gd name="connsiteX20" fmla="*/ 6866 w 10005"/>
                <a:gd name="connsiteY20" fmla="*/ 1846 h 10000"/>
                <a:gd name="connsiteX21" fmla="*/ 7005 w 10005"/>
                <a:gd name="connsiteY21" fmla="*/ 1684 h 10000"/>
                <a:gd name="connsiteX22" fmla="*/ 7051 w 10005"/>
                <a:gd name="connsiteY22" fmla="*/ 1684 h 10000"/>
                <a:gd name="connsiteX23" fmla="*/ 7327 w 10005"/>
                <a:gd name="connsiteY23" fmla="*/ 1907 h 10000"/>
                <a:gd name="connsiteX24" fmla="*/ 7926 w 10005"/>
                <a:gd name="connsiteY24" fmla="*/ 1968 h 10000"/>
                <a:gd name="connsiteX25" fmla="*/ 8479 w 10005"/>
                <a:gd name="connsiteY25" fmla="*/ 2130 h 10000"/>
                <a:gd name="connsiteX26" fmla="*/ 8710 w 10005"/>
                <a:gd name="connsiteY26" fmla="*/ 2373 h 10000"/>
                <a:gd name="connsiteX27" fmla="*/ 9539 w 10005"/>
                <a:gd name="connsiteY27" fmla="*/ 2556 h 10000"/>
                <a:gd name="connsiteX28" fmla="*/ 8802 w 10005"/>
                <a:gd name="connsiteY28" fmla="*/ 2819 h 10000"/>
                <a:gd name="connsiteX29" fmla="*/ 8664 w 10005"/>
                <a:gd name="connsiteY29" fmla="*/ 2961 h 10000"/>
                <a:gd name="connsiteX30" fmla="*/ 9816 w 10005"/>
                <a:gd name="connsiteY30" fmla="*/ 3448 h 10000"/>
                <a:gd name="connsiteX31" fmla="*/ 9954 w 10005"/>
                <a:gd name="connsiteY31" fmla="*/ 3732 h 10000"/>
                <a:gd name="connsiteX32" fmla="*/ 9585 w 10005"/>
                <a:gd name="connsiteY32" fmla="*/ 3813 h 10000"/>
                <a:gd name="connsiteX33" fmla="*/ 9908 w 10005"/>
                <a:gd name="connsiteY33" fmla="*/ 4462 h 10000"/>
                <a:gd name="connsiteX34" fmla="*/ 10000 w 10005"/>
                <a:gd name="connsiteY34" fmla="*/ 4888 h 10000"/>
                <a:gd name="connsiteX35" fmla="*/ 9770 w 10005"/>
                <a:gd name="connsiteY35" fmla="*/ 5010 h 10000"/>
                <a:gd name="connsiteX36" fmla="*/ 9493 w 10005"/>
                <a:gd name="connsiteY36" fmla="*/ 5274 h 10000"/>
                <a:gd name="connsiteX37" fmla="*/ 9493 w 10005"/>
                <a:gd name="connsiteY37" fmla="*/ 5274 h 10000"/>
                <a:gd name="connsiteX38" fmla="*/ 9171 w 10005"/>
                <a:gd name="connsiteY38" fmla="*/ 5497 h 10000"/>
                <a:gd name="connsiteX39" fmla="*/ 8894 w 10005"/>
                <a:gd name="connsiteY39" fmla="*/ 5680 h 10000"/>
                <a:gd name="connsiteX40" fmla="*/ 8387 w 10005"/>
                <a:gd name="connsiteY40" fmla="*/ 6045 h 10000"/>
                <a:gd name="connsiteX41" fmla="*/ 7926 w 10005"/>
                <a:gd name="connsiteY41" fmla="*/ 6430 h 10000"/>
                <a:gd name="connsiteX42" fmla="*/ 7419 w 10005"/>
                <a:gd name="connsiteY42" fmla="*/ 6856 h 10000"/>
                <a:gd name="connsiteX43" fmla="*/ 6728 w 10005"/>
                <a:gd name="connsiteY43" fmla="*/ 7343 h 10000"/>
                <a:gd name="connsiteX44" fmla="*/ 5714 w 10005"/>
                <a:gd name="connsiteY44" fmla="*/ 7606 h 10000"/>
                <a:gd name="connsiteX45" fmla="*/ 5300 w 10005"/>
                <a:gd name="connsiteY45" fmla="*/ 8032 h 10000"/>
                <a:gd name="connsiteX46" fmla="*/ 4424 w 10005"/>
                <a:gd name="connsiteY46" fmla="*/ 8235 h 10000"/>
                <a:gd name="connsiteX47" fmla="*/ 3871 w 10005"/>
                <a:gd name="connsiteY47" fmla="*/ 8296 h 10000"/>
                <a:gd name="connsiteX48" fmla="*/ 3594 w 10005"/>
                <a:gd name="connsiteY48" fmla="*/ 8235 h 10000"/>
                <a:gd name="connsiteX49" fmla="*/ 3272 w 10005"/>
                <a:gd name="connsiteY49" fmla="*/ 8337 h 10000"/>
                <a:gd name="connsiteX50" fmla="*/ 3318 w 10005"/>
                <a:gd name="connsiteY50" fmla="*/ 8519 h 10000"/>
                <a:gd name="connsiteX51" fmla="*/ 3502 w 10005"/>
                <a:gd name="connsiteY51" fmla="*/ 8682 h 10000"/>
                <a:gd name="connsiteX52" fmla="*/ 3825 w 10005"/>
                <a:gd name="connsiteY52" fmla="*/ 8722 h 10000"/>
                <a:gd name="connsiteX53" fmla="*/ 3733 w 10005"/>
                <a:gd name="connsiteY53" fmla="*/ 9270 h 10000"/>
                <a:gd name="connsiteX54" fmla="*/ 3364 w 10005"/>
                <a:gd name="connsiteY54" fmla="*/ 9655 h 10000"/>
                <a:gd name="connsiteX55" fmla="*/ 3456 w 10005"/>
                <a:gd name="connsiteY55" fmla="*/ 9817 h 10000"/>
                <a:gd name="connsiteX56" fmla="*/ 3641 w 10005"/>
                <a:gd name="connsiteY56" fmla="*/ 10000 h 10000"/>
                <a:gd name="connsiteX57" fmla="*/ 3641 w 10005"/>
                <a:gd name="connsiteY57" fmla="*/ 10000 h 10000"/>
                <a:gd name="connsiteX58" fmla="*/ 0 w 10005"/>
                <a:gd name="connsiteY58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0005" h="10000">
                  <a:moveTo>
                    <a:pt x="0" y="10000"/>
                  </a:moveTo>
                  <a:cubicBezTo>
                    <a:pt x="15" y="9993"/>
                    <a:pt x="31" y="9987"/>
                    <a:pt x="46" y="9980"/>
                  </a:cubicBezTo>
                  <a:cubicBezTo>
                    <a:pt x="46" y="9980"/>
                    <a:pt x="92" y="9939"/>
                    <a:pt x="138" y="9939"/>
                  </a:cubicBezTo>
                  <a:lnTo>
                    <a:pt x="415" y="9878"/>
                  </a:lnTo>
                  <a:cubicBezTo>
                    <a:pt x="461" y="9878"/>
                    <a:pt x="553" y="9858"/>
                    <a:pt x="599" y="9838"/>
                  </a:cubicBezTo>
                  <a:cubicBezTo>
                    <a:pt x="691" y="9817"/>
                    <a:pt x="783" y="9817"/>
                    <a:pt x="876" y="9797"/>
                  </a:cubicBezTo>
                  <a:cubicBezTo>
                    <a:pt x="968" y="9777"/>
                    <a:pt x="1060" y="9777"/>
                    <a:pt x="1106" y="9736"/>
                  </a:cubicBezTo>
                  <a:cubicBezTo>
                    <a:pt x="968" y="8059"/>
                    <a:pt x="829" y="6383"/>
                    <a:pt x="691" y="4706"/>
                  </a:cubicBezTo>
                  <a:lnTo>
                    <a:pt x="691" y="4706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2857" y="0"/>
                  </a:lnTo>
                  <a:cubicBezTo>
                    <a:pt x="2995" y="20"/>
                    <a:pt x="3134" y="81"/>
                    <a:pt x="3226" y="81"/>
                  </a:cubicBezTo>
                  <a:cubicBezTo>
                    <a:pt x="3272" y="142"/>
                    <a:pt x="3318" y="183"/>
                    <a:pt x="3318" y="243"/>
                  </a:cubicBezTo>
                  <a:cubicBezTo>
                    <a:pt x="3364" y="406"/>
                    <a:pt x="3733" y="385"/>
                    <a:pt x="3825" y="527"/>
                  </a:cubicBezTo>
                  <a:cubicBezTo>
                    <a:pt x="3917" y="629"/>
                    <a:pt x="4009" y="690"/>
                    <a:pt x="4332" y="669"/>
                  </a:cubicBezTo>
                  <a:cubicBezTo>
                    <a:pt x="4532" y="791"/>
                    <a:pt x="4923" y="1146"/>
                    <a:pt x="5023" y="1258"/>
                  </a:cubicBezTo>
                  <a:cubicBezTo>
                    <a:pt x="4977" y="1278"/>
                    <a:pt x="4931" y="1318"/>
                    <a:pt x="4931" y="1339"/>
                  </a:cubicBezTo>
                  <a:cubicBezTo>
                    <a:pt x="4654" y="1420"/>
                    <a:pt x="5023" y="1481"/>
                    <a:pt x="5069" y="1521"/>
                  </a:cubicBezTo>
                  <a:cubicBezTo>
                    <a:pt x="5292" y="1588"/>
                    <a:pt x="5968" y="1690"/>
                    <a:pt x="6267" y="1744"/>
                  </a:cubicBezTo>
                  <a:cubicBezTo>
                    <a:pt x="6498" y="1744"/>
                    <a:pt x="6636" y="1866"/>
                    <a:pt x="6866" y="1846"/>
                  </a:cubicBezTo>
                  <a:lnTo>
                    <a:pt x="7005" y="1684"/>
                  </a:lnTo>
                  <a:lnTo>
                    <a:pt x="7051" y="1684"/>
                  </a:lnTo>
                  <a:cubicBezTo>
                    <a:pt x="7143" y="1744"/>
                    <a:pt x="7189" y="1846"/>
                    <a:pt x="7327" y="1907"/>
                  </a:cubicBezTo>
                  <a:cubicBezTo>
                    <a:pt x="7419" y="1968"/>
                    <a:pt x="7788" y="1947"/>
                    <a:pt x="7926" y="1968"/>
                  </a:cubicBezTo>
                  <a:cubicBezTo>
                    <a:pt x="8018" y="2089"/>
                    <a:pt x="8433" y="2049"/>
                    <a:pt x="8479" y="2130"/>
                  </a:cubicBezTo>
                  <a:cubicBezTo>
                    <a:pt x="8525" y="2211"/>
                    <a:pt x="8571" y="2312"/>
                    <a:pt x="8710" y="2373"/>
                  </a:cubicBezTo>
                  <a:cubicBezTo>
                    <a:pt x="8894" y="2475"/>
                    <a:pt x="9539" y="2414"/>
                    <a:pt x="9539" y="2556"/>
                  </a:cubicBezTo>
                  <a:cubicBezTo>
                    <a:pt x="9539" y="2677"/>
                    <a:pt x="8940" y="2738"/>
                    <a:pt x="8802" y="2819"/>
                  </a:cubicBezTo>
                  <a:cubicBezTo>
                    <a:pt x="8664" y="2840"/>
                    <a:pt x="8571" y="2921"/>
                    <a:pt x="8664" y="2961"/>
                  </a:cubicBezTo>
                  <a:cubicBezTo>
                    <a:pt x="8833" y="3066"/>
                    <a:pt x="9601" y="3320"/>
                    <a:pt x="9816" y="3448"/>
                  </a:cubicBezTo>
                  <a:cubicBezTo>
                    <a:pt x="9862" y="3550"/>
                    <a:pt x="9954" y="3631"/>
                    <a:pt x="9954" y="3732"/>
                  </a:cubicBezTo>
                  <a:cubicBezTo>
                    <a:pt x="10000" y="3854"/>
                    <a:pt x="9677" y="3773"/>
                    <a:pt x="9585" y="3813"/>
                  </a:cubicBezTo>
                  <a:cubicBezTo>
                    <a:pt x="9577" y="3935"/>
                    <a:pt x="9847" y="4307"/>
                    <a:pt x="9908" y="4462"/>
                  </a:cubicBezTo>
                  <a:cubicBezTo>
                    <a:pt x="9977" y="4641"/>
                    <a:pt x="10023" y="4797"/>
                    <a:pt x="10000" y="4888"/>
                  </a:cubicBezTo>
                  <a:cubicBezTo>
                    <a:pt x="9954" y="4970"/>
                    <a:pt x="9862" y="4949"/>
                    <a:pt x="9770" y="5010"/>
                  </a:cubicBezTo>
                  <a:cubicBezTo>
                    <a:pt x="9585" y="5010"/>
                    <a:pt x="9401" y="5193"/>
                    <a:pt x="9493" y="5274"/>
                  </a:cubicBezTo>
                  <a:lnTo>
                    <a:pt x="9493" y="5274"/>
                  </a:lnTo>
                  <a:lnTo>
                    <a:pt x="9171" y="5497"/>
                  </a:lnTo>
                  <a:cubicBezTo>
                    <a:pt x="9124" y="5558"/>
                    <a:pt x="8986" y="5639"/>
                    <a:pt x="8894" y="5680"/>
                  </a:cubicBezTo>
                  <a:cubicBezTo>
                    <a:pt x="8763" y="5771"/>
                    <a:pt x="8548" y="5920"/>
                    <a:pt x="8387" y="6045"/>
                  </a:cubicBezTo>
                  <a:cubicBezTo>
                    <a:pt x="8295" y="6187"/>
                    <a:pt x="8065" y="6308"/>
                    <a:pt x="7926" y="6430"/>
                  </a:cubicBezTo>
                  <a:cubicBezTo>
                    <a:pt x="7742" y="6552"/>
                    <a:pt x="7604" y="6714"/>
                    <a:pt x="7419" y="6856"/>
                  </a:cubicBezTo>
                  <a:lnTo>
                    <a:pt x="6728" y="7343"/>
                  </a:lnTo>
                  <a:cubicBezTo>
                    <a:pt x="6498" y="7485"/>
                    <a:pt x="6083" y="7606"/>
                    <a:pt x="5714" y="7606"/>
                  </a:cubicBezTo>
                  <a:cubicBezTo>
                    <a:pt x="5392" y="7748"/>
                    <a:pt x="5438" y="7830"/>
                    <a:pt x="5300" y="8032"/>
                  </a:cubicBezTo>
                  <a:cubicBezTo>
                    <a:pt x="5207" y="8256"/>
                    <a:pt x="4885" y="8276"/>
                    <a:pt x="4424" y="8235"/>
                  </a:cubicBezTo>
                  <a:cubicBezTo>
                    <a:pt x="4147" y="8195"/>
                    <a:pt x="4009" y="8316"/>
                    <a:pt x="3871" y="8296"/>
                  </a:cubicBezTo>
                  <a:cubicBezTo>
                    <a:pt x="3733" y="8296"/>
                    <a:pt x="3687" y="8235"/>
                    <a:pt x="3594" y="8235"/>
                  </a:cubicBezTo>
                  <a:cubicBezTo>
                    <a:pt x="3456" y="8235"/>
                    <a:pt x="3364" y="8316"/>
                    <a:pt x="3272" y="8337"/>
                  </a:cubicBezTo>
                  <a:cubicBezTo>
                    <a:pt x="3088" y="8337"/>
                    <a:pt x="3272" y="8479"/>
                    <a:pt x="3318" y="8519"/>
                  </a:cubicBezTo>
                  <a:cubicBezTo>
                    <a:pt x="3456" y="8560"/>
                    <a:pt x="3364" y="8661"/>
                    <a:pt x="3502" y="8682"/>
                  </a:cubicBezTo>
                  <a:cubicBezTo>
                    <a:pt x="3594" y="8722"/>
                    <a:pt x="3687" y="8702"/>
                    <a:pt x="3825" y="8722"/>
                  </a:cubicBezTo>
                  <a:cubicBezTo>
                    <a:pt x="4240" y="8824"/>
                    <a:pt x="3825" y="9148"/>
                    <a:pt x="3733" y="9270"/>
                  </a:cubicBezTo>
                  <a:cubicBezTo>
                    <a:pt x="3594" y="9412"/>
                    <a:pt x="3641" y="9533"/>
                    <a:pt x="3364" y="9655"/>
                  </a:cubicBezTo>
                  <a:cubicBezTo>
                    <a:pt x="3226" y="9716"/>
                    <a:pt x="3410" y="9757"/>
                    <a:pt x="3456" y="9817"/>
                  </a:cubicBezTo>
                  <a:cubicBezTo>
                    <a:pt x="3594" y="9858"/>
                    <a:pt x="3641" y="9959"/>
                    <a:pt x="3641" y="10000"/>
                  </a:cubicBezTo>
                  <a:lnTo>
                    <a:pt x="3641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F041343F-3D7B-1DB6-A86F-242848C39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142" y="1592093"/>
              <a:ext cx="1007322" cy="756432"/>
            </a:xfrm>
            <a:custGeom>
              <a:avLst/>
              <a:gdLst>
                <a:gd name="T0" fmla="*/ 771 w 803"/>
                <a:gd name="T1" fmla="*/ 2 h 603"/>
                <a:gd name="T2" fmla="*/ 803 w 803"/>
                <a:gd name="T3" fmla="*/ 471 h 603"/>
                <a:gd name="T4" fmla="*/ 803 w 803"/>
                <a:gd name="T5" fmla="*/ 471 h 603"/>
                <a:gd name="T6" fmla="*/ 720 w 803"/>
                <a:gd name="T7" fmla="*/ 473 h 603"/>
                <a:gd name="T8" fmla="*/ 700 w 803"/>
                <a:gd name="T9" fmla="*/ 603 h 603"/>
                <a:gd name="T10" fmla="*/ 700 w 803"/>
                <a:gd name="T11" fmla="*/ 603 h 603"/>
                <a:gd name="T12" fmla="*/ 117 w 803"/>
                <a:gd name="T13" fmla="*/ 548 h 603"/>
                <a:gd name="T14" fmla="*/ 117 w 803"/>
                <a:gd name="T15" fmla="*/ 548 h 603"/>
                <a:gd name="T16" fmla="*/ 57 w 803"/>
                <a:gd name="T17" fmla="*/ 538 h 603"/>
                <a:gd name="T18" fmla="*/ 57 w 803"/>
                <a:gd name="T19" fmla="*/ 538 h 603"/>
                <a:gd name="T20" fmla="*/ 0 w 803"/>
                <a:gd name="T21" fmla="*/ 2 h 603"/>
                <a:gd name="T22" fmla="*/ 0 w 803"/>
                <a:gd name="T23" fmla="*/ 2 h 603"/>
                <a:gd name="T24" fmla="*/ 18 w 803"/>
                <a:gd name="T25" fmla="*/ 0 h 603"/>
                <a:gd name="T26" fmla="*/ 651 w 803"/>
                <a:gd name="T27" fmla="*/ 0 h 603"/>
                <a:gd name="T28" fmla="*/ 771 w 803"/>
                <a:gd name="T29" fmla="*/ 2 h 603"/>
                <a:gd name="T30" fmla="*/ 771 w 803"/>
                <a:gd name="T31" fmla="*/ 2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3" h="603">
                  <a:moveTo>
                    <a:pt x="771" y="2"/>
                  </a:moveTo>
                  <a:lnTo>
                    <a:pt x="803" y="471"/>
                  </a:lnTo>
                  <a:lnTo>
                    <a:pt x="803" y="471"/>
                  </a:lnTo>
                  <a:lnTo>
                    <a:pt x="720" y="473"/>
                  </a:lnTo>
                  <a:lnTo>
                    <a:pt x="700" y="603"/>
                  </a:lnTo>
                  <a:lnTo>
                    <a:pt x="700" y="603"/>
                  </a:lnTo>
                  <a:lnTo>
                    <a:pt x="117" y="548"/>
                  </a:lnTo>
                  <a:lnTo>
                    <a:pt x="117" y="548"/>
                  </a:lnTo>
                  <a:lnTo>
                    <a:pt x="57" y="538"/>
                  </a:lnTo>
                  <a:lnTo>
                    <a:pt x="57" y="538"/>
                  </a:lnTo>
                  <a:lnTo>
                    <a:pt x="0" y="2"/>
                  </a:lnTo>
                  <a:lnTo>
                    <a:pt x="0" y="2"/>
                  </a:lnTo>
                  <a:lnTo>
                    <a:pt x="18" y="0"/>
                  </a:lnTo>
                  <a:lnTo>
                    <a:pt x="651" y="0"/>
                  </a:lnTo>
                  <a:lnTo>
                    <a:pt x="771" y="2"/>
                  </a:lnTo>
                  <a:lnTo>
                    <a:pt x="771" y="2"/>
                  </a:lnTo>
                  <a:close/>
                </a:path>
              </a:pathLst>
            </a:custGeom>
            <a:solidFill>
              <a:srgbClr val="727530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FD8591BE-E152-3035-C629-8DFE744DC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734" y="2182938"/>
              <a:ext cx="692455" cy="435294"/>
            </a:xfrm>
            <a:custGeom>
              <a:avLst/>
              <a:gdLst>
                <a:gd name="T0" fmla="*/ 0 w 272"/>
                <a:gd name="T1" fmla="*/ 171 h 171"/>
                <a:gd name="T2" fmla="*/ 136 w 272"/>
                <a:gd name="T3" fmla="*/ 169 h 171"/>
                <a:gd name="T4" fmla="*/ 218 w 272"/>
                <a:gd name="T5" fmla="*/ 142 h 171"/>
                <a:gd name="T6" fmla="*/ 218 w 272"/>
                <a:gd name="T7" fmla="*/ 142 h 171"/>
                <a:gd name="T8" fmla="*/ 225 w 272"/>
                <a:gd name="T9" fmla="*/ 128 h 171"/>
                <a:gd name="T10" fmla="*/ 240 w 272"/>
                <a:gd name="T11" fmla="*/ 106 h 171"/>
                <a:gd name="T12" fmla="*/ 244 w 272"/>
                <a:gd name="T13" fmla="*/ 83 h 171"/>
                <a:gd name="T14" fmla="*/ 237 w 272"/>
                <a:gd name="T15" fmla="*/ 71 h 171"/>
                <a:gd name="T16" fmla="*/ 239 w 272"/>
                <a:gd name="T17" fmla="*/ 70 h 171"/>
                <a:gd name="T18" fmla="*/ 240 w 272"/>
                <a:gd name="T19" fmla="*/ 68 h 171"/>
                <a:gd name="T20" fmla="*/ 248 w 272"/>
                <a:gd name="T21" fmla="*/ 54 h 171"/>
                <a:gd name="T22" fmla="*/ 251 w 272"/>
                <a:gd name="T23" fmla="*/ 37 h 171"/>
                <a:gd name="T24" fmla="*/ 258 w 272"/>
                <a:gd name="T25" fmla="*/ 25 h 171"/>
                <a:gd name="T26" fmla="*/ 265 w 272"/>
                <a:gd name="T27" fmla="*/ 13 h 171"/>
                <a:gd name="T28" fmla="*/ 271 w 272"/>
                <a:gd name="T29" fmla="*/ 1 h 171"/>
                <a:gd name="T30" fmla="*/ 271 w 272"/>
                <a:gd name="T31" fmla="*/ 1 h 171"/>
                <a:gd name="T32" fmla="*/ 81 w 272"/>
                <a:gd name="T33" fmla="*/ 0 h 171"/>
                <a:gd name="T34" fmla="*/ 81 w 272"/>
                <a:gd name="T35" fmla="*/ 0 h 171"/>
                <a:gd name="T36" fmla="*/ 40 w 272"/>
                <a:gd name="T37" fmla="*/ 1 h 171"/>
                <a:gd name="T38" fmla="*/ 30 w 272"/>
                <a:gd name="T39" fmla="*/ 65 h 171"/>
                <a:gd name="T40" fmla="*/ 30 w 272"/>
                <a:gd name="T41" fmla="*/ 65 h 171"/>
                <a:gd name="T42" fmla="*/ 0 w 272"/>
                <a:gd name="T4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2" h="171">
                  <a:moveTo>
                    <a:pt x="0" y="171"/>
                  </a:moveTo>
                  <a:cubicBezTo>
                    <a:pt x="136" y="169"/>
                    <a:pt x="136" y="169"/>
                    <a:pt x="136" y="169"/>
                  </a:cubicBezTo>
                  <a:cubicBezTo>
                    <a:pt x="218" y="142"/>
                    <a:pt x="218" y="142"/>
                    <a:pt x="218" y="142"/>
                  </a:cubicBezTo>
                  <a:cubicBezTo>
                    <a:pt x="218" y="142"/>
                    <a:pt x="218" y="142"/>
                    <a:pt x="218" y="142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32" y="123"/>
                    <a:pt x="235" y="113"/>
                    <a:pt x="240" y="106"/>
                  </a:cubicBezTo>
                  <a:cubicBezTo>
                    <a:pt x="245" y="99"/>
                    <a:pt x="253" y="90"/>
                    <a:pt x="244" y="83"/>
                  </a:cubicBezTo>
                  <a:cubicBezTo>
                    <a:pt x="239" y="79"/>
                    <a:pt x="236" y="79"/>
                    <a:pt x="237" y="71"/>
                  </a:cubicBezTo>
                  <a:cubicBezTo>
                    <a:pt x="238" y="71"/>
                    <a:pt x="238" y="70"/>
                    <a:pt x="239" y="70"/>
                  </a:cubicBezTo>
                  <a:cubicBezTo>
                    <a:pt x="239" y="69"/>
                    <a:pt x="240" y="69"/>
                    <a:pt x="240" y="68"/>
                  </a:cubicBezTo>
                  <a:cubicBezTo>
                    <a:pt x="243" y="63"/>
                    <a:pt x="246" y="60"/>
                    <a:pt x="248" y="54"/>
                  </a:cubicBezTo>
                  <a:cubicBezTo>
                    <a:pt x="249" y="48"/>
                    <a:pt x="248" y="43"/>
                    <a:pt x="251" y="37"/>
                  </a:cubicBezTo>
                  <a:cubicBezTo>
                    <a:pt x="253" y="34"/>
                    <a:pt x="258" y="29"/>
                    <a:pt x="258" y="25"/>
                  </a:cubicBezTo>
                  <a:cubicBezTo>
                    <a:pt x="261" y="23"/>
                    <a:pt x="263" y="16"/>
                    <a:pt x="265" y="13"/>
                  </a:cubicBezTo>
                  <a:cubicBezTo>
                    <a:pt x="267" y="10"/>
                    <a:pt x="272" y="5"/>
                    <a:pt x="271" y="1"/>
                  </a:cubicBezTo>
                  <a:cubicBezTo>
                    <a:pt x="271" y="1"/>
                    <a:pt x="271" y="1"/>
                    <a:pt x="271" y="1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0" y="171"/>
                    <a:pt x="0" y="171"/>
                    <a:pt x="0" y="171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D703FB65-0DFF-B012-C885-20D52941A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322" y="1592093"/>
              <a:ext cx="850515" cy="595863"/>
            </a:xfrm>
            <a:custGeom>
              <a:avLst/>
              <a:gdLst>
                <a:gd name="T0" fmla="*/ 656 w 678"/>
                <a:gd name="T1" fmla="*/ 4 h 475"/>
                <a:gd name="T2" fmla="*/ 678 w 678"/>
                <a:gd name="T3" fmla="*/ 475 h 475"/>
                <a:gd name="T4" fmla="*/ 678 w 678"/>
                <a:gd name="T5" fmla="*/ 475 h 475"/>
                <a:gd name="T6" fmla="*/ 418 w 678"/>
                <a:gd name="T7" fmla="*/ 473 h 475"/>
                <a:gd name="T8" fmla="*/ 418 w 678"/>
                <a:gd name="T9" fmla="*/ 473 h 475"/>
                <a:gd name="T10" fmla="*/ 32 w 678"/>
                <a:gd name="T11" fmla="*/ 471 h 475"/>
                <a:gd name="T12" fmla="*/ 32 w 678"/>
                <a:gd name="T13" fmla="*/ 471 h 475"/>
                <a:gd name="T14" fmla="*/ 0 w 678"/>
                <a:gd name="T15" fmla="*/ 2 h 475"/>
                <a:gd name="T16" fmla="*/ 0 w 678"/>
                <a:gd name="T17" fmla="*/ 2 h 475"/>
                <a:gd name="T18" fmla="*/ 120 w 678"/>
                <a:gd name="T19" fmla="*/ 4 h 475"/>
                <a:gd name="T20" fmla="*/ 430 w 678"/>
                <a:gd name="T21" fmla="*/ 0 h 475"/>
                <a:gd name="T22" fmla="*/ 558 w 678"/>
                <a:gd name="T23" fmla="*/ 0 h 475"/>
                <a:gd name="T24" fmla="*/ 595 w 678"/>
                <a:gd name="T25" fmla="*/ 4 h 475"/>
                <a:gd name="T26" fmla="*/ 656 w 678"/>
                <a:gd name="T27" fmla="*/ 4 h 475"/>
                <a:gd name="T28" fmla="*/ 656 w 678"/>
                <a:gd name="T29" fmla="*/ 4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8" h="475">
                  <a:moveTo>
                    <a:pt x="656" y="4"/>
                  </a:moveTo>
                  <a:lnTo>
                    <a:pt x="678" y="475"/>
                  </a:lnTo>
                  <a:lnTo>
                    <a:pt x="678" y="475"/>
                  </a:lnTo>
                  <a:lnTo>
                    <a:pt x="418" y="473"/>
                  </a:lnTo>
                  <a:lnTo>
                    <a:pt x="418" y="473"/>
                  </a:lnTo>
                  <a:lnTo>
                    <a:pt x="32" y="471"/>
                  </a:lnTo>
                  <a:lnTo>
                    <a:pt x="32" y="47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20" y="4"/>
                  </a:lnTo>
                  <a:lnTo>
                    <a:pt x="430" y="0"/>
                  </a:lnTo>
                  <a:lnTo>
                    <a:pt x="558" y="0"/>
                  </a:lnTo>
                  <a:lnTo>
                    <a:pt x="595" y="4"/>
                  </a:lnTo>
                  <a:lnTo>
                    <a:pt x="656" y="4"/>
                  </a:lnTo>
                  <a:lnTo>
                    <a:pt x="656" y="4"/>
                  </a:ln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A0C6EAE5-700A-4D61-01FB-4775EFA9C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0913" y="2279530"/>
              <a:ext cx="731343" cy="509306"/>
            </a:xfrm>
            <a:custGeom>
              <a:avLst/>
              <a:gdLst>
                <a:gd name="T0" fmla="*/ 0 w 583"/>
                <a:gd name="T1" fmla="*/ 0 h 406"/>
                <a:gd name="T2" fmla="*/ 57 w 583"/>
                <a:gd name="T3" fmla="*/ 236 h 406"/>
                <a:gd name="T4" fmla="*/ 209 w 583"/>
                <a:gd name="T5" fmla="*/ 364 h 406"/>
                <a:gd name="T6" fmla="*/ 356 w 583"/>
                <a:gd name="T7" fmla="*/ 406 h 406"/>
                <a:gd name="T8" fmla="*/ 356 w 583"/>
                <a:gd name="T9" fmla="*/ 406 h 406"/>
                <a:gd name="T10" fmla="*/ 396 w 583"/>
                <a:gd name="T11" fmla="*/ 364 h 406"/>
                <a:gd name="T12" fmla="*/ 492 w 583"/>
                <a:gd name="T13" fmla="*/ 364 h 406"/>
                <a:gd name="T14" fmla="*/ 492 w 583"/>
                <a:gd name="T15" fmla="*/ 364 h 406"/>
                <a:gd name="T16" fmla="*/ 522 w 583"/>
                <a:gd name="T17" fmla="*/ 270 h 406"/>
                <a:gd name="T18" fmla="*/ 522 w 583"/>
                <a:gd name="T19" fmla="*/ 270 h 406"/>
                <a:gd name="T20" fmla="*/ 583 w 583"/>
                <a:gd name="T21" fmla="*/ 55 h 406"/>
                <a:gd name="T22" fmla="*/ 583 w 583"/>
                <a:gd name="T23" fmla="*/ 55 h 406"/>
                <a:gd name="T24" fmla="*/ 0 w 583"/>
                <a:gd name="T25" fmla="*/ 0 h 406"/>
                <a:gd name="T26" fmla="*/ 0 w 583"/>
                <a:gd name="T27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3" h="406">
                  <a:moveTo>
                    <a:pt x="0" y="0"/>
                  </a:moveTo>
                  <a:lnTo>
                    <a:pt x="57" y="236"/>
                  </a:lnTo>
                  <a:lnTo>
                    <a:pt x="209" y="364"/>
                  </a:lnTo>
                  <a:lnTo>
                    <a:pt x="356" y="406"/>
                  </a:lnTo>
                  <a:lnTo>
                    <a:pt x="356" y="406"/>
                  </a:lnTo>
                  <a:lnTo>
                    <a:pt x="396" y="364"/>
                  </a:lnTo>
                  <a:lnTo>
                    <a:pt x="492" y="364"/>
                  </a:lnTo>
                  <a:lnTo>
                    <a:pt x="492" y="364"/>
                  </a:lnTo>
                  <a:lnTo>
                    <a:pt x="522" y="270"/>
                  </a:lnTo>
                  <a:lnTo>
                    <a:pt x="522" y="270"/>
                  </a:lnTo>
                  <a:lnTo>
                    <a:pt x="583" y="55"/>
                  </a:lnTo>
                  <a:lnTo>
                    <a:pt x="583" y="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9BF2BE14-B115-E076-7F69-36EED08D1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2381" y="3482545"/>
              <a:ext cx="740124" cy="802846"/>
            </a:xfrm>
            <a:custGeom>
              <a:avLst/>
              <a:gdLst>
                <a:gd name="T0" fmla="*/ 263 w 291"/>
                <a:gd name="T1" fmla="*/ 28 h 315"/>
                <a:gd name="T2" fmla="*/ 263 w 291"/>
                <a:gd name="T3" fmla="*/ 99 h 315"/>
                <a:gd name="T4" fmla="*/ 291 w 291"/>
                <a:gd name="T5" fmla="*/ 101 h 315"/>
                <a:gd name="T6" fmla="*/ 291 w 291"/>
                <a:gd name="T7" fmla="*/ 101 h 315"/>
                <a:gd name="T8" fmla="*/ 195 w 291"/>
                <a:gd name="T9" fmla="*/ 154 h 315"/>
                <a:gd name="T10" fmla="*/ 195 w 291"/>
                <a:gd name="T11" fmla="*/ 172 h 315"/>
                <a:gd name="T12" fmla="*/ 137 w 291"/>
                <a:gd name="T13" fmla="*/ 214 h 315"/>
                <a:gd name="T14" fmla="*/ 137 w 291"/>
                <a:gd name="T15" fmla="*/ 232 h 315"/>
                <a:gd name="T16" fmla="*/ 99 w 291"/>
                <a:gd name="T17" fmla="*/ 270 h 315"/>
                <a:gd name="T18" fmla="*/ 71 w 291"/>
                <a:gd name="T19" fmla="*/ 305 h 315"/>
                <a:gd name="T20" fmla="*/ 71 w 291"/>
                <a:gd name="T21" fmla="*/ 305 h 315"/>
                <a:gd name="T22" fmla="*/ 55 w 291"/>
                <a:gd name="T23" fmla="*/ 309 h 315"/>
                <a:gd name="T24" fmla="*/ 47 w 291"/>
                <a:gd name="T25" fmla="*/ 310 h 315"/>
                <a:gd name="T26" fmla="*/ 38 w 291"/>
                <a:gd name="T27" fmla="*/ 313 h 315"/>
                <a:gd name="T28" fmla="*/ 20 w 291"/>
                <a:gd name="T29" fmla="*/ 308 h 315"/>
                <a:gd name="T30" fmla="*/ 13 w 291"/>
                <a:gd name="T31" fmla="*/ 298 h 315"/>
                <a:gd name="T32" fmla="*/ 6 w 291"/>
                <a:gd name="T33" fmla="*/ 289 h 315"/>
                <a:gd name="T34" fmla="*/ 1 w 291"/>
                <a:gd name="T35" fmla="*/ 272 h 315"/>
                <a:gd name="T36" fmla="*/ 5 w 291"/>
                <a:gd name="T37" fmla="*/ 266 h 315"/>
                <a:gd name="T38" fmla="*/ 8 w 291"/>
                <a:gd name="T39" fmla="*/ 263 h 315"/>
                <a:gd name="T40" fmla="*/ 27 w 291"/>
                <a:gd name="T41" fmla="*/ 240 h 315"/>
                <a:gd name="T42" fmla="*/ 39 w 291"/>
                <a:gd name="T43" fmla="*/ 221 h 315"/>
                <a:gd name="T44" fmla="*/ 35 w 291"/>
                <a:gd name="T45" fmla="*/ 209 h 315"/>
                <a:gd name="T46" fmla="*/ 34 w 291"/>
                <a:gd name="T47" fmla="*/ 207 h 315"/>
                <a:gd name="T48" fmla="*/ 31 w 291"/>
                <a:gd name="T49" fmla="*/ 196 h 315"/>
                <a:gd name="T50" fmla="*/ 33 w 291"/>
                <a:gd name="T51" fmla="*/ 184 h 315"/>
                <a:gd name="T52" fmla="*/ 39 w 291"/>
                <a:gd name="T53" fmla="*/ 172 h 315"/>
                <a:gd name="T54" fmla="*/ 49 w 291"/>
                <a:gd name="T55" fmla="*/ 161 h 315"/>
                <a:gd name="T56" fmla="*/ 69 w 291"/>
                <a:gd name="T57" fmla="*/ 142 h 315"/>
                <a:gd name="T58" fmla="*/ 89 w 291"/>
                <a:gd name="T59" fmla="*/ 124 h 315"/>
                <a:gd name="T60" fmla="*/ 98 w 291"/>
                <a:gd name="T61" fmla="*/ 114 h 315"/>
                <a:gd name="T62" fmla="*/ 103 w 291"/>
                <a:gd name="T63" fmla="*/ 106 h 315"/>
                <a:gd name="T64" fmla="*/ 94 w 291"/>
                <a:gd name="T65" fmla="*/ 104 h 315"/>
                <a:gd name="T66" fmla="*/ 99 w 291"/>
                <a:gd name="T67" fmla="*/ 91 h 315"/>
                <a:gd name="T68" fmla="*/ 105 w 291"/>
                <a:gd name="T69" fmla="*/ 87 h 315"/>
                <a:gd name="T70" fmla="*/ 107 w 291"/>
                <a:gd name="T71" fmla="*/ 79 h 315"/>
                <a:gd name="T72" fmla="*/ 107 w 291"/>
                <a:gd name="T73" fmla="*/ 79 h 315"/>
                <a:gd name="T74" fmla="*/ 263 w 291"/>
                <a:gd name="T75" fmla="*/ 0 h 315"/>
                <a:gd name="T76" fmla="*/ 263 w 291"/>
                <a:gd name="T77" fmla="*/ 0 h 315"/>
                <a:gd name="T78" fmla="*/ 263 w 291"/>
                <a:gd name="T79" fmla="*/ 2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1" h="315">
                  <a:moveTo>
                    <a:pt x="263" y="28"/>
                  </a:moveTo>
                  <a:cubicBezTo>
                    <a:pt x="263" y="99"/>
                    <a:pt x="263" y="99"/>
                    <a:pt x="263" y="99"/>
                  </a:cubicBezTo>
                  <a:cubicBezTo>
                    <a:pt x="291" y="101"/>
                    <a:pt x="291" y="101"/>
                    <a:pt x="291" y="101"/>
                  </a:cubicBezTo>
                  <a:cubicBezTo>
                    <a:pt x="291" y="101"/>
                    <a:pt x="291" y="101"/>
                    <a:pt x="291" y="101"/>
                  </a:cubicBezTo>
                  <a:cubicBezTo>
                    <a:pt x="195" y="154"/>
                    <a:pt x="195" y="154"/>
                    <a:pt x="195" y="154"/>
                  </a:cubicBezTo>
                  <a:cubicBezTo>
                    <a:pt x="195" y="172"/>
                    <a:pt x="195" y="172"/>
                    <a:pt x="195" y="172"/>
                  </a:cubicBezTo>
                  <a:cubicBezTo>
                    <a:pt x="137" y="214"/>
                    <a:pt x="137" y="214"/>
                    <a:pt x="137" y="214"/>
                  </a:cubicBezTo>
                  <a:cubicBezTo>
                    <a:pt x="137" y="232"/>
                    <a:pt x="137" y="232"/>
                    <a:pt x="137" y="232"/>
                  </a:cubicBezTo>
                  <a:cubicBezTo>
                    <a:pt x="99" y="270"/>
                    <a:pt x="99" y="270"/>
                    <a:pt x="99" y="270"/>
                  </a:cubicBezTo>
                  <a:cubicBezTo>
                    <a:pt x="71" y="305"/>
                    <a:pt x="71" y="305"/>
                    <a:pt x="71" y="305"/>
                  </a:cubicBezTo>
                  <a:cubicBezTo>
                    <a:pt x="71" y="305"/>
                    <a:pt x="71" y="305"/>
                    <a:pt x="71" y="305"/>
                  </a:cubicBezTo>
                  <a:cubicBezTo>
                    <a:pt x="55" y="309"/>
                    <a:pt x="55" y="309"/>
                    <a:pt x="55" y="309"/>
                  </a:cubicBezTo>
                  <a:cubicBezTo>
                    <a:pt x="53" y="310"/>
                    <a:pt x="50" y="309"/>
                    <a:pt x="47" y="310"/>
                  </a:cubicBezTo>
                  <a:cubicBezTo>
                    <a:pt x="44" y="311"/>
                    <a:pt x="41" y="313"/>
                    <a:pt x="38" y="313"/>
                  </a:cubicBezTo>
                  <a:cubicBezTo>
                    <a:pt x="33" y="315"/>
                    <a:pt x="26" y="309"/>
                    <a:pt x="20" y="308"/>
                  </a:cubicBezTo>
                  <a:cubicBezTo>
                    <a:pt x="16" y="307"/>
                    <a:pt x="14" y="301"/>
                    <a:pt x="13" y="298"/>
                  </a:cubicBezTo>
                  <a:cubicBezTo>
                    <a:pt x="12" y="290"/>
                    <a:pt x="10" y="293"/>
                    <a:pt x="6" y="289"/>
                  </a:cubicBezTo>
                  <a:cubicBezTo>
                    <a:pt x="3" y="285"/>
                    <a:pt x="0" y="276"/>
                    <a:pt x="1" y="272"/>
                  </a:cubicBezTo>
                  <a:cubicBezTo>
                    <a:pt x="2" y="270"/>
                    <a:pt x="5" y="268"/>
                    <a:pt x="5" y="266"/>
                  </a:cubicBezTo>
                  <a:cubicBezTo>
                    <a:pt x="6" y="266"/>
                    <a:pt x="7" y="263"/>
                    <a:pt x="8" y="263"/>
                  </a:cubicBezTo>
                  <a:cubicBezTo>
                    <a:pt x="27" y="240"/>
                    <a:pt x="27" y="240"/>
                    <a:pt x="27" y="240"/>
                  </a:cubicBezTo>
                  <a:cubicBezTo>
                    <a:pt x="32" y="234"/>
                    <a:pt x="38" y="230"/>
                    <a:pt x="39" y="221"/>
                  </a:cubicBezTo>
                  <a:cubicBezTo>
                    <a:pt x="40" y="216"/>
                    <a:pt x="37" y="213"/>
                    <a:pt x="35" y="209"/>
                  </a:cubicBezTo>
                  <a:cubicBezTo>
                    <a:pt x="35" y="208"/>
                    <a:pt x="34" y="208"/>
                    <a:pt x="34" y="207"/>
                  </a:cubicBezTo>
                  <a:cubicBezTo>
                    <a:pt x="33" y="206"/>
                    <a:pt x="31" y="198"/>
                    <a:pt x="31" y="196"/>
                  </a:cubicBezTo>
                  <a:cubicBezTo>
                    <a:pt x="31" y="191"/>
                    <a:pt x="32" y="188"/>
                    <a:pt x="33" y="184"/>
                  </a:cubicBezTo>
                  <a:cubicBezTo>
                    <a:pt x="35" y="178"/>
                    <a:pt x="36" y="177"/>
                    <a:pt x="39" y="172"/>
                  </a:cubicBezTo>
                  <a:cubicBezTo>
                    <a:pt x="41" y="170"/>
                    <a:pt x="46" y="162"/>
                    <a:pt x="49" y="161"/>
                  </a:cubicBezTo>
                  <a:cubicBezTo>
                    <a:pt x="52" y="153"/>
                    <a:pt x="63" y="147"/>
                    <a:pt x="69" y="142"/>
                  </a:cubicBezTo>
                  <a:cubicBezTo>
                    <a:pt x="76" y="137"/>
                    <a:pt x="84" y="131"/>
                    <a:pt x="89" y="124"/>
                  </a:cubicBezTo>
                  <a:cubicBezTo>
                    <a:pt x="92" y="122"/>
                    <a:pt x="96" y="116"/>
                    <a:pt x="98" y="114"/>
                  </a:cubicBezTo>
                  <a:cubicBezTo>
                    <a:pt x="100" y="111"/>
                    <a:pt x="103" y="110"/>
                    <a:pt x="103" y="106"/>
                  </a:cubicBezTo>
                  <a:cubicBezTo>
                    <a:pt x="100" y="105"/>
                    <a:pt x="94" y="109"/>
                    <a:pt x="94" y="104"/>
                  </a:cubicBezTo>
                  <a:cubicBezTo>
                    <a:pt x="94" y="99"/>
                    <a:pt x="97" y="95"/>
                    <a:pt x="99" y="91"/>
                  </a:cubicBezTo>
                  <a:cubicBezTo>
                    <a:pt x="101" y="90"/>
                    <a:pt x="103" y="88"/>
                    <a:pt x="105" y="87"/>
                  </a:cubicBezTo>
                  <a:cubicBezTo>
                    <a:pt x="110" y="84"/>
                    <a:pt x="107" y="83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3" y="28"/>
                    <a:pt x="263" y="28"/>
                    <a:pt x="263" y="28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68920B60-1A7A-D011-07C7-4D958A0C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7141" y="3838808"/>
              <a:ext cx="932055" cy="745142"/>
            </a:xfrm>
            <a:custGeom>
              <a:avLst/>
              <a:gdLst>
                <a:gd name="T0" fmla="*/ 353 w 366"/>
                <a:gd name="T1" fmla="*/ 0 h 292"/>
                <a:gd name="T2" fmla="*/ 348 w 366"/>
                <a:gd name="T3" fmla="*/ 21 h 292"/>
                <a:gd name="T4" fmla="*/ 334 w 366"/>
                <a:gd name="T5" fmla="*/ 36 h 292"/>
                <a:gd name="T6" fmla="*/ 331 w 366"/>
                <a:gd name="T7" fmla="*/ 51 h 292"/>
                <a:gd name="T8" fmla="*/ 333 w 366"/>
                <a:gd name="T9" fmla="*/ 65 h 292"/>
                <a:gd name="T10" fmla="*/ 340 w 366"/>
                <a:gd name="T11" fmla="*/ 82 h 292"/>
                <a:gd name="T12" fmla="*/ 348 w 366"/>
                <a:gd name="T13" fmla="*/ 89 h 292"/>
                <a:gd name="T14" fmla="*/ 354 w 366"/>
                <a:gd name="T15" fmla="*/ 97 h 292"/>
                <a:gd name="T16" fmla="*/ 351 w 366"/>
                <a:gd name="T17" fmla="*/ 108 h 292"/>
                <a:gd name="T18" fmla="*/ 333 w 366"/>
                <a:gd name="T19" fmla="*/ 121 h 292"/>
                <a:gd name="T20" fmla="*/ 328 w 366"/>
                <a:gd name="T21" fmla="*/ 140 h 292"/>
                <a:gd name="T22" fmla="*/ 321 w 366"/>
                <a:gd name="T23" fmla="*/ 147 h 292"/>
                <a:gd name="T24" fmla="*/ 313 w 366"/>
                <a:gd name="T25" fmla="*/ 160 h 292"/>
                <a:gd name="T26" fmla="*/ 332 w 366"/>
                <a:gd name="T27" fmla="*/ 178 h 292"/>
                <a:gd name="T28" fmla="*/ 349 w 366"/>
                <a:gd name="T29" fmla="*/ 176 h 292"/>
                <a:gd name="T30" fmla="*/ 359 w 366"/>
                <a:gd name="T31" fmla="*/ 179 h 292"/>
                <a:gd name="T32" fmla="*/ 364 w 366"/>
                <a:gd name="T33" fmla="*/ 188 h 292"/>
                <a:gd name="T34" fmla="*/ 366 w 366"/>
                <a:gd name="T35" fmla="*/ 197 h 292"/>
                <a:gd name="T36" fmla="*/ 366 w 366"/>
                <a:gd name="T37" fmla="*/ 197 h 292"/>
                <a:gd name="T38" fmla="*/ 323 w 366"/>
                <a:gd name="T39" fmla="*/ 210 h 292"/>
                <a:gd name="T40" fmla="*/ 214 w 366"/>
                <a:gd name="T41" fmla="*/ 220 h 292"/>
                <a:gd name="T42" fmla="*/ 180 w 366"/>
                <a:gd name="T43" fmla="*/ 231 h 292"/>
                <a:gd name="T44" fmla="*/ 164 w 366"/>
                <a:gd name="T45" fmla="*/ 219 h 292"/>
                <a:gd name="T46" fmla="*/ 154 w 366"/>
                <a:gd name="T47" fmla="*/ 224 h 292"/>
                <a:gd name="T48" fmla="*/ 132 w 366"/>
                <a:gd name="T49" fmla="*/ 240 h 292"/>
                <a:gd name="T50" fmla="*/ 129 w 366"/>
                <a:gd name="T51" fmla="*/ 228 h 292"/>
                <a:gd name="T52" fmla="*/ 148 w 366"/>
                <a:gd name="T53" fmla="*/ 203 h 292"/>
                <a:gd name="T54" fmla="*/ 114 w 366"/>
                <a:gd name="T55" fmla="*/ 224 h 292"/>
                <a:gd name="T56" fmla="*/ 101 w 366"/>
                <a:gd name="T57" fmla="*/ 233 h 292"/>
                <a:gd name="T58" fmla="*/ 52 w 366"/>
                <a:gd name="T59" fmla="*/ 266 h 292"/>
                <a:gd name="T60" fmla="*/ 50 w 366"/>
                <a:gd name="T61" fmla="*/ 266 h 292"/>
                <a:gd name="T62" fmla="*/ 28 w 366"/>
                <a:gd name="T63" fmla="*/ 291 h 292"/>
                <a:gd name="T64" fmla="*/ 26 w 366"/>
                <a:gd name="T65" fmla="*/ 292 h 292"/>
                <a:gd name="T66" fmla="*/ 26 w 366"/>
                <a:gd name="T67" fmla="*/ 292 h 292"/>
                <a:gd name="T68" fmla="*/ 23 w 366"/>
                <a:gd name="T69" fmla="*/ 285 h 292"/>
                <a:gd name="T70" fmla="*/ 31 w 366"/>
                <a:gd name="T71" fmla="*/ 267 h 292"/>
                <a:gd name="T72" fmla="*/ 21 w 366"/>
                <a:gd name="T73" fmla="*/ 261 h 292"/>
                <a:gd name="T74" fmla="*/ 16 w 366"/>
                <a:gd name="T75" fmla="*/ 264 h 292"/>
                <a:gd name="T76" fmla="*/ 15 w 366"/>
                <a:gd name="T77" fmla="*/ 263 h 292"/>
                <a:gd name="T78" fmla="*/ 10 w 366"/>
                <a:gd name="T79" fmla="*/ 239 h 292"/>
                <a:gd name="T80" fmla="*/ 1 w 366"/>
                <a:gd name="T81" fmla="*/ 240 h 292"/>
                <a:gd name="T82" fmla="*/ 1 w 366"/>
                <a:gd name="T83" fmla="*/ 240 h 292"/>
                <a:gd name="T84" fmla="*/ 3 w 366"/>
                <a:gd name="T85" fmla="*/ 233 h 292"/>
                <a:gd name="T86" fmla="*/ 2 w 366"/>
                <a:gd name="T87" fmla="*/ 228 h 292"/>
                <a:gd name="T88" fmla="*/ 0 w 366"/>
                <a:gd name="T89" fmla="*/ 217 h 292"/>
                <a:gd name="T90" fmla="*/ 53 w 366"/>
                <a:gd name="T91" fmla="*/ 166 h 292"/>
                <a:gd name="T92" fmla="*/ 64 w 366"/>
                <a:gd name="T93" fmla="*/ 163 h 292"/>
                <a:gd name="T94" fmla="*/ 64 w 366"/>
                <a:gd name="T95" fmla="*/ 147 h 292"/>
                <a:gd name="T96" fmla="*/ 80 w 366"/>
                <a:gd name="T97" fmla="*/ 136 h 292"/>
                <a:gd name="T98" fmla="*/ 181 w 366"/>
                <a:gd name="T99" fmla="*/ 75 h 292"/>
                <a:gd name="T100" fmla="*/ 240 w 366"/>
                <a:gd name="T101" fmla="*/ 48 h 292"/>
                <a:gd name="T102" fmla="*/ 238 w 366"/>
                <a:gd name="T103" fmla="*/ 33 h 292"/>
                <a:gd name="T104" fmla="*/ 244 w 366"/>
                <a:gd name="T105" fmla="*/ 32 h 292"/>
                <a:gd name="T106" fmla="*/ 252 w 366"/>
                <a:gd name="T107" fmla="*/ 32 h 292"/>
                <a:gd name="T108" fmla="*/ 270 w 366"/>
                <a:gd name="T109" fmla="*/ 29 h 292"/>
                <a:gd name="T110" fmla="*/ 311 w 366"/>
                <a:gd name="T111" fmla="*/ 21 h 292"/>
                <a:gd name="T112" fmla="*/ 328 w 366"/>
                <a:gd name="T113" fmla="*/ 13 h 292"/>
                <a:gd name="T114" fmla="*/ 333 w 366"/>
                <a:gd name="T115" fmla="*/ 9 h 292"/>
                <a:gd name="T116" fmla="*/ 353 w 366"/>
                <a:gd name="T11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6" h="292">
                  <a:moveTo>
                    <a:pt x="353" y="0"/>
                  </a:moveTo>
                  <a:cubicBezTo>
                    <a:pt x="348" y="21"/>
                    <a:pt x="348" y="21"/>
                    <a:pt x="348" y="21"/>
                  </a:cubicBezTo>
                  <a:cubicBezTo>
                    <a:pt x="348" y="29"/>
                    <a:pt x="338" y="31"/>
                    <a:pt x="334" y="36"/>
                  </a:cubicBezTo>
                  <a:cubicBezTo>
                    <a:pt x="329" y="42"/>
                    <a:pt x="331" y="44"/>
                    <a:pt x="331" y="51"/>
                  </a:cubicBezTo>
                  <a:cubicBezTo>
                    <a:pt x="332" y="56"/>
                    <a:pt x="333" y="60"/>
                    <a:pt x="333" y="65"/>
                  </a:cubicBezTo>
                  <a:cubicBezTo>
                    <a:pt x="333" y="72"/>
                    <a:pt x="334" y="77"/>
                    <a:pt x="340" y="82"/>
                  </a:cubicBezTo>
                  <a:cubicBezTo>
                    <a:pt x="342" y="84"/>
                    <a:pt x="346" y="86"/>
                    <a:pt x="348" y="89"/>
                  </a:cubicBezTo>
                  <a:cubicBezTo>
                    <a:pt x="349" y="90"/>
                    <a:pt x="352" y="96"/>
                    <a:pt x="354" y="97"/>
                  </a:cubicBezTo>
                  <a:cubicBezTo>
                    <a:pt x="354" y="103"/>
                    <a:pt x="356" y="103"/>
                    <a:pt x="351" y="108"/>
                  </a:cubicBezTo>
                  <a:cubicBezTo>
                    <a:pt x="346" y="113"/>
                    <a:pt x="339" y="117"/>
                    <a:pt x="333" y="121"/>
                  </a:cubicBezTo>
                  <a:cubicBezTo>
                    <a:pt x="326" y="126"/>
                    <a:pt x="330" y="134"/>
                    <a:pt x="328" y="140"/>
                  </a:cubicBezTo>
                  <a:cubicBezTo>
                    <a:pt x="325" y="143"/>
                    <a:pt x="324" y="145"/>
                    <a:pt x="321" y="147"/>
                  </a:cubicBezTo>
                  <a:cubicBezTo>
                    <a:pt x="315" y="150"/>
                    <a:pt x="310" y="152"/>
                    <a:pt x="313" y="160"/>
                  </a:cubicBezTo>
                  <a:cubicBezTo>
                    <a:pt x="317" y="171"/>
                    <a:pt x="319" y="178"/>
                    <a:pt x="332" y="178"/>
                  </a:cubicBezTo>
                  <a:cubicBezTo>
                    <a:pt x="338" y="178"/>
                    <a:pt x="344" y="176"/>
                    <a:pt x="349" y="176"/>
                  </a:cubicBezTo>
                  <a:cubicBezTo>
                    <a:pt x="354" y="176"/>
                    <a:pt x="356" y="178"/>
                    <a:pt x="359" y="179"/>
                  </a:cubicBezTo>
                  <a:cubicBezTo>
                    <a:pt x="361" y="182"/>
                    <a:pt x="363" y="185"/>
                    <a:pt x="364" y="188"/>
                  </a:cubicBezTo>
                  <a:cubicBezTo>
                    <a:pt x="366" y="197"/>
                    <a:pt x="366" y="197"/>
                    <a:pt x="366" y="197"/>
                  </a:cubicBezTo>
                  <a:cubicBezTo>
                    <a:pt x="366" y="197"/>
                    <a:pt x="366" y="197"/>
                    <a:pt x="366" y="197"/>
                  </a:cubicBezTo>
                  <a:cubicBezTo>
                    <a:pt x="323" y="210"/>
                    <a:pt x="323" y="210"/>
                    <a:pt x="323" y="21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03" y="222"/>
                    <a:pt x="192" y="229"/>
                    <a:pt x="180" y="231"/>
                  </a:cubicBezTo>
                  <a:cubicBezTo>
                    <a:pt x="169" y="234"/>
                    <a:pt x="169" y="226"/>
                    <a:pt x="164" y="219"/>
                  </a:cubicBezTo>
                  <a:cubicBezTo>
                    <a:pt x="162" y="214"/>
                    <a:pt x="155" y="223"/>
                    <a:pt x="154" y="224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21" y="248"/>
                    <a:pt x="121" y="234"/>
                    <a:pt x="129" y="228"/>
                  </a:cubicBezTo>
                  <a:cubicBezTo>
                    <a:pt x="134" y="225"/>
                    <a:pt x="151" y="209"/>
                    <a:pt x="148" y="203"/>
                  </a:cubicBezTo>
                  <a:cubicBezTo>
                    <a:pt x="135" y="201"/>
                    <a:pt x="124" y="217"/>
                    <a:pt x="114" y="224"/>
                  </a:cubicBezTo>
                  <a:cubicBezTo>
                    <a:pt x="111" y="226"/>
                    <a:pt x="103" y="230"/>
                    <a:pt x="101" y="233"/>
                  </a:cubicBezTo>
                  <a:cubicBezTo>
                    <a:pt x="87" y="244"/>
                    <a:pt x="72" y="266"/>
                    <a:pt x="52" y="266"/>
                  </a:cubicBezTo>
                  <a:cubicBezTo>
                    <a:pt x="51" y="266"/>
                    <a:pt x="51" y="266"/>
                    <a:pt x="50" y="266"/>
                  </a:cubicBezTo>
                  <a:cubicBezTo>
                    <a:pt x="42" y="267"/>
                    <a:pt x="36" y="289"/>
                    <a:pt x="28" y="291"/>
                  </a:cubicBezTo>
                  <a:cubicBezTo>
                    <a:pt x="27" y="291"/>
                    <a:pt x="27" y="291"/>
                    <a:pt x="26" y="292"/>
                  </a:cubicBezTo>
                  <a:cubicBezTo>
                    <a:pt x="26" y="292"/>
                    <a:pt x="26" y="292"/>
                    <a:pt x="26" y="292"/>
                  </a:cubicBezTo>
                  <a:cubicBezTo>
                    <a:pt x="23" y="285"/>
                    <a:pt x="23" y="285"/>
                    <a:pt x="23" y="285"/>
                  </a:cubicBezTo>
                  <a:cubicBezTo>
                    <a:pt x="22" y="277"/>
                    <a:pt x="29" y="275"/>
                    <a:pt x="31" y="267"/>
                  </a:cubicBezTo>
                  <a:cubicBezTo>
                    <a:pt x="35" y="258"/>
                    <a:pt x="28" y="255"/>
                    <a:pt x="21" y="261"/>
                  </a:cubicBezTo>
                  <a:cubicBezTo>
                    <a:pt x="19" y="262"/>
                    <a:pt x="18" y="264"/>
                    <a:pt x="16" y="264"/>
                  </a:cubicBezTo>
                  <a:cubicBezTo>
                    <a:pt x="16" y="263"/>
                    <a:pt x="16" y="263"/>
                    <a:pt x="15" y="263"/>
                  </a:cubicBezTo>
                  <a:cubicBezTo>
                    <a:pt x="10" y="256"/>
                    <a:pt x="14" y="246"/>
                    <a:pt x="10" y="239"/>
                  </a:cubicBezTo>
                  <a:cubicBezTo>
                    <a:pt x="7" y="239"/>
                    <a:pt x="4" y="240"/>
                    <a:pt x="1" y="240"/>
                  </a:cubicBezTo>
                  <a:cubicBezTo>
                    <a:pt x="1" y="240"/>
                    <a:pt x="1" y="240"/>
                    <a:pt x="1" y="240"/>
                  </a:cubicBezTo>
                  <a:cubicBezTo>
                    <a:pt x="1" y="237"/>
                    <a:pt x="2" y="235"/>
                    <a:pt x="3" y="233"/>
                  </a:cubicBezTo>
                  <a:cubicBezTo>
                    <a:pt x="4" y="231"/>
                    <a:pt x="3" y="230"/>
                    <a:pt x="2" y="228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53" y="166"/>
                    <a:pt x="53" y="166"/>
                    <a:pt x="53" y="166"/>
                  </a:cubicBezTo>
                  <a:cubicBezTo>
                    <a:pt x="64" y="163"/>
                    <a:pt x="64" y="163"/>
                    <a:pt x="64" y="163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181" y="75"/>
                    <a:pt x="181" y="75"/>
                    <a:pt x="181" y="75"/>
                  </a:cubicBezTo>
                  <a:cubicBezTo>
                    <a:pt x="240" y="48"/>
                    <a:pt x="240" y="48"/>
                    <a:pt x="240" y="48"/>
                  </a:cubicBezTo>
                  <a:cubicBezTo>
                    <a:pt x="246" y="41"/>
                    <a:pt x="238" y="38"/>
                    <a:pt x="238" y="33"/>
                  </a:cubicBezTo>
                  <a:cubicBezTo>
                    <a:pt x="239" y="33"/>
                    <a:pt x="241" y="32"/>
                    <a:pt x="244" y="32"/>
                  </a:cubicBezTo>
                  <a:cubicBezTo>
                    <a:pt x="246" y="32"/>
                    <a:pt x="250" y="33"/>
                    <a:pt x="252" y="32"/>
                  </a:cubicBezTo>
                  <a:cubicBezTo>
                    <a:pt x="257" y="30"/>
                    <a:pt x="265" y="29"/>
                    <a:pt x="270" y="29"/>
                  </a:cubicBezTo>
                  <a:cubicBezTo>
                    <a:pt x="284" y="27"/>
                    <a:pt x="298" y="22"/>
                    <a:pt x="311" y="21"/>
                  </a:cubicBezTo>
                  <a:cubicBezTo>
                    <a:pt x="314" y="21"/>
                    <a:pt x="327" y="15"/>
                    <a:pt x="328" y="13"/>
                  </a:cubicBezTo>
                  <a:cubicBezTo>
                    <a:pt x="330" y="13"/>
                    <a:pt x="332" y="10"/>
                    <a:pt x="333" y="9"/>
                  </a:cubicBezTo>
                  <a:cubicBezTo>
                    <a:pt x="353" y="0"/>
                    <a:pt x="353" y="0"/>
                    <a:pt x="353" y="0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C13AA6FB-E666-63FE-8F92-41C848F70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002" y="3003347"/>
              <a:ext cx="669875" cy="550703"/>
            </a:xfrm>
            <a:custGeom>
              <a:avLst/>
              <a:gdLst>
                <a:gd name="T0" fmla="*/ 225 w 263"/>
                <a:gd name="T1" fmla="*/ 2 h 216"/>
                <a:gd name="T2" fmla="*/ 241 w 263"/>
                <a:gd name="T3" fmla="*/ 42 h 216"/>
                <a:gd name="T4" fmla="*/ 243 w 263"/>
                <a:gd name="T5" fmla="*/ 45 h 216"/>
                <a:gd name="T6" fmla="*/ 244 w 263"/>
                <a:gd name="T7" fmla="*/ 48 h 216"/>
                <a:gd name="T8" fmla="*/ 244 w 263"/>
                <a:gd name="T9" fmla="*/ 65 h 216"/>
                <a:gd name="T10" fmla="*/ 240 w 263"/>
                <a:gd name="T11" fmla="*/ 84 h 216"/>
                <a:gd name="T12" fmla="*/ 235 w 263"/>
                <a:gd name="T13" fmla="*/ 100 h 216"/>
                <a:gd name="T14" fmla="*/ 257 w 263"/>
                <a:gd name="T15" fmla="*/ 156 h 216"/>
                <a:gd name="T16" fmla="*/ 258 w 263"/>
                <a:gd name="T17" fmla="*/ 157 h 216"/>
                <a:gd name="T18" fmla="*/ 263 w 263"/>
                <a:gd name="T19" fmla="*/ 164 h 216"/>
                <a:gd name="T20" fmla="*/ 263 w 263"/>
                <a:gd name="T21" fmla="*/ 164 h 216"/>
                <a:gd name="T22" fmla="*/ 253 w 263"/>
                <a:gd name="T23" fmla="*/ 164 h 216"/>
                <a:gd name="T24" fmla="*/ 228 w 263"/>
                <a:gd name="T25" fmla="*/ 166 h 216"/>
                <a:gd name="T26" fmla="*/ 200 w 263"/>
                <a:gd name="T27" fmla="*/ 166 h 216"/>
                <a:gd name="T28" fmla="*/ 179 w 263"/>
                <a:gd name="T29" fmla="*/ 174 h 216"/>
                <a:gd name="T30" fmla="*/ 159 w 263"/>
                <a:gd name="T31" fmla="*/ 182 h 216"/>
                <a:gd name="T32" fmla="*/ 149 w 263"/>
                <a:gd name="T33" fmla="*/ 175 h 216"/>
                <a:gd name="T34" fmla="*/ 0 w 263"/>
                <a:gd name="T35" fmla="*/ 216 h 216"/>
                <a:gd name="T36" fmla="*/ 0 w 263"/>
                <a:gd name="T37" fmla="*/ 216 h 216"/>
                <a:gd name="T38" fmla="*/ 0 w 263"/>
                <a:gd name="T39" fmla="*/ 188 h 216"/>
                <a:gd name="T40" fmla="*/ 0 w 263"/>
                <a:gd name="T41" fmla="*/ 188 h 216"/>
                <a:gd name="T42" fmla="*/ 47 w 263"/>
                <a:gd name="T43" fmla="*/ 140 h 216"/>
                <a:gd name="T44" fmla="*/ 65 w 263"/>
                <a:gd name="T45" fmla="*/ 111 h 216"/>
                <a:gd name="T46" fmla="*/ 103 w 263"/>
                <a:gd name="T47" fmla="*/ 67 h 216"/>
                <a:gd name="T48" fmla="*/ 103 w 263"/>
                <a:gd name="T49" fmla="*/ 67 h 216"/>
                <a:gd name="T50" fmla="*/ 103 w 263"/>
                <a:gd name="T51" fmla="*/ 47 h 216"/>
                <a:gd name="T52" fmla="*/ 103 w 263"/>
                <a:gd name="T53" fmla="*/ 47 h 216"/>
                <a:gd name="T54" fmla="*/ 124 w 263"/>
                <a:gd name="T55" fmla="*/ 48 h 216"/>
                <a:gd name="T56" fmla="*/ 142 w 263"/>
                <a:gd name="T57" fmla="*/ 37 h 216"/>
                <a:gd name="T58" fmla="*/ 184 w 263"/>
                <a:gd name="T59" fmla="*/ 37 h 216"/>
                <a:gd name="T60" fmla="*/ 193 w 263"/>
                <a:gd name="T61" fmla="*/ 0 h 216"/>
                <a:gd name="T62" fmla="*/ 225 w 263"/>
                <a:gd name="T63" fmla="*/ 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3" h="216">
                  <a:moveTo>
                    <a:pt x="225" y="2"/>
                  </a:moveTo>
                  <a:cubicBezTo>
                    <a:pt x="225" y="18"/>
                    <a:pt x="226" y="32"/>
                    <a:pt x="241" y="42"/>
                  </a:cubicBezTo>
                  <a:cubicBezTo>
                    <a:pt x="241" y="43"/>
                    <a:pt x="242" y="44"/>
                    <a:pt x="243" y="45"/>
                  </a:cubicBezTo>
                  <a:cubicBezTo>
                    <a:pt x="244" y="45"/>
                    <a:pt x="244" y="47"/>
                    <a:pt x="244" y="48"/>
                  </a:cubicBezTo>
                  <a:cubicBezTo>
                    <a:pt x="246" y="52"/>
                    <a:pt x="244" y="61"/>
                    <a:pt x="244" y="65"/>
                  </a:cubicBezTo>
                  <a:cubicBezTo>
                    <a:pt x="243" y="72"/>
                    <a:pt x="240" y="77"/>
                    <a:pt x="240" y="84"/>
                  </a:cubicBezTo>
                  <a:cubicBezTo>
                    <a:pt x="244" y="89"/>
                    <a:pt x="238" y="96"/>
                    <a:pt x="235" y="100"/>
                  </a:cubicBezTo>
                  <a:cubicBezTo>
                    <a:pt x="225" y="116"/>
                    <a:pt x="245" y="147"/>
                    <a:pt x="257" y="156"/>
                  </a:cubicBezTo>
                  <a:cubicBezTo>
                    <a:pt x="258" y="157"/>
                    <a:pt x="258" y="157"/>
                    <a:pt x="258" y="157"/>
                  </a:cubicBezTo>
                  <a:cubicBezTo>
                    <a:pt x="263" y="164"/>
                    <a:pt x="263" y="164"/>
                    <a:pt x="263" y="164"/>
                  </a:cubicBezTo>
                  <a:cubicBezTo>
                    <a:pt x="263" y="164"/>
                    <a:pt x="263" y="164"/>
                    <a:pt x="263" y="164"/>
                  </a:cubicBezTo>
                  <a:cubicBezTo>
                    <a:pt x="253" y="164"/>
                    <a:pt x="253" y="164"/>
                    <a:pt x="253" y="164"/>
                  </a:cubicBezTo>
                  <a:cubicBezTo>
                    <a:pt x="244" y="165"/>
                    <a:pt x="237" y="164"/>
                    <a:pt x="228" y="166"/>
                  </a:cubicBezTo>
                  <a:cubicBezTo>
                    <a:pt x="218" y="168"/>
                    <a:pt x="209" y="161"/>
                    <a:pt x="200" y="166"/>
                  </a:cubicBezTo>
                  <a:cubicBezTo>
                    <a:pt x="194" y="169"/>
                    <a:pt x="186" y="175"/>
                    <a:pt x="179" y="174"/>
                  </a:cubicBezTo>
                  <a:cubicBezTo>
                    <a:pt x="170" y="173"/>
                    <a:pt x="168" y="182"/>
                    <a:pt x="159" y="182"/>
                  </a:cubicBezTo>
                  <a:cubicBezTo>
                    <a:pt x="158" y="180"/>
                    <a:pt x="152" y="175"/>
                    <a:pt x="149" y="175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24" y="48"/>
                    <a:pt x="124" y="48"/>
                    <a:pt x="124" y="48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84" y="37"/>
                    <a:pt x="184" y="37"/>
                    <a:pt x="184" y="37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225" y="2"/>
                    <a:pt x="225" y="2"/>
                    <a:pt x="225" y="2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DF286CE5-1703-5F6B-1CC8-DB7306A49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002" y="3413550"/>
              <a:ext cx="691201" cy="415222"/>
            </a:xfrm>
            <a:custGeom>
              <a:avLst/>
              <a:gdLst>
                <a:gd name="T0" fmla="*/ 0 w 271"/>
                <a:gd name="T1" fmla="*/ 55 h 163"/>
                <a:gd name="T2" fmla="*/ 149 w 271"/>
                <a:gd name="T3" fmla="*/ 14 h 163"/>
                <a:gd name="T4" fmla="*/ 159 w 271"/>
                <a:gd name="T5" fmla="*/ 21 h 163"/>
                <a:gd name="T6" fmla="*/ 179 w 271"/>
                <a:gd name="T7" fmla="*/ 13 h 163"/>
                <a:gd name="T8" fmla="*/ 200 w 271"/>
                <a:gd name="T9" fmla="*/ 5 h 163"/>
                <a:gd name="T10" fmla="*/ 228 w 271"/>
                <a:gd name="T11" fmla="*/ 5 h 163"/>
                <a:gd name="T12" fmla="*/ 253 w 271"/>
                <a:gd name="T13" fmla="*/ 3 h 163"/>
                <a:gd name="T14" fmla="*/ 263 w 271"/>
                <a:gd name="T15" fmla="*/ 3 h 163"/>
                <a:gd name="T16" fmla="*/ 263 w 271"/>
                <a:gd name="T17" fmla="*/ 3 h 163"/>
                <a:gd name="T18" fmla="*/ 271 w 271"/>
                <a:gd name="T19" fmla="*/ 3 h 163"/>
                <a:gd name="T20" fmla="*/ 271 w 271"/>
                <a:gd name="T21" fmla="*/ 26 h 163"/>
                <a:gd name="T22" fmla="*/ 269 w 271"/>
                <a:gd name="T23" fmla="*/ 28 h 163"/>
                <a:gd name="T24" fmla="*/ 265 w 271"/>
                <a:gd name="T25" fmla="*/ 33 h 163"/>
                <a:gd name="T26" fmla="*/ 259 w 271"/>
                <a:gd name="T27" fmla="*/ 42 h 163"/>
                <a:gd name="T28" fmla="*/ 253 w 271"/>
                <a:gd name="T29" fmla="*/ 50 h 163"/>
                <a:gd name="T30" fmla="*/ 249 w 271"/>
                <a:gd name="T31" fmla="*/ 57 h 163"/>
                <a:gd name="T32" fmla="*/ 247 w 271"/>
                <a:gd name="T33" fmla="*/ 67 h 163"/>
                <a:gd name="T34" fmla="*/ 247 w 271"/>
                <a:gd name="T35" fmla="*/ 114 h 163"/>
                <a:gd name="T36" fmla="*/ 234 w 271"/>
                <a:gd name="T37" fmla="*/ 131 h 163"/>
                <a:gd name="T38" fmla="*/ 227 w 271"/>
                <a:gd name="T39" fmla="*/ 139 h 163"/>
                <a:gd name="T40" fmla="*/ 221 w 271"/>
                <a:gd name="T41" fmla="*/ 146 h 163"/>
                <a:gd name="T42" fmla="*/ 214 w 271"/>
                <a:gd name="T43" fmla="*/ 153 h 163"/>
                <a:gd name="T44" fmla="*/ 206 w 271"/>
                <a:gd name="T45" fmla="*/ 163 h 163"/>
                <a:gd name="T46" fmla="*/ 195 w 271"/>
                <a:gd name="T47" fmla="*/ 158 h 163"/>
                <a:gd name="T48" fmla="*/ 182 w 271"/>
                <a:gd name="T49" fmla="*/ 163 h 163"/>
                <a:gd name="T50" fmla="*/ 171 w 271"/>
                <a:gd name="T51" fmla="*/ 160 h 163"/>
                <a:gd name="T52" fmla="*/ 160 w 271"/>
                <a:gd name="T53" fmla="*/ 148 h 163"/>
                <a:gd name="T54" fmla="*/ 146 w 271"/>
                <a:gd name="T55" fmla="*/ 138 h 163"/>
                <a:gd name="T56" fmla="*/ 124 w 271"/>
                <a:gd name="T57" fmla="*/ 132 h 163"/>
                <a:gd name="T58" fmla="*/ 117 w 271"/>
                <a:gd name="T59" fmla="*/ 129 h 163"/>
                <a:gd name="T60" fmla="*/ 102 w 271"/>
                <a:gd name="T61" fmla="*/ 138 h 163"/>
                <a:gd name="T62" fmla="*/ 28 w 271"/>
                <a:gd name="T63" fmla="*/ 128 h 163"/>
                <a:gd name="T64" fmla="*/ 28 w 271"/>
                <a:gd name="T65" fmla="*/ 128 h 163"/>
                <a:gd name="T66" fmla="*/ 0 w 271"/>
                <a:gd name="T67" fmla="*/ 126 h 163"/>
                <a:gd name="T68" fmla="*/ 0 w 271"/>
                <a:gd name="T69" fmla="*/ 5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163">
                  <a:moveTo>
                    <a:pt x="0" y="55"/>
                  </a:moveTo>
                  <a:cubicBezTo>
                    <a:pt x="149" y="14"/>
                    <a:pt x="149" y="14"/>
                    <a:pt x="149" y="14"/>
                  </a:cubicBezTo>
                  <a:cubicBezTo>
                    <a:pt x="152" y="14"/>
                    <a:pt x="158" y="19"/>
                    <a:pt x="159" y="21"/>
                  </a:cubicBezTo>
                  <a:cubicBezTo>
                    <a:pt x="168" y="21"/>
                    <a:pt x="170" y="12"/>
                    <a:pt x="179" y="13"/>
                  </a:cubicBezTo>
                  <a:cubicBezTo>
                    <a:pt x="186" y="14"/>
                    <a:pt x="194" y="8"/>
                    <a:pt x="200" y="5"/>
                  </a:cubicBezTo>
                  <a:cubicBezTo>
                    <a:pt x="209" y="0"/>
                    <a:pt x="218" y="7"/>
                    <a:pt x="228" y="5"/>
                  </a:cubicBezTo>
                  <a:cubicBezTo>
                    <a:pt x="237" y="3"/>
                    <a:pt x="244" y="4"/>
                    <a:pt x="253" y="3"/>
                  </a:cubicBezTo>
                  <a:cubicBezTo>
                    <a:pt x="263" y="3"/>
                    <a:pt x="263" y="3"/>
                    <a:pt x="263" y="3"/>
                  </a:cubicBezTo>
                  <a:cubicBezTo>
                    <a:pt x="263" y="3"/>
                    <a:pt x="263" y="3"/>
                    <a:pt x="263" y="3"/>
                  </a:cubicBezTo>
                  <a:cubicBezTo>
                    <a:pt x="271" y="3"/>
                    <a:pt x="271" y="3"/>
                    <a:pt x="271" y="3"/>
                  </a:cubicBezTo>
                  <a:cubicBezTo>
                    <a:pt x="271" y="26"/>
                    <a:pt x="271" y="26"/>
                    <a:pt x="271" y="26"/>
                  </a:cubicBezTo>
                  <a:cubicBezTo>
                    <a:pt x="270" y="27"/>
                    <a:pt x="270" y="28"/>
                    <a:pt x="269" y="28"/>
                  </a:cubicBezTo>
                  <a:cubicBezTo>
                    <a:pt x="268" y="31"/>
                    <a:pt x="266" y="32"/>
                    <a:pt x="265" y="33"/>
                  </a:cubicBezTo>
                  <a:cubicBezTo>
                    <a:pt x="263" y="37"/>
                    <a:pt x="261" y="39"/>
                    <a:pt x="259" y="42"/>
                  </a:cubicBezTo>
                  <a:cubicBezTo>
                    <a:pt x="257" y="44"/>
                    <a:pt x="254" y="49"/>
                    <a:pt x="253" y="50"/>
                  </a:cubicBezTo>
                  <a:cubicBezTo>
                    <a:pt x="252" y="52"/>
                    <a:pt x="250" y="55"/>
                    <a:pt x="249" y="57"/>
                  </a:cubicBezTo>
                  <a:cubicBezTo>
                    <a:pt x="248" y="60"/>
                    <a:pt x="247" y="64"/>
                    <a:pt x="247" y="67"/>
                  </a:cubicBezTo>
                  <a:cubicBezTo>
                    <a:pt x="247" y="114"/>
                    <a:pt x="247" y="114"/>
                    <a:pt x="247" y="114"/>
                  </a:cubicBezTo>
                  <a:cubicBezTo>
                    <a:pt x="243" y="120"/>
                    <a:pt x="239" y="126"/>
                    <a:pt x="234" y="131"/>
                  </a:cubicBezTo>
                  <a:cubicBezTo>
                    <a:pt x="232" y="134"/>
                    <a:pt x="230" y="136"/>
                    <a:pt x="227" y="139"/>
                  </a:cubicBezTo>
                  <a:cubicBezTo>
                    <a:pt x="225" y="141"/>
                    <a:pt x="222" y="143"/>
                    <a:pt x="221" y="146"/>
                  </a:cubicBezTo>
                  <a:cubicBezTo>
                    <a:pt x="218" y="147"/>
                    <a:pt x="216" y="151"/>
                    <a:pt x="214" y="153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95" y="158"/>
                    <a:pt x="195" y="158"/>
                    <a:pt x="195" y="158"/>
                  </a:cubicBezTo>
                  <a:cubicBezTo>
                    <a:pt x="190" y="158"/>
                    <a:pt x="188" y="163"/>
                    <a:pt x="182" y="163"/>
                  </a:cubicBezTo>
                  <a:cubicBezTo>
                    <a:pt x="179" y="163"/>
                    <a:pt x="173" y="163"/>
                    <a:pt x="171" y="160"/>
                  </a:cubicBezTo>
                  <a:cubicBezTo>
                    <a:pt x="166" y="152"/>
                    <a:pt x="172" y="149"/>
                    <a:pt x="160" y="148"/>
                  </a:cubicBezTo>
                  <a:cubicBezTo>
                    <a:pt x="155" y="139"/>
                    <a:pt x="158" y="137"/>
                    <a:pt x="146" y="138"/>
                  </a:cubicBezTo>
                  <a:cubicBezTo>
                    <a:pt x="138" y="138"/>
                    <a:pt x="128" y="140"/>
                    <a:pt x="124" y="132"/>
                  </a:cubicBezTo>
                  <a:cubicBezTo>
                    <a:pt x="122" y="128"/>
                    <a:pt x="121" y="126"/>
                    <a:pt x="117" y="129"/>
                  </a:cubicBezTo>
                  <a:cubicBezTo>
                    <a:pt x="113" y="131"/>
                    <a:pt x="106" y="140"/>
                    <a:pt x="102" y="13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55"/>
                    <a:pt x="0" y="55"/>
                    <a:pt x="0" y="55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A43C4863-249C-8D1E-0E51-094DB5C1B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3022" y="3734689"/>
              <a:ext cx="1013594" cy="693710"/>
            </a:xfrm>
            <a:custGeom>
              <a:avLst/>
              <a:gdLst>
                <a:gd name="T0" fmla="*/ 0 w 398"/>
                <a:gd name="T1" fmla="*/ 206 h 272"/>
                <a:gd name="T2" fmla="*/ 28 w 398"/>
                <a:gd name="T3" fmla="*/ 171 h 272"/>
                <a:gd name="T4" fmla="*/ 66 w 398"/>
                <a:gd name="T5" fmla="*/ 133 h 272"/>
                <a:gd name="T6" fmla="*/ 66 w 398"/>
                <a:gd name="T7" fmla="*/ 115 h 272"/>
                <a:gd name="T8" fmla="*/ 124 w 398"/>
                <a:gd name="T9" fmla="*/ 73 h 272"/>
                <a:gd name="T10" fmla="*/ 124 w 398"/>
                <a:gd name="T11" fmla="*/ 55 h 272"/>
                <a:gd name="T12" fmla="*/ 220 w 398"/>
                <a:gd name="T13" fmla="*/ 2 h 272"/>
                <a:gd name="T14" fmla="*/ 220 w 398"/>
                <a:gd name="T15" fmla="*/ 2 h 272"/>
                <a:gd name="T16" fmla="*/ 294 w 398"/>
                <a:gd name="T17" fmla="*/ 12 h 272"/>
                <a:gd name="T18" fmla="*/ 309 w 398"/>
                <a:gd name="T19" fmla="*/ 3 h 272"/>
                <a:gd name="T20" fmla="*/ 316 w 398"/>
                <a:gd name="T21" fmla="*/ 6 h 272"/>
                <a:gd name="T22" fmla="*/ 338 w 398"/>
                <a:gd name="T23" fmla="*/ 12 h 272"/>
                <a:gd name="T24" fmla="*/ 352 w 398"/>
                <a:gd name="T25" fmla="*/ 22 h 272"/>
                <a:gd name="T26" fmla="*/ 363 w 398"/>
                <a:gd name="T27" fmla="*/ 34 h 272"/>
                <a:gd name="T28" fmla="*/ 374 w 398"/>
                <a:gd name="T29" fmla="*/ 37 h 272"/>
                <a:gd name="T30" fmla="*/ 387 w 398"/>
                <a:gd name="T31" fmla="*/ 32 h 272"/>
                <a:gd name="T32" fmla="*/ 398 w 398"/>
                <a:gd name="T33" fmla="*/ 37 h 272"/>
                <a:gd name="T34" fmla="*/ 398 w 398"/>
                <a:gd name="T35" fmla="*/ 37 h 272"/>
                <a:gd name="T36" fmla="*/ 394 w 398"/>
                <a:gd name="T37" fmla="*/ 41 h 272"/>
                <a:gd name="T38" fmla="*/ 394 w 398"/>
                <a:gd name="T39" fmla="*/ 41 h 272"/>
                <a:gd name="T40" fmla="*/ 374 w 398"/>
                <a:gd name="T41" fmla="*/ 50 h 272"/>
                <a:gd name="T42" fmla="*/ 369 w 398"/>
                <a:gd name="T43" fmla="*/ 54 h 272"/>
                <a:gd name="T44" fmla="*/ 352 w 398"/>
                <a:gd name="T45" fmla="*/ 62 h 272"/>
                <a:gd name="T46" fmla="*/ 311 w 398"/>
                <a:gd name="T47" fmla="*/ 70 h 272"/>
                <a:gd name="T48" fmla="*/ 293 w 398"/>
                <a:gd name="T49" fmla="*/ 73 h 272"/>
                <a:gd name="T50" fmla="*/ 285 w 398"/>
                <a:gd name="T51" fmla="*/ 73 h 272"/>
                <a:gd name="T52" fmla="*/ 279 w 398"/>
                <a:gd name="T53" fmla="*/ 74 h 272"/>
                <a:gd name="T54" fmla="*/ 281 w 398"/>
                <a:gd name="T55" fmla="*/ 89 h 272"/>
                <a:gd name="T56" fmla="*/ 222 w 398"/>
                <a:gd name="T57" fmla="*/ 116 h 272"/>
                <a:gd name="T58" fmla="*/ 121 w 398"/>
                <a:gd name="T59" fmla="*/ 177 h 272"/>
                <a:gd name="T60" fmla="*/ 105 w 398"/>
                <a:gd name="T61" fmla="*/ 188 h 272"/>
                <a:gd name="T62" fmla="*/ 105 w 398"/>
                <a:gd name="T63" fmla="*/ 204 h 272"/>
                <a:gd name="T64" fmla="*/ 94 w 398"/>
                <a:gd name="T65" fmla="*/ 207 h 272"/>
                <a:gd name="T66" fmla="*/ 41 w 398"/>
                <a:gd name="T67" fmla="*/ 258 h 272"/>
                <a:gd name="T68" fmla="*/ 26 w 398"/>
                <a:gd name="T69" fmla="*/ 272 h 272"/>
                <a:gd name="T70" fmla="*/ 0 w 398"/>
                <a:gd name="T71" fmla="*/ 20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8" h="272">
                  <a:moveTo>
                    <a:pt x="0" y="206"/>
                  </a:moveTo>
                  <a:cubicBezTo>
                    <a:pt x="28" y="171"/>
                    <a:pt x="28" y="171"/>
                    <a:pt x="28" y="171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94" y="12"/>
                    <a:pt x="294" y="12"/>
                    <a:pt x="294" y="12"/>
                  </a:cubicBezTo>
                  <a:cubicBezTo>
                    <a:pt x="298" y="14"/>
                    <a:pt x="305" y="5"/>
                    <a:pt x="309" y="3"/>
                  </a:cubicBezTo>
                  <a:cubicBezTo>
                    <a:pt x="313" y="0"/>
                    <a:pt x="314" y="2"/>
                    <a:pt x="316" y="6"/>
                  </a:cubicBezTo>
                  <a:cubicBezTo>
                    <a:pt x="320" y="14"/>
                    <a:pt x="330" y="12"/>
                    <a:pt x="338" y="12"/>
                  </a:cubicBezTo>
                  <a:cubicBezTo>
                    <a:pt x="350" y="11"/>
                    <a:pt x="347" y="13"/>
                    <a:pt x="352" y="22"/>
                  </a:cubicBezTo>
                  <a:cubicBezTo>
                    <a:pt x="364" y="23"/>
                    <a:pt x="358" y="26"/>
                    <a:pt x="363" y="34"/>
                  </a:cubicBezTo>
                  <a:cubicBezTo>
                    <a:pt x="365" y="37"/>
                    <a:pt x="371" y="37"/>
                    <a:pt x="374" y="37"/>
                  </a:cubicBezTo>
                  <a:cubicBezTo>
                    <a:pt x="380" y="37"/>
                    <a:pt x="382" y="32"/>
                    <a:pt x="387" y="32"/>
                  </a:cubicBezTo>
                  <a:cubicBezTo>
                    <a:pt x="398" y="37"/>
                    <a:pt x="398" y="37"/>
                    <a:pt x="398" y="37"/>
                  </a:cubicBezTo>
                  <a:cubicBezTo>
                    <a:pt x="398" y="37"/>
                    <a:pt x="398" y="37"/>
                    <a:pt x="398" y="37"/>
                  </a:cubicBezTo>
                  <a:cubicBezTo>
                    <a:pt x="394" y="41"/>
                    <a:pt x="394" y="41"/>
                    <a:pt x="394" y="41"/>
                  </a:cubicBezTo>
                  <a:cubicBezTo>
                    <a:pt x="394" y="41"/>
                    <a:pt x="394" y="41"/>
                    <a:pt x="394" y="41"/>
                  </a:cubicBezTo>
                  <a:cubicBezTo>
                    <a:pt x="374" y="50"/>
                    <a:pt x="374" y="50"/>
                    <a:pt x="374" y="50"/>
                  </a:cubicBezTo>
                  <a:cubicBezTo>
                    <a:pt x="373" y="51"/>
                    <a:pt x="371" y="54"/>
                    <a:pt x="369" y="54"/>
                  </a:cubicBezTo>
                  <a:cubicBezTo>
                    <a:pt x="368" y="56"/>
                    <a:pt x="355" y="62"/>
                    <a:pt x="352" y="62"/>
                  </a:cubicBezTo>
                  <a:cubicBezTo>
                    <a:pt x="339" y="63"/>
                    <a:pt x="325" y="68"/>
                    <a:pt x="311" y="70"/>
                  </a:cubicBezTo>
                  <a:cubicBezTo>
                    <a:pt x="306" y="70"/>
                    <a:pt x="298" y="71"/>
                    <a:pt x="293" y="73"/>
                  </a:cubicBezTo>
                  <a:cubicBezTo>
                    <a:pt x="291" y="74"/>
                    <a:pt x="287" y="73"/>
                    <a:pt x="285" y="73"/>
                  </a:cubicBezTo>
                  <a:cubicBezTo>
                    <a:pt x="282" y="73"/>
                    <a:pt x="280" y="74"/>
                    <a:pt x="279" y="74"/>
                  </a:cubicBezTo>
                  <a:cubicBezTo>
                    <a:pt x="279" y="79"/>
                    <a:pt x="287" y="82"/>
                    <a:pt x="281" y="89"/>
                  </a:cubicBezTo>
                  <a:cubicBezTo>
                    <a:pt x="222" y="116"/>
                    <a:pt x="222" y="116"/>
                    <a:pt x="222" y="116"/>
                  </a:cubicBezTo>
                  <a:cubicBezTo>
                    <a:pt x="121" y="177"/>
                    <a:pt x="121" y="177"/>
                    <a:pt x="121" y="177"/>
                  </a:cubicBezTo>
                  <a:cubicBezTo>
                    <a:pt x="105" y="188"/>
                    <a:pt x="105" y="188"/>
                    <a:pt x="105" y="188"/>
                  </a:cubicBezTo>
                  <a:cubicBezTo>
                    <a:pt x="105" y="204"/>
                    <a:pt x="105" y="204"/>
                    <a:pt x="105" y="204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41" y="258"/>
                    <a:pt x="41" y="258"/>
                    <a:pt x="41" y="258"/>
                  </a:cubicBezTo>
                  <a:cubicBezTo>
                    <a:pt x="26" y="272"/>
                    <a:pt x="26" y="272"/>
                    <a:pt x="26" y="272"/>
                  </a:cubicBezTo>
                  <a:cubicBezTo>
                    <a:pt x="0" y="206"/>
                    <a:pt x="0" y="206"/>
                    <a:pt x="0" y="206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62A72B92-2E5C-3A31-885B-2BCA4ECA6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9249" y="4749537"/>
              <a:ext cx="641023" cy="588336"/>
            </a:xfrm>
            <a:custGeom>
              <a:avLst/>
              <a:gdLst>
                <a:gd name="T0" fmla="*/ 166 w 252"/>
                <a:gd name="T1" fmla="*/ 0 h 231"/>
                <a:gd name="T2" fmla="*/ 168 w 252"/>
                <a:gd name="T3" fmla="*/ 1 h 231"/>
                <a:gd name="T4" fmla="*/ 184 w 252"/>
                <a:gd name="T5" fmla="*/ 13 h 231"/>
                <a:gd name="T6" fmla="*/ 197 w 252"/>
                <a:gd name="T7" fmla="*/ 28 h 231"/>
                <a:gd name="T8" fmla="*/ 220 w 252"/>
                <a:gd name="T9" fmla="*/ 43 h 231"/>
                <a:gd name="T10" fmla="*/ 235 w 252"/>
                <a:gd name="T11" fmla="*/ 67 h 231"/>
                <a:gd name="T12" fmla="*/ 243 w 252"/>
                <a:gd name="T13" fmla="*/ 91 h 231"/>
                <a:gd name="T14" fmla="*/ 240 w 252"/>
                <a:gd name="T15" fmla="*/ 107 h 231"/>
                <a:gd name="T16" fmla="*/ 247 w 252"/>
                <a:gd name="T17" fmla="*/ 130 h 231"/>
                <a:gd name="T18" fmla="*/ 251 w 252"/>
                <a:gd name="T19" fmla="*/ 142 h 231"/>
                <a:gd name="T20" fmla="*/ 241 w 252"/>
                <a:gd name="T21" fmla="*/ 150 h 231"/>
                <a:gd name="T22" fmla="*/ 238 w 252"/>
                <a:gd name="T23" fmla="*/ 152 h 231"/>
                <a:gd name="T24" fmla="*/ 231 w 252"/>
                <a:gd name="T25" fmla="*/ 160 h 231"/>
                <a:gd name="T26" fmla="*/ 232 w 252"/>
                <a:gd name="T27" fmla="*/ 231 h 231"/>
                <a:gd name="T28" fmla="*/ 232 w 252"/>
                <a:gd name="T29" fmla="*/ 231 h 231"/>
                <a:gd name="T30" fmla="*/ 4 w 252"/>
                <a:gd name="T31" fmla="*/ 231 h 231"/>
                <a:gd name="T32" fmla="*/ 4 w 252"/>
                <a:gd name="T33" fmla="*/ 231 h 231"/>
                <a:gd name="T34" fmla="*/ 0 w 252"/>
                <a:gd name="T35" fmla="*/ 88 h 231"/>
                <a:gd name="T36" fmla="*/ 10 w 252"/>
                <a:gd name="T37" fmla="*/ 74 h 231"/>
                <a:gd name="T38" fmla="*/ 10 w 252"/>
                <a:gd name="T39" fmla="*/ 74 h 231"/>
                <a:gd name="T40" fmla="*/ 12 w 252"/>
                <a:gd name="T41" fmla="*/ 74 h 231"/>
                <a:gd name="T42" fmla="*/ 13 w 252"/>
                <a:gd name="T43" fmla="*/ 73 h 231"/>
                <a:gd name="T44" fmla="*/ 26 w 252"/>
                <a:gd name="T45" fmla="*/ 61 h 231"/>
                <a:gd name="T46" fmla="*/ 31 w 252"/>
                <a:gd name="T47" fmla="*/ 56 h 231"/>
                <a:gd name="T48" fmla="*/ 53 w 252"/>
                <a:gd name="T49" fmla="*/ 45 h 231"/>
                <a:gd name="T50" fmla="*/ 81 w 252"/>
                <a:gd name="T51" fmla="*/ 38 h 231"/>
                <a:gd name="T52" fmla="*/ 138 w 252"/>
                <a:gd name="T53" fmla="*/ 30 h 231"/>
                <a:gd name="T54" fmla="*/ 166 w 252"/>
                <a:gd name="T55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2" h="231">
                  <a:moveTo>
                    <a:pt x="166" y="0"/>
                  </a:moveTo>
                  <a:cubicBezTo>
                    <a:pt x="167" y="1"/>
                    <a:pt x="167" y="1"/>
                    <a:pt x="168" y="1"/>
                  </a:cubicBezTo>
                  <a:cubicBezTo>
                    <a:pt x="170" y="7"/>
                    <a:pt x="180" y="8"/>
                    <a:pt x="184" y="13"/>
                  </a:cubicBezTo>
                  <a:cubicBezTo>
                    <a:pt x="189" y="18"/>
                    <a:pt x="193" y="22"/>
                    <a:pt x="197" y="28"/>
                  </a:cubicBezTo>
                  <a:cubicBezTo>
                    <a:pt x="203" y="38"/>
                    <a:pt x="213" y="34"/>
                    <a:pt x="220" y="43"/>
                  </a:cubicBezTo>
                  <a:cubicBezTo>
                    <a:pt x="226" y="50"/>
                    <a:pt x="231" y="59"/>
                    <a:pt x="235" y="67"/>
                  </a:cubicBezTo>
                  <a:cubicBezTo>
                    <a:pt x="237" y="76"/>
                    <a:pt x="242" y="82"/>
                    <a:pt x="243" y="91"/>
                  </a:cubicBezTo>
                  <a:cubicBezTo>
                    <a:pt x="244" y="97"/>
                    <a:pt x="244" y="102"/>
                    <a:pt x="240" y="107"/>
                  </a:cubicBezTo>
                  <a:cubicBezTo>
                    <a:pt x="234" y="114"/>
                    <a:pt x="242" y="126"/>
                    <a:pt x="247" y="130"/>
                  </a:cubicBezTo>
                  <a:cubicBezTo>
                    <a:pt x="250" y="133"/>
                    <a:pt x="252" y="138"/>
                    <a:pt x="251" y="142"/>
                  </a:cubicBezTo>
                  <a:cubicBezTo>
                    <a:pt x="250" y="145"/>
                    <a:pt x="243" y="146"/>
                    <a:pt x="241" y="150"/>
                  </a:cubicBezTo>
                  <a:cubicBezTo>
                    <a:pt x="240" y="150"/>
                    <a:pt x="239" y="152"/>
                    <a:pt x="238" y="152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4" y="231"/>
                    <a:pt x="4" y="231"/>
                    <a:pt x="4" y="231"/>
                  </a:cubicBezTo>
                  <a:cubicBezTo>
                    <a:pt x="4" y="231"/>
                    <a:pt x="4" y="231"/>
                    <a:pt x="4" y="23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2" y="74"/>
                    <a:pt x="11" y="74"/>
                    <a:pt x="12" y="74"/>
                  </a:cubicBezTo>
                  <a:cubicBezTo>
                    <a:pt x="12" y="73"/>
                    <a:pt x="13" y="73"/>
                    <a:pt x="13" y="73"/>
                  </a:cubicBezTo>
                  <a:cubicBezTo>
                    <a:pt x="16" y="69"/>
                    <a:pt x="23" y="64"/>
                    <a:pt x="26" y="61"/>
                  </a:cubicBezTo>
                  <a:cubicBezTo>
                    <a:pt x="28" y="59"/>
                    <a:pt x="29" y="57"/>
                    <a:pt x="31" y="56"/>
                  </a:cubicBezTo>
                  <a:cubicBezTo>
                    <a:pt x="38" y="50"/>
                    <a:pt x="45" y="48"/>
                    <a:pt x="53" y="45"/>
                  </a:cubicBezTo>
                  <a:cubicBezTo>
                    <a:pt x="63" y="43"/>
                    <a:pt x="72" y="40"/>
                    <a:pt x="81" y="38"/>
                  </a:cubicBezTo>
                  <a:cubicBezTo>
                    <a:pt x="138" y="30"/>
                    <a:pt x="138" y="30"/>
                    <a:pt x="138" y="30"/>
                  </a:cubicBezTo>
                  <a:cubicBezTo>
                    <a:pt x="166" y="0"/>
                    <a:pt x="166" y="0"/>
                    <a:pt x="166" y="0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1A4AE1CA-BB1E-E3BC-BE7C-B8532104F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627" y="4341841"/>
              <a:ext cx="937073" cy="595863"/>
            </a:xfrm>
            <a:custGeom>
              <a:avLst/>
              <a:gdLst>
                <a:gd name="T0" fmla="*/ 0 w 368"/>
                <a:gd name="T1" fmla="*/ 95 h 234"/>
                <a:gd name="T2" fmla="*/ 2 w 368"/>
                <a:gd name="T3" fmla="*/ 94 h 234"/>
                <a:gd name="T4" fmla="*/ 24 w 368"/>
                <a:gd name="T5" fmla="*/ 69 h 234"/>
                <a:gd name="T6" fmla="*/ 26 w 368"/>
                <a:gd name="T7" fmla="*/ 69 h 234"/>
                <a:gd name="T8" fmla="*/ 75 w 368"/>
                <a:gd name="T9" fmla="*/ 36 h 234"/>
                <a:gd name="T10" fmla="*/ 88 w 368"/>
                <a:gd name="T11" fmla="*/ 27 h 234"/>
                <a:gd name="T12" fmla="*/ 122 w 368"/>
                <a:gd name="T13" fmla="*/ 6 h 234"/>
                <a:gd name="T14" fmla="*/ 103 w 368"/>
                <a:gd name="T15" fmla="*/ 31 h 234"/>
                <a:gd name="T16" fmla="*/ 106 w 368"/>
                <a:gd name="T17" fmla="*/ 43 h 234"/>
                <a:gd name="T18" fmla="*/ 128 w 368"/>
                <a:gd name="T19" fmla="*/ 27 h 234"/>
                <a:gd name="T20" fmla="*/ 138 w 368"/>
                <a:gd name="T21" fmla="*/ 22 h 234"/>
                <a:gd name="T22" fmla="*/ 154 w 368"/>
                <a:gd name="T23" fmla="*/ 34 h 234"/>
                <a:gd name="T24" fmla="*/ 188 w 368"/>
                <a:gd name="T25" fmla="*/ 23 h 234"/>
                <a:gd name="T26" fmla="*/ 297 w 368"/>
                <a:gd name="T27" fmla="*/ 13 h 234"/>
                <a:gd name="T28" fmla="*/ 340 w 368"/>
                <a:gd name="T29" fmla="*/ 0 h 234"/>
                <a:gd name="T30" fmla="*/ 340 w 368"/>
                <a:gd name="T31" fmla="*/ 0 h 234"/>
                <a:gd name="T32" fmla="*/ 339 w 368"/>
                <a:gd name="T33" fmla="*/ 9 h 234"/>
                <a:gd name="T34" fmla="*/ 337 w 368"/>
                <a:gd name="T35" fmla="*/ 19 h 234"/>
                <a:gd name="T36" fmla="*/ 341 w 368"/>
                <a:gd name="T37" fmla="*/ 30 h 234"/>
                <a:gd name="T38" fmla="*/ 344 w 368"/>
                <a:gd name="T39" fmla="*/ 35 h 234"/>
                <a:gd name="T40" fmla="*/ 357 w 368"/>
                <a:gd name="T41" fmla="*/ 51 h 234"/>
                <a:gd name="T42" fmla="*/ 368 w 368"/>
                <a:gd name="T43" fmla="*/ 64 h 234"/>
                <a:gd name="T44" fmla="*/ 368 w 368"/>
                <a:gd name="T45" fmla="*/ 64 h 234"/>
                <a:gd name="T46" fmla="*/ 356 w 368"/>
                <a:gd name="T47" fmla="*/ 70 h 234"/>
                <a:gd name="T48" fmla="*/ 343 w 368"/>
                <a:gd name="T49" fmla="*/ 69 h 234"/>
                <a:gd name="T50" fmla="*/ 338 w 368"/>
                <a:gd name="T51" fmla="*/ 81 h 234"/>
                <a:gd name="T52" fmla="*/ 341 w 368"/>
                <a:gd name="T53" fmla="*/ 87 h 234"/>
                <a:gd name="T54" fmla="*/ 336 w 368"/>
                <a:gd name="T55" fmla="*/ 95 h 234"/>
                <a:gd name="T56" fmla="*/ 340 w 368"/>
                <a:gd name="T57" fmla="*/ 101 h 234"/>
                <a:gd name="T58" fmla="*/ 322 w 368"/>
                <a:gd name="T59" fmla="*/ 102 h 234"/>
                <a:gd name="T60" fmla="*/ 308 w 368"/>
                <a:gd name="T61" fmla="*/ 109 h 234"/>
                <a:gd name="T62" fmla="*/ 291 w 368"/>
                <a:gd name="T63" fmla="*/ 114 h 234"/>
                <a:gd name="T64" fmla="*/ 283 w 368"/>
                <a:gd name="T65" fmla="*/ 117 h 234"/>
                <a:gd name="T66" fmla="*/ 273 w 368"/>
                <a:gd name="T67" fmla="*/ 124 h 234"/>
                <a:gd name="T68" fmla="*/ 256 w 368"/>
                <a:gd name="T69" fmla="*/ 139 h 234"/>
                <a:gd name="T70" fmla="*/ 239 w 368"/>
                <a:gd name="T71" fmla="*/ 156 h 234"/>
                <a:gd name="T72" fmla="*/ 235 w 368"/>
                <a:gd name="T73" fmla="*/ 160 h 234"/>
                <a:gd name="T74" fmla="*/ 235 w 368"/>
                <a:gd name="T75" fmla="*/ 160 h 234"/>
                <a:gd name="T76" fmla="*/ 207 w 368"/>
                <a:gd name="T77" fmla="*/ 190 h 234"/>
                <a:gd name="T78" fmla="*/ 150 w 368"/>
                <a:gd name="T79" fmla="*/ 198 h 234"/>
                <a:gd name="T80" fmla="*/ 122 w 368"/>
                <a:gd name="T81" fmla="*/ 205 h 234"/>
                <a:gd name="T82" fmla="*/ 100 w 368"/>
                <a:gd name="T83" fmla="*/ 216 h 234"/>
                <a:gd name="T84" fmla="*/ 95 w 368"/>
                <a:gd name="T85" fmla="*/ 221 h 234"/>
                <a:gd name="T86" fmla="*/ 82 w 368"/>
                <a:gd name="T87" fmla="*/ 233 h 234"/>
                <a:gd name="T88" fmla="*/ 81 w 368"/>
                <a:gd name="T89" fmla="*/ 234 h 234"/>
                <a:gd name="T90" fmla="*/ 79 w 368"/>
                <a:gd name="T91" fmla="*/ 234 h 234"/>
                <a:gd name="T92" fmla="*/ 79 w 368"/>
                <a:gd name="T93" fmla="*/ 234 h 234"/>
                <a:gd name="T94" fmla="*/ 71 w 368"/>
                <a:gd name="T95" fmla="*/ 218 h 234"/>
                <a:gd name="T96" fmla="*/ 63 w 368"/>
                <a:gd name="T97" fmla="*/ 211 h 234"/>
                <a:gd name="T98" fmla="*/ 48 w 368"/>
                <a:gd name="T99" fmla="*/ 182 h 234"/>
                <a:gd name="T100" fmla="*/ 45 w 368"/>
                <a:gd name="T101" fmla="*/ 172 h 234"/>
                <a:gd name="T102" fmla="*/ 33 w 368"/>
                <a:gd name="T103" fmla="*/ 150 h 234"/>
                <a:gd name="T104" fmla="*/ 23 w 368"/>
                <a:gd name="T105" fmla="*/ 126 h 234"/>
                <a:gd name="T106" fmla="*/ 9 w 368"/>
                <a:gd name="T107" fmla="*/ 115 h 234"/>
                <a:gd name="T108" fmla="*/ 1 w 368"/>
                <a:gd name="T109" fmla="*/ 97 h 234"/>
                <a:gd name="T110" fmla="*/ 0 w 368"/>
                <a:gd name="T111" fmla="*/ 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8" h="234">
                  <a:moveTo>
                    <a:pt x="0" y="95"/>
                  </a:moveTo>
                  <a:cubicBezTo>
                    <a:pt x="1" y="94"/>
                    <a:pt x="1" y="94"/>
                    <a:pt x="2" y="94"/>
                  </a:cubicBezTo>
                  <a:cubicBezTo>
                    <a:pt x="10" y="92"/>
                    <a:pt x="16" y="70"/>
                    <a:pt x="24" y="69"/>
                  </a:cubicBezTo>
                  <a:cubicBezTo>
                    <a:pt x="25" y="69"/>
                    <a:pt x="25" y="69"/>
                    <a:pt x="26" y="69"/>
                  </a:cubicBezTo>
                  <a:cubicBezTo>
                    <a:pt x="46" y="69"/>
                    <a:pt x="61" y="47"/>
                    <a:pt x="75" y="36"/>
                  </a:cubicBezTo>
                  <a:cubicBezTo>
                    <a:pt x="77" y="33"/>
                    <a:pt x="85" y="29"/>
                    <a:pt x="88" y="27"/>
                  </a:cubicBezTo>
                  <a:cubicBezTo>
                    <a:pt x="98" y="20"/>
                    <a:pt x="109" y="4"/>
                    <a:pt x="122" y="6"/>
                  </a:cubicBezTo>
                  <a:cubicBezTo>
                    <a:pt x="125" y="12"/>
                    <a:pt x="108" y="28"/>
                    <a:pt x="103" y="31"/>
                  </a:cubicBezTo>
                  <a:cubicBezTo>
                    <a:pt x="95" y="37"/>
                    <a:pt x="95" y="51"/>
                    <a:pt x="106" y="43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9" y="26"/>
                    <a:pt x="136" y="17"/>
                    <a:pt x="138" y="22"/>
                  </a:cubicBezTo>
                  <a:cubicBezTo>
                    <a:pt x="143" y="29"/>
                    <a:pt x="143" y="37"/>
                    <a:pt x="154" y="34"/>
                  </a:cubicBezTo>
                  <a:cubicBezTo>
                    <a:pt x="166" y="32"/>
                    <a:pt x="177" y="25"/>
                    <a:pt x="188" y="23"/>
                  </a:cubicBezTo>
                  <a:cubicBezTo>
                    <a:pt x="297" y="13"/>
                    <a:pt x="297" y="13"/>
                    <a:pt x="297" y="13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2"/>
                    <a:pt x="340" y="7"/>
                    <a:pt x="339" y="9"/>
                  </a:cubicBezTo>
                  <a:cubicBezTo>
                    <a:pt x="338" y="13"/>
                    <a:pt x="337" y="15"/>
                    <a:pt x="337" y="19"/>
                  </a:cubicBezTo>
                  <a:cubicBezTo>
                    <a:pt x="338" y="23"/>
                    <a:pt x="340" y="27"/>
                    <a:pt x="341" y="30"/>
                  </a:cubicBezTo>
                  <a:cubicBezTo>
                    <a:pt x="342" y="31"/>
                    <a:pt x="343" y="34"/>
                    <a:pt x="344" y="35"/>
                  </a:cubicBezTo>
                  <a:cubicBezTo>
                    <a:pt x="348" y="40"/>
                    <a:pt x="352" y="46"/>
                    <a:pt x="357" y="51"/>
                  </a:cubicBezTo>
                  <a:cubicBezTo>
                    <a:pt x="368" y="64"/>
                    <a:pt x="368" y="64"/>
                    <a:pt x="368" y="64"/>
                  </a:cubicBezTo>
                  <a:cubicBezTo>
                    <a:pt x="368" y="64"/>
                    <a:pt x="368" y="64"/>
                    <a:pt x="368" y="64"/>
                  </a:cubicBezTo>
                  <a:cubicBezTo>
                    <a:pt x="356" y="70"/>
                    <a:pt x="356" y="70"/>
                    <a:pt x="356" y="70"/>
                  </a:cubicBezTo>
                  <a:cubicBezTo>
                    <a:pt x="353" y="71"/>
                    <a:pt x="347" y="68"/>
                    <a:pt x="343" y="69"/>
                  </a:cubicBezTo>
                  <a:cubicBezTo>
                    <a:pt x="340" y="71"/>
                    <a:pt x="337" y="78"/>
                    <a:pt x="338" y="81"/>
                  </a:cubicBezTo>
                  <a:cubicBezTo>
                    <a:pt x="339" y="84"/>
                    <a:pt x="341" y="85"/>
                    <a:pt x="341" y="87"/>
                  </a:cubicBezTo>
                  <a:cubicBezTo>
                    <a:pt x="339" y="89"/>
                    <a:pt x="335" y="92"/>
                    <a:pt x="336" y="95"/>
                  </a:cubicBezTo>
                  <a:cubicBezTo>
                    <a:pt x="337" y="96"/>
                    <a:pt x="341" y="100"/>
                    <a:pt x="340" y="101"/>
                  </a:cubicBezTo>
                  <a:cubicBezTo>
                    <a:pt x="339" y="105"/>
                    <a:pt x="325" y="102"/>
                    <a:pt x="322" y="102"/>
                  </a:cubicBezTo>
                  <a:cubicBezTo>
                    <a:pt x="316" y="103"/>
                    <a:pt x="311" y="104"/>
                    <a:pt x="308" y="109"/>
                  </a:cubicBezTo>
                  <a:cubicBezTo>
                    <a:pt x="303" y="111"/>
                    <a:pt x="296" y="114"/>
                    <a:pt x="291" y="114"/>
                  </a:cubicBezTo>
                  <a:cubicBezTo>
                    <a:pt x="289" y="115"/>
                    <a:pt x="285" y="116"/>
                    <a:pt x="283" y="117"/>
                  </a:cubicBezTo>
                  <a:cubicBezTo>
                    <a:pt x="279" y="118"/>
                    <a:pt x="276" y="122"/>
                    <a:pt x="273" y="124"/>
                  </a:cubicBezTo>
                  <a:cubicBezTo>
                    <a:pt x="269" y="130"/>
                    <a:pt x="260" y="133"/>
                    <a:pt x="256" y="139"/>
                  </a:cubicBezTo>
                  <a:cubicBezTo>
                    <a:pt x="252" y="142"/>
                    <a:pt x="242" y="152"/>
                    <a:pt x="239" y="156"/>
                  </a:cubicBezTo>
                  <a:cubicBezTo>
                    <a:pt x="238" y="157"/>
                    <a:pt x="236" y="159"/>
                    <a:pt x="235" y="160"/>
                  </a:cubicBezTo>
                  <a:cubicBezTo>
                    <a:pt x="235" y="160"/>
                    <a:pt x="235" y="160"/>
                    <a:pt x="235" y="160"/>
                  </a:cubicBezTo>
                  <a:cubicBezTo>
                    <a:pt x="207" y="190"/>
                    <a:pt x="207" y="190"/>
                    <a:pt x="207" y="190"/>
                  </a:cubicBezTo>
                  <a:cubicBezTo>
                    <a:pt x="150" y="198"/>
                    <a:pt x="150" y="198"/>
                    <a:pt x="150" y="198"/>
                  </a:cubicBezTo>
                  <a:cubicBezTo>
                    <a:pt x="141" y="200"/>
                    <a:pt x="132" y="203"/>
                    <a:pt x="122" y="205"/>
                  </a:cubicBezTo>
                  <a:cubicBezTo>
                    <a:pt x="114" y="208"/>
                    <a:pt x="107" y="210"/>
                    <a:pt x="100" y="216"/>
                  </a:cubicBezTo>
                  <a:cubicBezTo>
                    <a:pt x="98" y="217"/>
                    <a:pt x="97" y="219"/>
                    <a:pt x="95" y="221"/>
                  </a:cubicBezTo>
                  <a:cubicBezTo>
                    <a:pt x="92" y="224"/>
                    <a:pt x="85" y="229"/>
                    <a:pt x="82" y="233"/>
                  </a:cubicBezTo>
                  <a:cubicBezTo>
                    <a:pt x="82" y="233"/>
                    <a:pt x="81" y="233"/>
                    <a:pt x="81" y="234"/>
                  </a:cubicBezTo>
                  <a:cubicBezTo>
                    <a:pt x="80" y="234"/>
                    <a:pt x="81" y="234"/>
                    <a:pt x="79" y="234"/>
                  </a:cubicBezTo>
                  <a:cubicBezTo>
                    <a:pt x="79" y="234"/>
                    <a:pt x="79" y="234"/>
                    <a:pt x="79" y="234"/>
                  </a:cubicBezTo>
                  <a:cubicBezTo>
                    <a:pt x="71" y="218"/>
                    <a:pt x="71" y="218"/>
                    <a:pt x="71" y="218"/>
                  </a:cubicBezTo>
                  <a:cubicBezTo>
                    <a:pt x="68" y="216"/>
                    <a:pt x="65" y="213"/>
                    <a:pt x="63" y="211"/>
                  </a:cubicBezTo>
                  <a:cubicBezTo>
                    <a:pt x="56" y="203"/>
                    <a:pt x="49" y="193"/>
                    <a:pt x="48" y="182"/>
                  </a:cubicBezTo>
                  <a:cubicBezTo>
                    <a:pt x="47" y="179"/>
                    <a:pt x="47" y="175"/>
                    <a:pt x="45" y="172"/>
                  </a:cubicBezTo>
                  <a:cubicBezTo>
                    <a:pt x="41" y="165"/>
                    <a:pt x="39" y="156"/>
                    <a:pt x="33" y="150"/>
                  </a:cubicBezTo>
                  <a:cubicBezTo>
                    <a:pt x="28" y="143"/>
                    <a:pt x="29" y="131"/>
                    <a:pt x="23" y="126"/>
                  </a:cubicBezTo>
                  <a:cubicBezTo>
                    <a:pt x="19" y="123"/>
                    <a:pt x="13" y="120"/>
                    <a:pt x="9" y="115"/>
                  </a:cubicBezTo>
                  <a:cubicBezTo>
                    <a:pt x="6" y="111"/>
                    <a:pt x="2" y="103"/>
                    <a:pt x="1" y="97"/>
                  </a:cubicBezTo>
                  <a:cubicBezTo>
                    <a:pt x="0" y="97"/>
                    <a:pt x="0" y="96"/>
                    <a:pt x="0" y="95"/>
                  </a:cubicBezTo>
                  <a:close/>
                </a:path>
              </a:pathLst>
            </a:custGeom>
            <a:solidFill>
              <a:srgbClr val="727530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AC606658-3B9A-0D2A-E4AC-A09BAD177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1998" y="4504919"/>
              <a:ext cx="1107678" cy="832953"/>
            </a:xfrm>
            <a:custGeom>
              <a:avLst/>
              <a:gdLst>
                <a:gd name="T0" fmla="*/ 201 w 435"/>
                <a:gd name="T1" fmla="*/ 67 h 327"/>
                <a:gd name="T2" fmla="*/ 202 w 435"/>
                <a:gd name="T3" fmla="*/ 68 h 327"/>
                <a:gd name="T4" fmla="*/ 206 w 435"/>
                <a:gd name="T5" fmla="*/ 72 h 327"/>
                <a:gd name="T6" fmla="*/ 211 w 435"/>
                <a:gd name="T7" fmla="*/ 79 h 327"/>
                <a:gd name="T8" fmla="*/ 215 w 435"/>
                <a:gd name="T9" fmla="*/ 85 h 327"/>
                <a:gd name="T10" fmla="*/ 220 w 435"/>
                <a:gd name="T11" fmla="*/ 93 h 327"/>
                <a:gd name="T12" fmla="*/ 227 w 435"/>
                <a:gd name="T13" fmla="*/ 100 h 327"/>
                <a:gd name="T14" fmla="*/ 257 w 435"/>
                <a:gd name="T15" fmla="*/ 109 h 327"/>
                <a:gd name="T16" fmla="*/ 275 w 435"/>
                <a:gd name="T17" fmla="*/ 113 h 327"/>
                <a:gd name="T18" fmla="*/ 290 w 435"/>
                <a:gd name="T19" fmla="*/ 109 h 327"/>
                <a:gd name="T20" fmla="*/ 291 w 435"/>
                <a:gd name="T21" fmla="*/ 109 h 327"/>
                <a:gd name="T22" fmla="*/ 298 w 435"/>
                <a:gd name="T23" fmla="*/ 129 h 327"/>
                <a:gd name="T24" fmla="*/ 311 w 435"/>
                <a:gd name="T25" fmla="*/ 158 h 327"/>
                <a:gd name="T26" fmla="*/ 331 w 435"/>
                <a:gd name="T27" fmla="*/ 186 h 327"/>
                <a:gd name="T28" fmla="*/ 364 w 435"/>
                <a:gd name="T29" fmla="*/ 201 h 327"/>
                <a:gd name="T30" fmla="*/ 371 w 435"/>
                <a:gd name="T31" fmla="*/ 233 h 327"/>
                <a:gd name="T32" fmla="*/ 383 w 435"/>
                <a:gd name="T33" fmla="*/ 247 h 327"/>
                <a:gd name="T34" fmla="*/ 392 w 435"/>
                <a:gd name="T35" fmla="*/ 262 h 327"/>
                <a:gd name="T36" fmla="*/ 394 w 435"/>
                <a:gd name="T37" fmla="*/ 263 h 327"/>
                <a:gd name="T38" fmla="*/ 400 w 435"/>
                <a:gd name="T39" fmla="*/ 270 h 327"/>
                <a:gd name="T40" fmla="*/ 412 w 435"/>
                <a:gd name="T41" fmla="*/ 284 h 327"/>
                <a:gd name="T42" fmla="*/ 427 w 435"/>
                <a:gd name="T43" fmla="*/ 306 h 327"/>
                <a:gd name="T44" fmla="*/ 435 w 435"/>
                <a:gd name="T45" fmla="*/ 327 h 327"/>
                <a:gd name="T46" fmla="*/ 435 w 435"/>
                <a:gd name="T47" fmla="*/ 327 h 327"/>
                <a:gd name="T48" fmla="*/ 66 w 435"/>
                <a:gd name="T49" fmla="*/ 327 h 327"/>
                <a:gd name="T50" fmla="*/ 66 w 435"/>
                <a:gd name="T51" fmla="*/ 327 h 327"/>
                <a:gd name="T52" fmla="*/ 65 w 435"/>
                <a:gd name="T53" fmla="*/ 256 h 327"/>
                <a:gd name="T54" fmla="*/ 72 w 435"/>
                <a:gd name="T55" fmla="*/ 248 h 327"/>
                <a:gd name="T56" fmla="*/ 75 w 435"/>
                <a:gd name="T57" fmla="*/ 246 h 327"/>
                <a:gd name="T58" fmla="*/ 85 w 435"/>
                <a:gd name="T59" fmla="*/ 238 h 327"/>
                <a:gd name="T60" fmla="*/ 81 w 435"/>
                <a:gd name="T61" fmla="*/ 226 h 327"/>
                <a:gd name="T62" fmla="*/ 74 w 435"/>
                <a:gd name="T63" fmla="*/ 203 h 327"/>
                <a:gd name="T64" fmla="*/ 77 w 435"/>
                <a:gd name="T65" fmla="*/ 187 h 327"/>
                <a:gd name="T66" fmla="*/ 69 w 435"/>
                <a:gd name="T67" fmla="*/ 163 h 327"/>
                <a:gd name="T68" fmla="*/ 54 w 435"/>
                <a:gd name="T69" fmla="*/ 139 h 327"/>
                <a:gd name="T70" fmla="*/ 31 w 435"/>
                <a:gd name="T71" fmla="*/ 124 h 327"/>
                <a:gd name="T72" fmla="*/ 18 w 435"/>
                <a:gd name="T73" fmla="*/ 109 h 327"/>
                <a:gd name="T74" fmla="*/ 2 w 435"/>
                <a:gd name="T75" fmla="*/ 97 h 327"/>
                <a:gd name="T76" fmla="*/ 0 w 435"/>
                <a:gd name="T77" fmla="*/ 96 h 327"/>
                <a:gd name="T78" fmla="*/ 0 w 435"/>
                <a:gd name="T79" fmla="*/ 96 h 327"/>
                <a:gd name="T80" fmla="*/ 4 w 435"/>
                <a:gd name="T81" fmla="*/ 92 h 327"/>
                <a:gd name="T82" fmla="*/ 21 w 435"/>
                <a:gd name="T83" fmla="*/ 75 h 327"/>
                <a:gd name="T84" fmla="*/ 38 w 435"/>
                <a:gd name="T85" fmla="*/ 60 h 327"/>
                <a:gd name="T86" fmla="*/ 48 w 435"/>
                <a:gd name="T87" fmla="*/ 53 h 327"/>
                <a:gd name="T88" fmla="*/ 56 w 435"/>
                <a:gd name="T89" fmla="*/ 50 h 327"/>
                <a:gd name="T90" fmla="*/ 73 w 435"/>
                <a:gd name="T91" fmla="*/ 45 h 327"/>
                <a:gd name="T92" fmla="*/ 87 w 435"/>
                <a:gd name="T93" fmla="*/ 38 h 327"/>
                <a:gd name="T94" fmla="*/ 105 w 435"/>
                <a:gd name="T95" fmla="*/ 37 h 327"/>
                <a:gd name="T96" fmla="*/ 101 w 435"/>
                <a:gd name="T97" fmla="*/ 31 h 327"/>
                <a:gd name="T98" fmla="*/ 106 w 435"/>
                <a:gd name="T99" fmla="*/ 23 h 327"/>
                <a:gd name="T100" fmla="*/ 103 w 435"/>
                <a:gd name="T101" fmla="*/ 17 h 327"/>
                <a:gd name="T102" fmla="*/ 108 w 435"/>
                <a:gd name="T103" fmla="*/ 5 h 327"/>
                <a:gd name="T104" fmla="*/ 121 w 435"/>
                <a:gd name="T105" fmla="*/ 6 h 327"/>
                <a:gd name="T106" fmla="*/ 133 w 435"/>
                <a:gd name="T107" fmla="*/ 0 h 327"/>
                <a:gd name="T108" fmla="*/ 133 w 435"/>
                <a:gd name="T109" fmla="*/ 0 h 327"/>
                <a:gd name="T110" fmla="*/ 143 w 435"/>
                <a:gd name="T111" fmla="*/ 3 h 327"/>
                <a:gd name="T112" fmla="*/ 147 w 435"/>
                <a:gd name="T113" fmla="*/ 11 h 327"/>
                <a:gd name="T114" fmla="*/ 164 w 435"/>
                <a:gd name="T115" fmla="*/ 18 h 327"/>
                <a:gd name="T116" fmla="*/ 178 w 435"/>
                <a:gd name="T117" fmla="*/ 27 h 327"/>
                <a:gd name="T118" fmla="*/ 191 w 435"/>
                <a:gd name="T119" fmla="*/ 62 h 327"/>
                <a:gd name="T120" fmla="*/ 201 w 435"/>
                <a:gd name="T121" fmla="*/ 6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5" h="327">
                  <a:moveTo>
                    <a:pt x="201" y="67"/>
                  </a:moveTo>
                  <a:cubicBezTo>
                    <a:pt x="201" y="67"/>
                    <a:pt x="201" y="68"/>
                    <a:pt x="202" y="68"/>
                  </a:cubicBezTo>
                  <a:cubicBezTo>
                    <a:pt x="202" y="69"/>
                    <a:pt x="205" y="72"/>
                    <a:pt x="206" y="72"/>
                  </a:cubicBezTo>
                  <a:cubicBezTo>
                    <a:pt x="207" y="75"/>
                    <a:pt x="209" y="77"/>
                    <a:pt x="211" y="79"/>
                  </a:cubicBezTo>
                  <a:cubicBezTo>
                    <a:pt x="212" y="81"/>
                    <a:pt x="213" y="83"/>
                    <a:pt x="215" y="85"/>
                  </a:cubicBezTo>
                  <a:cubicBezTo>
                    <a:pt x="216" y="87"/>
                    <a:pt x="218" y="90"/>
                    <a:pt x="220" y="93"/>
                  </a:cubicBezTo>
                  <a:cubicBezTo>
                    <a:pt x="223" y="95"/>
                    <a:pt x="225" y="97"/>
                    <a:pt x="227" y="100"/>
                  </a:cubicBezTo>
                  <a:cubicBezTo>
                    <a:pt x="238" y="108"/>
                    <a:pt x="244" y="106"/>
                    <a:pt x="257" y="109"/>
                  </a:cubicBezTo>
                  <a:cubicBezTo>
                    <a:pt x="264" y="110"/>
                    <a:pt x="269" y="113"/>
                    <a:pt x="275" y="113"/>
                  </a:cubicBezTo>
                  <a:cubicBezTo>
                    <a:pt x="281" y="113"/>
                    <a:pt x="284" y="108"/>
                    <a:pt x="290" y="109"/>
                  </a:cubicBezTo>
                  <a:cubicBezTo>
                    <a:pt x="291" y="109"/>
                    <a:pt x="291" y="109"/>
                    <a:pt x="291" y="109"/>
                  </a:cubicBezTo>
                  <a:cubicBezTo>
                    <a:pt x="295" y="115"/>
                    <a:pt x="293" y="123"/>
                    <a:pt x="298" y="129"/>
                  </a:cubicBezTo>
                  <a:cubicBezTo>
                    <a:pt x="306" y="140"/>
                    <a:pt x="307" y="145"/>
                    <a:pt x="311" y="158"/>
                  </a:cubicBezTo>
                  <a:cubicBezTo>
                    <a:pt x="314" y="172"/>
                    <a:pt x="319" y="178"/>
                    <a:pt x="331" y="186"/>
                  </a:cubicBezTo>
                  <a:cubicBezTo>
                    <a:pt x="340" y="193"/>
                    <a:pt x="353" y="198"/>
                    <a:pt x="364" y="201"/>
                  </a:cubicBezTo>
                  <a:cubicBezTo>
                    <a:pt x="368" y="211"/>
                    <a:pt x="366" y="225"/>
                    <a:pt x="371" y="233"/>
                  </a:cubicBezTo>
                  <a:cubicBezTo>
                    <a:pt x="375" y="238"/>
                    <a:pt x="379" y="242"/>
                    <a:pt x="383" y="247"/>
                  </a:cubicBezTo>
                  <a:cubicBezTo>
                    <a:pt x="386" y="252"/>
                    <a:pt x="388" y="257"/>
                    <a:pt x="392" y="262"/>
                  </a:cubicBezTo>
                  <a:cubicBezTo>
                    <a:pt x="393" y="262"/>
                    <a:pt x="393" y="263"/>
                    <a:pt x="394" y="263"/>
                  </a:cubicBezTo>
                  <a:cubicBezTo>
                    <a:pt x="395" y="265"/>
                    <a:pt x="398" y="268"/>
                    <a:pt x="400" y="270"/>
                  </a:cubicBezTo>
                  <a:cubicBezTo>
                    <a:pt x="404" y="275"/>
                    <a:pt x="407" y="281"/>
                    <a:pt x="412" y="284"/>
                  </a:cubicBezTo>
                  <a:cubicBezTo>
                    <a:pt x="420" y="288"/>
                    <a:pt x="423" y="299"/>
                    <a:pt x="427" y="306"/>
                  </a:cubicBezTo>
                  <a:cubicBezTo>
                    <a:pt x="431" y="312"/>
                    <a:pt x="434" y="321"/>
                    <a:pt x="435" y="327"/>
                  </a:cubicBezTo>
                  <a:cubicBezTo>
                    <a:pt x="435" y="327"/>
                    <a:pt x="435" y="327"/>
                    <a:pt x="435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5" y="256"/>
                    <a:pt x="65" y="256"/>
                    <a:pt x="65" y="256"/>
                  </a:cubicBezTo>
                  <a:cubicBezTo>
                    <a:pt x="72" y="248"/>
                    <a:pt x="72" y="248"/>
                    <a:pt x="72" y="248"/>
                  </a:cubicBezTo>
                  <a:cubicBezTo>
                    <a:pt x="73" y="248"/>
                    <a:pt x="74" y="246"/>
                    <a:pt x="75" y="246"/>
                  </a:cubicBezTo>
                  <a:cubicBezTo>
                    <a:pt x="77" y="242"/>
                    <a:pt x="84" y="241"/>
                    <a:pt x="85" y="238"/>
                  </a:cubicBezTo>
                  <a:cubicBezTo>
                    <a:pt x="86" y="234"/>
                    <a:pt x="84" y="229"/>
                    <a:pt x="81" y="226"/>
                  </a:cubicBezTo>
                  <a:cubicBezTo>
                    <a:pt x="76" y="222"/>
                    <a:pt x="68" y="210"/>
                    <a:pt x="74" y="203"/>
                  </a:cubicBezTo>
                  <a:cubicBezTo>
                    <a:pt x="78" y="198"/>
                    <a:pt x="78" y="193"/>
                    <a:pt x="77" y="187"/>
                  </a:cubicBezTo>
                  <a:cubicBezTo>
                    <a:pt x="76" y="178"/>
                    <a:pt x="71" y="172"/>
                    <a:pt x="69" y="163"/>
                  </a:cubicBezTo>
                  <a:cubicBezTo>
                    <a:pt x="65" y="155"/>
                    <a:pt x="60" y="146"/>
                    <a:pt x="54" y="139"/>
                  </a:cubicBezTo>
                  <a:cubicBezTo>
                    <a:pt x="47" y="130"/>
                    <a:pt x="37" y="134"/>
                    <a:pt x="31" y="124"/>
                  </a:cubicBezTo>
                  <a:cubicBezTo>
                    <a:pt x="27" y="118"/>
                    <a:pt x="23" y="114"/>
                    <a:pt x="18" y="109"/>
                  </a:cubicBezTo>
                  <a:cubicBezTo>
                    <a:pt x="14" y="104"/>
                    <a:pt x="4" y="103"/>
                    <a:pt x="2" y="97"/>
                  </a:cubicBezTo>
                  <a:cubicBezTo>
                    <a:pt x="1" y="97"/>
                    <a:pt x="1" y="97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" y="95"/>
                    <a:pt x="3" y="93"/>
                    <a:pt x="4" y="92"/>
                  </a:cubicBezTo>
                  <a:cubicBezTo>
                    <a:pt x="7" y="88"/>
                    <a:pt x="17" y="78"/>
                    <a:pt x="21" y="75"/>
                  </a:cubicBezTo>
                  <a:cubicBezTo>
                    <a:pt x="25" y="69"/>
                    <a:pt x="34" y="66"/>
                    <a:pt x="38" y="60"/>
                  </a:cubicBezTo>
                  <a:cubicBezTo>
                    <a:pt x="41" y="58"/>
                    <a:pt x="44" y="54"/>
                    <a:pt x="48" y="53"/>
                  </a:cubicBezTo>
                  <a:cubicBezTo>
                    <a:pt x="50" y="52"/>
                    <a:pt x="54" y="51"/>
                    <a:pt x="56" y="50"/>
                  </a:cubicBezTo>
                  <a:cubicBezTo>
                    <a:pt x="61" y="50"/>
                    <a:pt x="68" y="47"/>
                    <a:pt x="73" y="45"/>
                  </a:cubicBezTo>
                  <a:cubicBezTo>
                    <a:pt x="76" y="40"/>
                    <a:pt x="81" y="39"/>
                    <a:pt x="87" y="38"/>
                  </a:cubicBezTo>
                  <a:cubicBezTo>
                    <a:pt x="90" y="38"/>
                    <a:pt x="104" y="41"/>
                    <a:pt x="105" y="37"/>
                  </a:cubicBezTo>
                  <a:cubicBezTo>
                    <a:pt x="106" y="36"/>
                    <a:pt x="102" y="32"/>
                    <a:pt x="101" y="31"/>
                  </a:cubicBezTo>
                  <a:cubicBezTo>
                    <a:pt x="100" y="28"/>
                    <a:pt x="104" y="25"/>
                    <a:pt x="106" y="23"/>
                  </a:cubicBezTo>
                  <a:cubicBezTo>
                    <a:pt x="106" y="21"/>
                    <a:pt x="104" y="20"/>
                    <a:pt x="103" y="17"/>
                  </a:cubicBezTo>
                  <a:cubicBezTo>
                    <a:pt x="102" y="14"/>
                    <a:pt x="105" y="7"/>
                    <a:pt x="108" y="5"/>
                  </a:cubicBezTo>
                  <a:cubicBezTo>
                    <a:pt x="112" y="4"/>
                    <a:pt x="118" y="7"/>
                    <a:pt x="121" y="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3" y="3"/>
                    <a:pt x="143" y="3"/>
                    <a:pt x="143" y="3"/>
                  </a:cubicBezTo>
                  <a:cubicBezTo>
                    <a:pt x="144" y="5"/>
                    <a:pt x="145" y="9"/>
                    <a:pt x="147" y="11"/>
                  </a:cubicBezTo>
                  <a:cubicBezTo>
                    <a:pt x="151" y="15"/>
                    <a:pt x="159" y="13"/>
                    <a:pt x="164" y="18"/>
                  </a:cubicBezTo>
                  <a:cubicBezTo>
                    <a:pt x="168" y="23"/>
                    <a:pt x="172" y="25"/>
                    <a:pt x="178" y="27"/>
                  </a:cubicBezTo>
                  <a:cubicBezTo>
                    <a:pt x="195" y="32"/>
                    <a:pt x="182" y="52"/>
                    <a:pt x="191" y="62"/>
                  </a:cubicBezTo>
                  <a:cubicBezTo>
                    <a:pt x="201" y="67"/>
                    <a:pt x="201" y="67"/>
                    <a:pt x="201" y="67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F1B47D0F-EBF9-1150-BF48-DBD62EB5E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484" y="4606530"/>
              <a:ext cx="653568" cy="731343"/>
            </a:xfrm>
            <a:custGeom>
              <a:avLst/>
              <a:gdLst>
                <a:gd name="T0" fmla="*/ 139 w 257"/>
                <a:gd name="T1" fmla="*/ 287 h 287"/>
                <a:gd name="T2" fmla="*/ 153 w 257"/>
                <a:gd name="T3" fmla="*/ 263 h 287"/>
                <a:gd name="T4" fmla="*/ 169 w 257"/>
                <a:gd name="T5" fmla="*/ 238 h 287"/>
                <a:gd name="T6" fmla="*/ 187 w 257"/>
                <a:gd name="T7" fmla="*/ 212 h 287"/>
                <a:gd name="T8" fmla="*/ 196 w 257"/>
                <a:gd name="T9" fmla="*/ 195 h 287"/>
                <a:gd name="T10" fmla="*/ 203 w 257"/>
                <a:gd name="T11" fmla="*/ 173 h 287"/>
                <a:gd name="T12" fmla="*/ 204 w 257"/>
                <a:gd name="T13" fmla="*/ 172 h 287"/>
                <a:gd name="T14" fmla="*/ 212 w 257"/>
                <a:gd name="T15" fmla="*/ 146 h 287"/>
                <a:gd name="T16" fmla="*/ 221 w 257"/>
                <a:gd name="T17" fmla="*/ 118 h 287"/>
                <a:gd name="T18" fmla="*/ 236 w 257"/>
                <a:gd name="T19" fmla="*/ 90 h 287"/>
                <a:gd name="T20" fmla="*/ 257 w 257"/>
                <a:gd name="T21" fmla="*/ 62 h 287"/>
                <a:gd name="T22" fmla="*/ 257 w 257"/>
                <a:gd name="T23" fmla="*/ 62 h 287"/>
                <a:gd name="T24" fmla="*/ 246 w 257"/>
                <a:gd name="T25" fmla="*/ 52 h 287"/>
                <a:gd name="T26" fmla="*/ 208 w 257"/>
                <a:gd name="T27" fmla="*/ 28 h 287"/>
                <a:gd name="T28" fmla="*/ 159 w 257"/>
                <a:gd name="T29" fmla="*/ 20 h 287"/>
                <a:gd name="T30" fmla="*/ 135 w 257"/>
                <a:gd name="T31" fmla="*/ 7 h 287"/>
                <a:gd name="T32" fmla="*/ 125 w 257"/>
                <a:gd name="T33" fmla="*/ 0 h 287"/>
                <a:gd name="T34" fmla="*/ 122 w 257"/>
                <a:gd name="T35" fmla="*/ 0 h 287"/>
                <a:gd name="T36" fmla="*/ 122 w 257"/>
                <a:gd name="T37" fmla="*/ 0 h 287"/>
                <a:gd name="T38" fmla="*/ 118 w 257"/>
                <a:gd name="T39" fmla="*/ 7 h 287"/>
                <a:gd name="T40" fmla="*/ 98 w 257"/>
                <a:gd name="T41" fmla="*/ 39 h 287"/>
                <a:gd name="T42" fmla="*/ 86 w 257"/>
                <a:gd name="T43" fmla="*/ 50 h 287"/>
                <a:gd name="T44" fmla="*/ 95 w 257"/>
                <a:gd name="T45" fmla="*/ 61 h 287"/>
                <a:gd name="T46" fmla="*/ 94 w 257"/>
                <a:gd name="T47" fmla="*/ 75 h 287"/>
                <a:gd name="T48" fmla="*/ 90 w 257"/>
                <a:gd name="T49" fmla="*/ 77 h 287"/>
                <a:gd name="T50" fmla="*/ 88 w 257"/>
                <a:gd name="T51" fmla="*/ 78 h 287"/>
                <a:gd name="T52" fmla="*/ 86 w 257"/>
                <a:gd name="T53" fmla="*/ 98 h 287"/>
                <a:gd name="T54" fmla="*/ 77 w 257"/>
                <a:gd name="T55" fmla="*/ 116 h 287"/>
                <a:gd name="T56" fmla="*/ 69 w 257"/>
                <a:gd name="T57" fmla="*/ 133 h 287"/>
                <a:gd name="T58" fmla="*/ 65 w 257"/>
                <a:gd name="T59" fmla="*/ 143 h 287"/>
                <a:gd name="T60" fmla="*/ 61 w 257"/>
                <a:gd name="T61" fmla="*/ 155 h 287"/>
                <a:gd name="T62" fmla="*/ 55 w 257"/>
                <a:gd name="T63" fmla="*/ 175 h 287"/>
                <a:gd name="T64" fmla="*/ 46 w 257"/>
                <a:gd name="T65" fmla="*/ 198 h 287"/>
                <a:gd name="T66" fmla="*/ 36 w 257"/>
                <a:gd name="T67" fmla="*/ 220 h 287"/>
                <a:gd name="T68" fmla="*/ 26 w 257"/>
                <a:gd name="T69" fmla="*/ 244 h 287"/>
                <a:gd name="T70" fmla="*/ 23 w 257"/>
                <a:gd name="T71" fmla="*/ 249 h 287"/>
                <a:gd name="T72" fmla="*/ 20 w 257"/>
                <a:gd name="T73" fmla="*/ 254 h 287"/>
                <a:gd name="T74" fmla="*/ 16 w 257"/>
                <a:gd name="T75" fmla="*/ 260 h 287"/>
                <a:gd name="T76" fmla="*/ 4 w 257"/>
                <a:gd name="T77" fmla="*/ 277 h 287"/>
                <a:gd name="T78" fmla="*/ 0 w 257"/>
                <a:gd name="T79" fmla="*/ 287 h 287"/>
                <a:gd name="T80" fmla="*/ 0 w 257"/>
                <a:gd name="T81" fmla="*/ 287 h 287"/>
                <a:gd name="T82" fmla="*/ 139 w 257"/>
                <a:gd name="T83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7" h="287">
                  <a:moveTo>
                    <a:pt x="139" y="287"/>
                  </a:moveTo>
                  <a:cubicBezTo>
                    <a:pt x="153" y="263"/>
                    <a:pt x="153" y="263"/>
                    <a:pt x="153" y="263"/>
                  </a:cubicBezTo>
                  <a:cubicBezTo>
                    <a:pt x="169" y="238"/>
                    <a:pt x="169" y="238"/>
                    <a:pt x="169" y="238"/>
                  </a:cubicBezTo>
                  <a:cubicBezTo>
                    <a:pt x="174" y="229"/>
                    <a:pt x="184" y="221"/>
                    <a:pt x="187" y="212"/>
                  </a:cubicBezTo>
                  <a:cubicBezTo>
                    <a:pt x="190" y="210"/>
                    <a:pt x="194" y="199"/>
                    <a:pt x="196" y="195"/>
                  </a:cubicBezTo>
                  <a:cubicBezTo>
                    <a:pt x="198" y="188"/>
                    <a:pt x="203" y="180"/>
                    <a:pt x="203" y="173"/>
                  </a:cubicBezTo>
                  <a:cubicBezTo>
                    <a:pt x="204" y="172"/>
                    <a:pt x="204" y="172"/>
                    <a:pt x="204" y="172"/>
                  </a:cubicBezTo>
                  <a:cubicBezTo>
                    <a:pt x="212" y="146"/>
                    <a:pt x="212" y="146"/>
                    <a:pt x="212" y="146"/>
                  </a:cubicBezTo>
                  <a:cubicBezTo>
                    <a:pt x="214" y="139"/>
                    <a:pt x="217" y="124"/>
                    <a:pt x="221" y="118"/>
                  </a:cubicBezTo>
                  <a:cubicBezTo>
                    <a:pt x="224" y="109"/>
                    <a:pt x="230" y="97"/>
                    <a:pt x="236" y="90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46" y="52"/>
                    <a:pt x="246" y="52"/>
                    <a:pt x="246" y="52"/>
                  </a:cubicBezTo>
                  <a:cubicBezTo>
                    <a:pt x="236" y="43"/>
                    <a:pt x="221" y="30"/>
                    <a:pt x="208" y="28"/>
                  </a:cubicBezTo>
                  <a:cubicBezTo>
                    <a:pt x="191" y="25"/>
                    <a:pt x="175" y="24"/>
                    <a:pt x="159" y="20"/>
                  </a:cubicBezTo>
                  <a:cubicBezTo>
                    <a:pt x="150" y="17"/>
                    <a:pt x="143" y="9"/>
                    <a:pt x="135" y="7"/>
                  </a:cubicBezTo>
                  <a:cubicBezTo>
                    <a:pt x="134" y="4"/>
                    <a:pt x="128" y="3"/>
                    <a:pt x="125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3"/>
                    <a:pt x="119" y="4"/>
                    <a:pt x="118" y="7"/>
                  </a:cubicBezTo>
                  <a:cubicBezTo>
                    <a:pt x="112" y="18"/>
                    <a:pt x="109" y="31"/>
                    <a:pt x="98" y="39"/>
                  </a:cubicBezTo>
                  <a:cubicBezTo>
                    <a:pt x="94" y="41"/>
                    <a:pt x="87" y="45"/>
                    <a:pt x="86" y="50"/>
                  </a:cubicBezTo>
                  <a:cubicBezTo>
                    <a:pt x="84" y="58"/>
                    <a:pt x="93" y="57"/>
                    <a:pt x="95" y="61"/>
                  </a:cubicBezTo>
                  <a:cubicBezTo>
                    <a:pt x="100" y="63"/>
                    <a:pt x="96" y="72"/>
                    <a:pt x="94" y="75"/>
                  </a:cubicBezTo>
                  <a:cubicBezTo>
                    <a:pt x="93" y="76"/>
                    <a:pt x="91" y="77"/>
                    <a:pt x="90" y="77"/>
                  </a:cubicBezTo>
                  <a:cubicBezTo>
                    <a:pt x="89" y="78"/>
                    <a:pt x="89" y="78"/>
                    <a:pt x="88" y="78"/>
                  </a:cubicBezTo>
                  <a:cubicBezTo>
                    <a:pt x="87" y="79"/>
                    <a:pt x="87" y="95"/>
                    <a:pt x="86" y="98"/>
                  </a:cubicBezTo>
                  <a:cubicBezTo>
                    <a:pt x="84" y="104"/>
                    <a:pt x="79" y="110"/>
                    <a:pt x="77" y="116"/>
                  </a:cubicBezTo>
                  <a:cubicBezTo>
                    <a:pt x="74" y="119"/>
                    <a:pt x="70" y="129"/>
                    <a:pt x="69" y="133"/>
                  </a:cubicBezTo>
                  <a:cubicBezTo>
                    <a:pt x="68" y="136"/>
                    <a:pt x="67" y="140"/>
                    <a:pt x="65" y="143"/>
                  </a:cubicBezTo>
                  <a:cubicBezTo>
                    <a:pt x="63" y="147"/>
                    <a:pt x="63" y="151"/>
                    <a:pt x="61" y="155"/>
                  </a:cubicBezTo>
                  <a:cubicBezTo>
                    <a:pt x="58" y="160"/>
                    <a:pt x="57" y="168"/>
                    <a:pt x="55" y="175"/>
                  </a:cubicBezTo>
                  <a:cubicBezTo>
                    <a:pt x="52" y="183"/>
                    <a:pt x="48" y="191"/>
                    <a:pt x="46" y="198"/>
                  </a:cubicBezTo>
                  <a:cubicBezTo>
                    <a:pt x="41" y="203"/>
                    <a:pt x="39" y="214"/>
                    <a:pt x="36" y="220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5" y="245"/>
                    <a:pt x="24" y="247"/>
                    <a:pt x="23" y="249"/>
                  </a:cubicBezTo>
                  <a:cubicBezTo>
                    <a:pt x="22" y="251"/>
                    <a:pt x="21" y="253"/>
                    <a:pt x="20" y="254"/>
                  </a:cubicBezTo>
                  <a:cubicBezTo>
                    <a:pt x="19" y="256"/>
                    <a:pt x="17" y="258"/>
                    <a:pt x="16" y="260"/>
                  </a:cubicBezTo>
                  <a:cubicBezTo>
                    <a:pt x="11" y="265"/>
                    <a:pt x="8" y="271"/>
                    <a:pt x="4" y="27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139" y="287"/>
                    <a:pt x="139" y="287"/>
                    <a:pt x="139" y="287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431E9D11-33FC-BA42-66E0-568C5861B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238" y="4392019"/>
              <a:ext cx="804101" cy="945853"/>
            </a:xfrm>
            <a:custGeom>
              <a:avLst/>
              <a:gdLst>
                <a:gd name="T0" fmla="*/ 213 w 316"/>
                <a:gd name="T1" fmla="*/ 11 h 371"/>
                <a:gd name="T2" fmla="*/ 214 w 316"/>
                <a:gd name="T3" fmla="*/ 16 h 371"/>
                <a:gd name="T4" fmla="*/ 212 w 316"/>
                <a:gd name="T5" fmla="*/ 23 h 371"/>
                <a:gd name="T6" fmla="*/ 212 w 316"/>
                <a:gd name="T7" fmla="*/ 23 h 371"/>
                <a:gd name="T8" fmla="*/ 221 w 316"/>
                <a:gd name="T9" fmla="*/ 22 h 371"/>
                <a:gd name="T10" fmla="*/ 226 w 316"/>
                <a:gd name="T11" fmla="*/ 46 h 371"/>
                <a:gd name="T12" fmla="*/ 227 w 316"/>
                <a:gd name="T13" fmla="*/ 47 h 371"/>
                <a:gd name="T14" fmla="*/ 232 w 316"/>
                <a:gd name="T15" fmla="*/ 44 h 371"/>
                <a:gd name="T16" fmla="*/ 242 w 316"/>
                <a:gd name="T17" fmla="*/ 50 h 371"/>
                <a:gd name="T18" fmla="*/ 234 w 316"/>
                <a:gd name="T19" fmla="*/ 68 h 371"/>
                <a:gd name="T20" fmla="*/ 237 w 316"/>
                <a:gd name="T21" fmla="*/ 75 h 371"/>
                <a:gd name="T22" fmla="*/ 237 w 316"/>
                <a:gd name="T23" fmla="*/ 75 h 371"/>
                <a:gd name="T24" fmla="*/ 238 w 316"/>
                <a:gd name="T25" fmla="*/ 77 h 371"/>
                <a:gd name="T26" fmla="*/ 246 w 316"/>
                <a:gd name="T27" fmla="*/ 95 h 371"/>
                <a:gd name="T28" fmla="*/ 260 w 316"/>
                <a:gd name="T29" fmla="*/ 106 h 371"/>
                <a:gd name="T30" fmla="*/ 270 w 316"/>
                <a:gd name="T31" fmla="*/ 130 h 371"/>
                <a:gd name="T32" fmla="*/ 282 w 316"/>
                <a:gd name="T33" fmla="*/ 152 h 371"/>
                <a:gd name="T34" fmla="*/ 285 w 316"/>
                <a:gd name="T35" fmla="*/ 162 h 371"/>
                <a:gd name="T36" fmla="*/ 300 w 316"/>
                <a:gd name="T37" fmla="*/ 191 h 371"/>
                <a:gd name="T38" fmla="*/ 308 w 316"/>
                <a:gd name="T39" fmla="*/ 198 h 371"/>
                <a:gd name="T40" fmla="*/ 316 w 316"/>
                <a:gd name="T41" fmla="*/ 214 h 371"/>
                <a:gd name="T42" fmla="*/ 316 w 316"/>
                <a:gd name="T43" fmla="*/ 214 h 371"/>
                <a:gd name="T44" fmla="*/ 306 w 316"/>
                <a:gd name="T45" fmla="*/ 228 h 371"/>
                <a:gd name="T46" fmla="*/ 310 w 316"/>
                <a:gd name="T47" fmla="*/ 371 h 371"/>
                <a:gd name="T48" fmla="*/ 310 w 316"/>
                <a:gd name="T49" fmla="*/ 371 h 371"/>
                <a:gd name="T50" fmla="*/ 0 w 316"/>
                <a:gd name="T51" fmla="*/ 371 h 371"/>
                <a:gd name="T52" fmla="*/ 0 w 316"/>
                <a:gd name="T53" fmla="*/ 371 h 371"/>
                <a:gd name="T54" fmla="*/ 14 w 316"/>
                <a:gd name="T55" fmla="*/ 347 h 371"/>
                <a:gd name="T56" fmla="*/ 30 w 316"/>
                <a:gd name="T57" fmla="*/ 322 h 371"/>
                <a:gd name="T58" fmla="*/ 48 w 316"/>
                <a:gd name="T59" fmla="*/ 296 h 371"/>
                <a:gd name="T60" fmla="*/ 57 w 316"/>
                <a:gd name="T61" fmla="*/ 279 h 371"/>
                <a:gd name="T62" fmla="*/ 64 w 316"/>
                <a:gd name="T63" fmla="*/ 257 h 371"/>
                <a:gd name="T64" fmla="*/ 65 w 316"/>
                <a:gd name="T65" fmla="*/ 256 h 371"/>
                <a:gd name="T66" fmla="*/ 73 w 316"/>
                <a:gd name="T67" fmla="*/ 230 h 371"/>
                <a:gd name="T68" fmla="*/ 82 w 316"/>
                <a:gd name="T69" fmla="*/ 202 h 371"/>
                <a:gd name="T70" fmla="*/ 97 w 316"/>
                <a:gd name="T71" fmla="*/ 174 h 371"/>
                <a:gd name="T72" fmla="*/ 118 w 316"/>
                <a:gd name="T73" fmla="*/ 146 h 371"/>
                <a:gd name="T74" fmla="*/ 118 w 316"/>
                <a:gd name="T75" fmla="*/ 146 h 371"/>
                <a:gd name="T76" fmla="*/ 119 w 316"/>
                <a:gd name="T77" fmla="*/ 145 h 371"/>
                <a:gd name="T78" fmla="*/ 125 w 316"/>
                <a:gd name="T79" fmla="*/ 129 h 371"/>
                <a:gd name="T80" fmla="*/ 139 w 316"/>
                <a:gd name="T81" fmla="*/ 100 h 371"/>
                <a:gd name="T82" fmla="*/ 149 w 316"/>
                <a:gd name="T83" fmla="*/ 82 h 371"/>
                <a:gd name="T84" fmla="*/ 159 w 316"/>
                <a:gd name="T85" fmla="*/ 63 h 371"/>
                <a:gd name="T86" fmla="*/ 164 w 316"/>
                <a:gd name="T87" fmla="*/ 53 h 371"/>
                <a:gd name="T88" fmla="*/ 184 w 316"/>
                <a:gd name="T89" fmla="*/ 25 h 371"/>
                <a:gd name="T90" fmla="*/ 196 w 316"/>
                <a:gd name="T91" fmla="*/ 14 h 371"/>
                <a:gd name="T92" fmla="*/ 196 w 316"/>
                <a:gd name="T93" fmla="*/ 14 h 371"/>
                <a:gd name="T94" fmla="*/ 211 w 316"/>
                <a:gd name="T95" fmla="*/ 0 h 371"/>
                <a:gd name="T96" fmla="*/ 211 w 316"/>
                <a:gd name="T97" fmla="*/ 0 h 371"/>
                <a:gd name="T98" fmla="*/ 213 w 316"/>
                <a:gd name="T99" fmla="*/ 1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6" h="371">
                  <a:moveTo>
                    <a:pt x="213" y="11"/>
                  </a:moveTo>
                  <a:cubicBezTo>
                    <a:pt x="214" y="13"/>
                    <a:pt x="215" y="14"/>
                    <a:pt x="214" y="16"/>
                  </a:cubicBezTo>
                  <a:cubicBezTo>
                    <a:pt x="213" y="18"/>
                    <a:pt x="212" y="20"/>
                    <a:pt x="212" y="2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5" y="23"/>
                    <a:pt x="218" y="22"/>
                    <a:pt x="221" y="22"/>
                  </a:cubicBezTo>
                  <a:cubicBezTo>
                    <a:pt x="225" y="29"/>
                    <a:pt x="221" y="39"/>
                    <a:pt x="226" y="46"/>
                  </a:cubicBezTo>
                  <a:cubicBezTo>
                    <a:pt x="227" y="46"/>
                    <a:pt x="227" y="46"/>
                    <a:pt x="227" y="47"/>
                  </a:cubicBezTo>
                  <a:cubicBezTo>
                    <a:pt x="229" y="47"/>
                    <a:pt x="230" y="45"/>
                    <a:pt x="232" y="44"/>
                  </a:cubicBezTo>
                  <a:cubicBezTo>
                    <a:pt x="239" y="38"/>
                    <a:pt x="246" y="41"/>
                    <a:pt x="242" y="50"/>
                  </a:cubicBezTo>
                  <a:cubicBezTo>
                    <a:pt x="240" y="58"/>
                    <a:pt x="233" y="60"/>
                    <a:pt x="234" y="68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37" y="76"/>
                    <a:pt x="237" y="77"/>
                    <a:pt x="238" y="77"/>
                  </a:cubicBezTo>
                  <a:cubicBezTo>
                    <a:pt x="239" y="83"/>
                    <a:pt x="243" y="91"/>
                    <a:pt x="246" y="95"/>
                  </a:cubicBezTo>
                  <a:cubicBezTo>
                    <a:pt x="250" y="100"/>
                    <a:pt x="256" y="103"/>
                    <a:pt x="260" y="106"/>
                  </a:cubicBezTo>
                  <a:cubicBezTo>
                    <a:pt x="266" y="111"/>
                    <a:pt x="265" y="123"/>
                    <a:pt x="270" y="130"/>
                  </a:cubicBezTo>
                  <a:cubicBezTo>
                    <a:pt x="276" y="136"/>
                    <a:pt x="278" y="145"/>
                    <a:pt x="282" y="152"/>
                  </a:cubicBezTo>
                  <a:cubicBezTo>
                    <a:pt x="284" y="155"/>
                    <a:pt x="284" y="159"/>
                    <a:pt x="285" y="162"/>
                  </a:cubicBezTo>
                  <a:cubicBezTo>
                    <a:pt x="286" y="173"/>
                    <a:pt x="293" y="183"/>
                    <a:pt x="300" y="191"/>
                  </a:cubicBezTo>
                  <a:cubicBezTo>
                    <a:pt x="302" y="193"/>
                    <a:pt x="305" y="196"/>
                    <a:pt x="308" y="198"/>
                  </a:cubicBezTo>
                  <a:cubicBezTo>
                    <a:pt x="316" y="214"/>
                    <a:pt x="316" y="214"/>
                    <a:pt x="316" y="214"/>
                  </a:cubicBezTo>
                  <a:cubicBezTo>
                    <a:pt x="316" y="214"/>
                    <a:pt x="316" y="214"/>
                    <a:pt x="316" y="214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10" y="371"/>
                    <a:pt x="310" y="371"/>
                    <a:pt x="310" y="371"/>
                  </a:cubicBezTo>
                  <a:cubicBezTo>
                    <a:pt x="310" y="371"/>
                    <a:pt x="310" y="371"/>
                    <a:pt x="310" y="371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14" y="347"/>
                    <a:pt x="14" y="347"/>
                    <a:pt x="14" y="347"/>
                  </a:cubicBezTo>
                  <a:cubicBezTo>
                    <a:pt x="30" y="322"/>
                    <a:pt x="30" y="322"/>
                    <a:pt x="30" y="322"/>
                  </a:cubicBezTo>
                  <a:cubicBezTo>
                    <a:pt x="35" y="313"/>
                    <a:pt x="45" y="305"/>
                    <a:pt x="48" y="296"/>
                  </a:cubicBezTo>
                  <a:cubicBezTo>
                    <a:pt x="51" y="294"/>
                    <a:pt x="55" y="283"/>
                    <a:pt x="57" y="279"/>
                  </a:cubicBezTo>
                  <a:cubicBezTo>
                    <a:pt x="59" y="272"/>
                    <a:pt x="64" y="264"/>
                    <a:pt x="64" y="257"/>
                  </a:cubicBezTo>
                  <a:cubicBezTo>
                    <a:pt x="65" y="256"/>
                    <a:pt x="65" y="256"/>
                    <a:pt x="65" y="256"/>
                  </a:cubicBezTo>
                  <a:cubicBezTo>
                    <a:pt x="73" y="230"/>
                    <a:pt x="73" y="230"/>
                    <a:pt x="73" y="230"/>
                  </a:cubicBezTo>
                  <a:cubicBezTo>
                    <a:pt x="75" y="223"/>
                    <a:pt x="78" y="208"/>
                    <a:pt x="82" y="202"/>
                  </a:cubicBezTo>
                  <a:cubicBezTo>
                    <a:pt x="85" y="193"/>
                    <a:pt x="91" y="181"/>
                    <a:pt x="97" y="174"/>
                  </a:cubicBezTo>
                  <a:cubicBezTo>
                    <a:pt x="118" y="146"/>
                    <a:pt x="118" y="146"/>
                    <a:pt x="118" y="146"/>
                  </a:cubicBezTo>
                  <a:cubicBezTo>
                    <a:pt x="118" y="146"/>
                    <a:pt x="118" y="146"/>
                    <a:pt x="118" y="146"/>
                  </a:cubicBezTo>
                  <a:cubicBezTo>
                    <a:pt x="119" y="145"/>
                    <a:pt x="119" y="146"/>
                    <a:pt x="119" y="145"/>
                  </a:cubicBezTo>
                  <a:cubicBezTo>
                    <a:pt x="121" y="144"/>
                    <a:pt x="124" y="132"/>
                    <a:pt x="125" y="129"/>
                  </a:cubicBezTo>
                  <a:cubicBezTo>
                    <a:pt x="130" y="119"/>
                    <a:pt x="133" y="109"/>
                    <a:pt x="139" y="100"/>
                  </a:cubicBezTo>
                  <a:cubicBezTo>
                    <a:pt x="149" y="82"/>
                    <a:pt x="149" y="82"/>
                    <a:pt x="149" y="82"/>
                  </a:cubicBezTo>
                  <a:cubicBezTo>
                    <a:pt x="152" y="76"/>
                    <a:pt x="157" y="69"/>
                    <a:pt x="159" y="63"/>
                  </a:cubicBezTo>
                  <a:cubicBezTo>
                    <a:pt x="161" y="61"/>
                    <a:pt x="164" y="56"/>
                    <a:pt x="164" y="53"/>
                  </a:cubicBezTo>
                  <a:cubicBezTo>
                    <a:pt x="170" y="43"/>
                    <a:pt x="175" y="33"/>
                    <a:pt x="184" y="25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3" y="11"/>
                    <a:pt x="213" y="11"/>
                    <a:pt x="213" y="11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A25DDD60-E4D6-D235-0FD4-F530249CF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183" y="4404564"/>
              <a:ext cx="952126" cy="933309"/>
            </a:xfrm>
            <a:custGeom>
              <a:avLst/>
              <a:gdLst>
                <a:gd name="T0" fmla="*/ 374 w 374"/>
                <a:gd name="T1" fmla="*/ 25 h 366"/>
                <a:gd name="T2" fmla="*/ 338 w 374"/>
                <a:gd name="T3" fmla="*/ 122 h 366"/>
                <a:gd name="T4" fmla="*/ 337 w 374"/>
                <a:gd name="T5" fmla="*/ 128 h 366"/>
                <a:gd name="T6" fmla="*/ 335 w 374"/>
                <a:gd name="T7" fmla="*/ 133 h 366"/>
                <a:gd name="T8" fmla="*/ 328 w 374"/>
                <a:gd name="T9" fmla="*/ 139 h 366"/>
                <a:gd name="T10" fmla="*/ 325 w 374"/>
                <a:gd name="T11" fmla="*/ 142 h 366"/>
                <a:gd name="T12" fmla="*/ 322 w 374"/>
                <a:gd name="T13" fmla="*/ 146 h 366"/>
                <a:gd name="T14" fmla="*/ 322 w 374"/>
                <a:gd name="T15" fmla="*/ 297 h 366"/>
                <a:gd name="T16" fmla="*/ 298 w 374"/>
                <a:gd name="T17" fmla="*/ 366 h 366"/>
                <a:gd name="T18" fmla="*/ 298 w 374"/>
                <a:gd name="T19" fmla="*/ 366 h 366"/>
                <a:gd name="T20" fmla="*/ 14 w 374"/>
                <a:gd name="T21" fmla="*/ 366 h 366"/>
                <a:gd name="T22" fmla="*/ 14 w 374"/>
                <a:gd name="T23" fmla="*/ 366 h 366"/>
                <a:gd name="T24" fmla="*/ 13 w 374"/>
                <a:gd name="T25" fmla="*/ 355 h 366"/>
                <a:gd name="T26" fmla="*/ 11 w 374"/>
                <a:gd name="T27" fmla="*/ 353 h 366"/>
                <a:gd name="T28" fmla="*/ 8 w 374"/>
                <a:gd name="T29" fmla="*/ 349 h 366"/>
                <a:gd name="T30" fmla="*/ 9 w 374"/>
                <a:gd name="T31" fmla="*/ 344 h 366"/>
                <a:gd name="T32" fmla="*/ 14 w 374"/>
                <a:gd name="T33" fmla="*/ 337 h 366"/>
                <a:gd name="T34" fmla="*/ 21 w 374"/>
                <a:gd name="T35" fmla="*/ 333 h 366"/>
                <a:gd name="T36" fmla="*/ 17 w 374"/>
                <a:gd name="T37" fmla="*/ 325 h 366"/>
                <a:gd name="T38" fmla="*/ 28 w 374"/>
                <a:gd name="T39" fmla="*/ 320 h 366"/>
                <a:gd name="T40" fmla="*/ 28 w 374"/>
                <a:gd name="T41" fmla="*/ 311 h 366"/>
                <a:gd name="T42" fmla="*/ 27 w 374"/>
                <a:gd name="T43" fmla="*/ 302 h 366"/>
                <a:gd name="T44" fmla="*/ 22 w 374"/>
                <a:gd name="T45" fmla="*/ 293 h 366"/>
                <a:gd name="T46" fmla="*/ 8 w 374"/>
                <a:gd name="T47" fmla="*/ 281 h 366"/>
                <a:gd name="T48" fmla="*/ 5 w 374"/>
                <a:gd name="T49" fmla="*/ 261 h 366"/>
                <a:gd name="T50" fmla="*/ 61 w 374"/>
                <a:gd name="T51" fmla="*/ 158 h 366"/>
                <a:gd name="T52" fmla="*/ 61 w 374"/>
                <a:gd name="T53" fmla="*/ 158 h 366"/>
                <a:gd name="T54" fmla="*/ 68 w 374"/>
                <a:gd name="T55" fmla="*/ 147 h 366"/>
                <a:gd name="T56" fmla="*/ 87 w 374"/>
                <a:gd name="T57" fmla="*/ 123 h 366"/>
                <a:gd name="T58" fmla="*/ 96 w 374"/>
                <a:gd name="T59" fmla="*/ 119 h 366"/>
                <a:gd name="T60" fmla="*/ 102 w 374"/>
                <a:gd name="T61" fmla="*/ 109 h 366"/>
                <a:gd name="T62" fmla="*/ 109 w 374"/>
                <a:gd name="T63" fmla="*/ 111 h 366"/>
                <a:gd name="T64" fmla="*/ 116 w 374"/>
                <a:gd name="T65" fmla="*/ 112 h 366"/>
                <a:gd name="T66" fmla="*/ 125 w 374"/>
                <a:gd name="T67" fmla="*/ 97 h 366"/>
                <a:gd name="T68" fmla="*/ 125 w 374"/>
                <a:gd name="T69" fmla="*/ 81 h 366"/>
                <a:gd name="T70" fmla="*/ 134 w 374"/>
                <a:gd name="T71" fmla="*/ 81 h 366"/>
                <a:gd name="T72" fmla="*/ 134 w 374"/>
                <a:gd name="T73" fmla="*/ 68 h 366"/>
                <a:gd name="T74" fmla="*/ 141 w 374"/>
                <a:gd name="T75" fmla="*/ 68 h 366"/>
                <a:gd name="T76" fmla="*/ 147 w 374"/>
                <a:gd name="T77" fmla="*/ 57 h 366"/>
                <a:gd name="T78" fmla="*/ 158 w 374"/>
                <a:gd name="T79" fmla="*/ 36 h 366"/>
                <a:gd name="T80" fmla="*/ 170 w 374"/>
                <a:gd name="T81" fmla="*/ 12 h 366"/>
                <a:gd name="T82" fmla="*/ 177 w 374"/>
                <a:gd name="T83" fmla="*/ 0 h 366"/>
                <a:gd name="T84" fmla="*/ 177 w 374"/>
                <a:gd name="T85" fmla="*/ 0 h 366"/>
                <a:gd name="T86" fmla="*/ 238 w 374"/>
                <a:gd name="T87" fmla="*/ 0 h 366"/>
                <a:gd name="T88" fmla="*/ 246 w 374"/>
                <a:gd name="T89" fmla="*/ 4 h 366"/>
                <a:gd name="T90" fmla="*/ 261 w 374"/>
                <a:gd name="T91" fmla="*/ 20 h 366"/>
                <a:gd name="T92" fmla="*/ 263 w 374"/>
                <a:gd name="T93" fmla="*/ 22 h 366"/>
                <a:gd name="T94" fmla="*/ 266 w 374"/>
                <a:gd name="T95" fmla="*/ 25 h 366"/>
                <a:gd name="T96" fmla="*/ 374 w 374"/>
                <a:gd name="T97" fmla="*/ 25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4" h="366">
                  <a:moveTo>
                    <a:pt x="374" y="25"/>
                  </a:moveTo>
                  <a:cubicBezTo>
                    <a:pt x="338" y="122"/>
                    <a:pt x="338" y="122"/>
                    <a:pt x="338" y="122"/>
                  </a:cubicBezTo>
                  <a:cubicBezTo>
                    <a:pt x="338" y="124"/>
                    <a:pt x="338" y="126"/>
                    <a:pt x="337" y="128"/>
                  </a:cubicBezTo>
                  <a:cubicBezTo>
                    <a:pt x="337" y="130"/>
                    <a:pt x="336" y="131"/>
                    <a:pt x="335" y="133"/>
                  </a:cubicBezTo>
                  <a:cubicBezTo>
                    <a:pt x="334" y="134"/>
                    <a:pt x="329" y="138"/>
                    <a:pt x="328" y="139"/>
                  </a:cubicBezTo>
                  <a:cubicBezTo>
                    <a:pt x="327" y="139"/>
                    <a:pt x="326" y="141"/>
                    <a:pt x="325" y="142"/>
                  </a:cubicBezTo>
                  <a:cubicBezTo>
                    <a:pt x="324" y="143"/>
                    <a:pt x="323" y="145"/>
                    <a:pt x="322" y="146"/>
                  </a:cubicBezTo>
                  <a:cubicBezTo>
                    <a:pt x="322" y="297"/>
                    <a:pt x="322" y="297"/>
                    <a:pt x="322" y="297"/>
                  </a:cubicBezTo>
                  <a:cubicBezTo>
                    <a:pt x="298" y="366"/>
                    <a:pt x="298" y="366"/>
                    <a:pt x="298" y="366"/>
                  </a:cubicBezTo>
                  <a:cubicBezTo>
                    <a:pt x="298" y="366"/>
                    <a:pt x="298" y="366"/>
                    <a:pt x="298" y="366"/>
                  </a:cubicBezTo>
                  <a:cubicBezTo>
                    <a:pt x="14" y="366"/>
                    <a:pt x="14" y="366"/>
                    <a:pt x="14" y="366"/>
                  </a:cubicBezTo>
                  <a:cubicBezTo>
                    <a:pt x="14" y="366"/>
                    <a:pt x="14" y="366"/>
                    <a:pt x="14" y="366"/>
                  </a:cubicBezTo>
                  <a:cubicBezTo>
                    <a:pt x="14" y="363"/>
                    <a:pt x="14" y="358"/>
                    <a:pt x="13" y="355"/>
                  </a:cubicBezTo>
                  <a:cubicBezTo>
                    <a:pt x="12" y="355"/>
                    <a:pt x="12" y="353"/>
                    <a:pt x="11" y="353"/>
                  </a:cubicBezTo>
                  <a:cubicBezTo>
                    <a:pt x="10" y="352"/>
                    <a:pt x="8" y="351"/>
                    <a:pt x="8" y="349"/>
                  </a:cubicBezTo>
                  <a:cubicBezTo>
                    <a:pt x="7" y="347"/>
                    <a:pt x="9" y="346"/>
                    <a:pt x="9" y="344"/>
                  </a:cubicBezTo>
                  <a:cubicBezTo>
                    <a:pt x="11" y="341"/>
                    <a:pt x="11" y="338"/>
                    <a:pt x="14" y="337"/>
                  </a:cubicBezTo>
                  <a:cubicBezTo>
                    <a:pt x="16" y="336"/>
                    <a:pt x="20" y="334"/>
                    <a:pt x="21" y="333"/>
                  </a:cubicBezTo>
                  <a:cubicBezTo>
                    <a:pt x="22" y="330"/>
                    <a:pt x="16" y="329"/>
                    <a:pt x="17" y="325"/>
                  </a:cubicBezTo>
                  <a:cubicBezTo>
                    <a:pt x="17" y="321"/>
                    <a:pt x="25" y="322"/>
                    <a:pt x="28" y="320"/>
                  </a:cubicBezTo>
                  <a:cubicBezTo>
                    <a:pt x="31" y="319"/>
                    <a:pt x="29" y="313"/>
                    <a:pt x="28" y="311"/>
                  </a:cubicBezTo>
                  <a:cubicBezTo>
                    <a:pt x="28" y="308"/>
                    <a:pt x="28" y="305"/>
                    <a:pt x="27" y="302"/>
                  </a:cubicBezTo>
                  <a:cubicBezTo>
                    <a:pt x="26" y="298"/>
                    <a:pt x="25" y="295"/>
                    <a:pt x="22" y="293"/>
                  </a:cubicBezTo>
                  <a:cubicBezTo>
                    <a:pt x="18" y="290"/>
                    <a:pt x="10" y="285"/>
                    <a:pt x="8" y="281"/>
                  </a:cubicBezTo>
                  <a:cubicBezTo>
                    <a:pt x="0" y="277"/>
                    <a:pt x="4" y="268"/>
                    <a:pt x="5" y="261"/>
                  </a:cubicBezTo>
                  <a:cubicBezTo>
                    <a:pt x="61" y="158"/>
                    <a:pt x="61" y="158"/>
                    <a:pt x="61" y="158"/>
                  </a:cubicBezTo>
                  <a:cubicBezTo>
                    <a:pt x="61" y="158"/>
                    <a:pt x="61" y="158"/>
                    <a:pt x="61" y="158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76" y="140"/>
                    <a:pt x="74" y="127"/>
                    <a:pt x="87" y="123"/>
                  </a:cubicBezTo>
                  <a:cubicBezTo>
                    <a:pt x="90" y="123"/>
                    <a:pt x="93" y="122"/>
                    <a:pt x="96" y="119"/>
                  </a:cubicBezTo>
                  <a:cubicBezTo>
                    <a:pt x="98" y="116"/>
                    <a:pt x="99" y="112"/>
                    <a:pt x="102" y="109"/>
                  </a:cubicBezTo>
                  <a:cubicBezTo>
                    <a:pt x="105" y="109"/>
                    <a:pt x="105" y="109"/>
                    <a:pt x="109" y="111"/>
                  </a:cubicBezTo>
                  <a:cubicBezTo>
                    <a:pt x="111" y="112"/>
                    <a:pt x="114" y="115"/>
                    <a:pt x="116" y="112"/>
                  </a:cubicBezTo>
                  <a:cubicBezTo>
                    <a:pt x="120" y="107"/>
                    <a:pt x="122" y="103"/>
                    <a:pt x="125" y="97"/>
                  </a:cubicBezTo>
                  <a:cubicBezTo>
                    <a:pt x="125" y="81"/>
                    <a:pt x="125" y="81"/>
                    <a:pt x="125" y="81"/>
                  </a:cubicBezTo>
                  <a:cubicBezTo>
                    <a:pt x="134" y="81"/>
                    <a:pt x="134" y="81"/>
                    <a:pt x="134" y="81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41" y="68"/>
                    <a:pt x="141" y="68"/>
                    <a:pt x="141" y="68"/>
                  </a:cubicBezTo>
                  <a:cubicBezTo>
                    <a:pt x="142" y="66"/>
                    <a:pt x="146" y="58"/>
                    <a:pt x="147" y="57"/>
                  </a:cubicBezTo>
                  <a:cubicBezTo>
                    <a:pt x="149" y="50"/>
                    <a:pt x="155" y="43"/>
                    <a:pt x="158" y="36"/>
                  </a:cubicBezTo>
                  <a:cubicBezTo>
                    <a:pt x="162" y="28"/>
                    <a:pt x="165" y="19"/>
                    <a:pt x="170" y="12"/>
                  </a:cubicBezTo>
                  <a:cubicBezTo>
                    <a:pt x="173" y="9"/>
                    <a:pt x="176" y="4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41" y="2"/>
                    <a:pt x="243" y="3"/>
                    <a:pt x="246" y="4"/>
                  </a:cubicBezTo>
                  <a:cubicBezTo>
                    <a:pt x="252" y="7"/>
                    <a:pt x="260" y="13"/>
                    <a:pt x="261" y="20"/>
                  </a:cubicBezTo>
                  <a:cubicBezTo>
                    <a:pt x="262" y="20"/>
                    <a:pt x="262" y="22"/>
                    <a:pt x="263" y="22"/>
                  </a:cubicBezTo>
                  <a:cubicBezTo>
                    <a:pt x="264" y="23"/>
                    <a:pt x="265" y="24"/>
                    <a:pt x="266" y="25"/>
                  </a:cubicBezTo>
                  <a:cubicBezTo>
                    <a:pt x="374" y="25"/>
                    <a:pt x="374" y="25"/>
                    <a:pt x="374" y="25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DE29968E-E9FD-634E-3456-CE08E9127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961" y="3663186"/>
              <a:ext cx="613425" cy="812882"/>
            </a:xfrm>
            <a:custGeom>
              <a:avLst/>
              <a:gdLst>
                <a:gd name="T0" fmla="*/ 216 w 241"/>
                <a:gd name="T1" fmla="*/ 80 h 319"/>
                <a:gd name="T2" fmla="*/ 213 w 241"/>
                <a:gd name="T3" fmla="*/ 97 h 319"/>
                <a:gd name="T4" fmla="*/ 205 w 241"/>
                <a:gd name="T5" fmla="*/ 112 h 319"/>
                <a:gd name="T6" fmla="*/ 209 w 241"/>
                <a:gd name="T7" fmla="*/ 123 h 319"/>
                <a:gd name="T8" fmla="*/ 223 w 241"/>
                <a:gd name="T9" fmla="*/ 129 h 319"/>
                <a:gd name="T10" fmla="*/ 234 w 241"/>
                <a:gd name="T11" fmla="*/ 112 h 319"/>
                <a:gd name="T12" fmla="*/ 235 w 241"/>
                <a:gd name="T13" fmla="*/ 112 h 319"/>
                <a:gd name="T14" fmla="*/ 230 w 241"/>
                <a:gd name="T15" fmla="*/ 130 h 319"/>
                <a:gd name="T16" fmla="*/ 226 w 241"/>
                <a:gd name="T17" fmla="*/ 158 h 319"/>
                <a:gd name="T18" fmla="*/ 237 w 241"/>
                <a:gd name="T19" fmla="*/ 155 h 319"/>
                <a:gd name="T20" fmla="*/ 237 w 241"/>
                <a:gd name="T21" fmla="*/ 167 h 319"/>
                <a:gd name="T22" fmla="*/ 190 w 241"/>
                <a:gd name="T23" fmla="*/ 255 h 319"/>
                <a:gd name="T24" fmla="*/ 174 w 241"/>
                <a:gd name="T25" fmla="*/ 285 h 319"/>
                <a:gd name="T26" fmla="*/ 174 w 241"/>
                <a:gd name="T27" fmla="*/ 285 h 319"/>
                <a:gd name="T28" fmla="*/ 158 w 241"/>
                <a:gd name="T29" fmla="*/ 318 h 319"/>
                <a:gd name="T30" fmla="*/ 84 w 241"/>
                <a:gd name="T31" fmla="*/ 280 h 319"/>
                <a:gd name="T32" fmla="*/ 84 w 241"/>
                <a:gd name="T33" fmla="*/ 319 h 319"/>
                <a:gd name="T34" fmla="*/ 53 w 241"/>
                <a:gd name="T35" fmla="*/ 291 h 319"/>
                <a:gd name="T36" fmla="*/ 0 w 241"/>
                <a:gd name="T37" fmla="*/ 265 h 319"/>
                <a:gd name="T38" fmla="*/ 0 w 241"/>
                <a:gd name="T39" fmla="*/ 265 h 319"/>
                <a:gd name="T40" fmla="*/ 5 w 241"/>
                <a:gd name="T41" fmla="*/ 253 h 319"/>
                <a:gd name="T42" fmla="*/ 9 w 241"/>
                <a:gd name="T43" fmla="*/ 249 h 319"/>
                <a:gd name="T44" fmla="*/ 13 w 241"/>
                <a:gd name="T45" fmla="*/ 247 h 319"/>
                <a:gd name="T46" fmla="*/ 18 w 241"/>
                <a:gd name="T47" fmla="*/ 244 h 319"/>
                <a:gd name="T48" fmla="*/ 25 w 241"/>
                <a:gd name="T49" fmla="*/ 242 h 319"/>
                <a:gd name="T50" fmla="*/ 31 w 241"/>
                <a:gd name="T51" fmla="*/ 239 h 319"/>
                <a:gd name="T52" fmla="*/ 33 w 241"/>
                <a:gd name="T53" fmla="*/ 238 h 319"/>
                <a:gd name="T54" fmla="*/ 31 w 241"/>
                <a:gd name="T55" fmla="*/ 217 h 319"/>
                <a:gd name="T56" fmla="*/ 28 w 241"/>
                <a:gd name="T57" fmla="*/ 201 h 319"/>
                <a:gd name="T58" fmla="*/ 36 w 241"/>
                <a:gd name="T59" fmla="*/ 172 h 319"/>
                <a:gd name="T60" fmla="*/ 37 w 241"/>
                <a:gd name="T61" fmla="*/ 153 h 319"/>
                <a:gd name="T62" fmla="*/ 37 w 241"/>
                <a:gd name="T63" fmla="*/ 153 h 319"/>
                <a:gd name="T64" fmla="*/ 60 w 241"/>
                <a:gd name="T65" fmla="*/ 126 h 319"/>
                <a:gd name="T66" fmla="*/ 82 w 241"/>
                <a:gd name="T67" fmla="*/ 95 h 319"/>
                <a:gd name="T68" fmla="*/ 84 w 241"/>
                <a:gd name="T69" fmla="*/ 77 h 319"/>
                <a:gd name="T70" fmla="*/ 84 w 241"/>
                <a:gd name="T71" fmla="*/ 77 h 319"/>
                <a:gd name="T72" fmla="*/ 84 w 241"/>
                <a:gd name="T73" fmla="*/ 65 h 319"/>
                <a:gd name="T74" fmla="*/ 97 w 241"/>
                <a:gd name="T75" fmla="*/ 62 h 319"/>
                <a:gd name="T76" fmla="*/ 108 w 241"/>
                <a:gd name="T77" fmla="*/ 53 h 319"/>
                <a:gd name="T78" fmla="*/ 125 w 241"/>
                <a:gd name="T79" fmla="*/ 20 h 319"/>
                <a:gd name="T80" fmla="*/ 128 w 241"/>
                <a:gd name="T81" fmla="*/ 11 h 319"/>
                <a:gd name="T82" fmla="*/ 129 w 241"/>
                <a:gd name="T83" fmla="*/ 9 h 319"/>
                <a:gd name="T84" fmla="*/ 129 w 241"/>
                <a:gd name="T85" fmla="*/ 9 h 319"/>
                <a:gd name="T86" fmla="*/ 241 w 241"/>
                <a:gd name="T87" fmla="*/ 0 h 319"/>
                <a:gd name="T88" fmla="*/ 241 w 241"/>
                <a:gd name="T89" fmla="*/ 0 h 319"/>
                <a:gd name="T90" fmla="*/ 220 w 241"/>
                <a:gd name="T91" fmla="*/ 19 h 319"/>
                <a:gd name="T92" fmla="*/ 195 w 241"/>
                <a:gd name="T93" fmla="*/ 48 h 319"/>
                <a:gd name="T94" fmla="*/ 203 w 241"/>
                <a:gd name="T95" fmla="*/ 60 h 319"/>
                <a:gd name="T96" fmla="*/ 213 w 241"/>
                <a:gd name="T97" fmla="*/ 71 h 319"/>
                <a:gd name="T98" fmla="*/ 216 w 241"/>
                <a:gd name="T99" fmla="*/ 8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1" h="319">
                  <a:moveTo>
                    <a:pt x="216" y="80"/>
                  </a:moveTo>
                  <a:cubicBezTo>
                    <a:pt x="213" y="85"/>
                    <a:pt x="213" y="91"/>
                    <a:pt x="213" y="97"/>
                  </a:cubicBezTo>
                  <a:cubicBezTo>
                    <a:pt x="213" y="102"/>
                    <a:pt x="205" y="106"/>
                    <a:pt x="205" y="112"/>
                  </a:cubicBezTo>
                  <a:cubicBezTo>
                    <a:pt x="204" y="116"/>
                    <a:pt x="207" y="119"/>
                    <a:pt x="209" y="123"/>
                  </a:cubicBezTo>
                  <a:cubicBezTo>
                    <a:pt x="212" y="129"/>
                    <a:pt x="215" y="138"/>
                    <a:pt x="223" y="129"/>
                  </a:cubicBezTo>
                  <a:cubicBezTo>
                    <a:pt x="225" y="127"/>
                    <a:pt x="231" y="112"/>
                    <a:pt x="234" y="112"/>
                  </a:cubicBezTo>
                  <a:cubicBezTo>
                    <a:pt x="234" y="112"/>
                    <a:pt x="234" y="112"/>
                    <a:pt x="235" y="112"/>
                  </a:cubicBezTo>
                  <a:cubicBezTo>
                    <a:pt x="236" y="118"/>
                    <a:pt x="232" y="125"/>
                    <a:pt x="230" y="130"/>
                  </a:cubicBezTo>
                  <a:cubicBezTo>
                    <a:pt x="227" y="136"/>
                    <a:pt x="223" y="152"/>
                    <a:pt x="226" y="158"/>
                  </a:cubicBezTo>
                  <a:cubicBezTo>
                    <a:pt x="230" y="165"/>
                    <a:pt x="233" y="155"/>
                    <a:pt x="237" y="155"/>
                  </a:cubicBezTo>
                  <a:cubicBezTo>
                    <a:pt x="238" y="156"/>
                    <a:pt x="238" y="166"/>
                    <a:pt x="237" y="167"/>
                  </a:cubicBezTo>
                  <a:cubicBezTo>
                    <a:pt x="190" y="255"/>
                    <a:pt x="190" y="255"/>
                    <a:pt x="190" y="255"/>
                  </a:cubicBezTo>
                  <a:cubicBezTo>
                    <a:pt x="174" y="285"/>
                    <a:pt x="174" y="285"/>
                    <a:pt x="174" y="285"/>
                  </a:cubicBezTo>
                  <a:cubicBezTo>
                    <a:pt x="174" y="285"/>
                    <a:pt x="174" y="285"/>
                    <a:pt x="174" y="285"/>
                  </a:cubicBezTo>
                  <a:cubicBezTo>
                    <a:pt x="158" y="318"/>
                    <a:pt x="158" y="318"/>
                    <a:pt x="158" y="318"/>
                  </a:cubicBezTo>
                  <a:cubicBezTo>
                    <a:pt x="84" y="280"/>
                    <a:pt x="84" y="280"/>
                    <a:pt x="84" y="280"/>
                  </a:cubicBezTo>
                  <a:cubicBezTo>
                    <a:pt x="84" y="319"/>
                    <a:pt x="84" y="319"/>
                    <a:pt x="84" y="319"/>
                  </a:cubicBezTo>
                  <a:cubicBezTo>
                    <a:pt x="53" y="291"/>
                    <a:pt x="53" y="291"/>
                    <a:pt x="53" y="291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5" y="253"/>
                    <a:pt x="5" y="253"/>
                    <a:pt x="5" y="253"/>
                  </a:cubicBezTo>
                  <a:cubicBezTo>
                    <a:pt x="6" y="251"/>
                    <a:pt x="8" y="250"/>
                    <a:pt x="9" y="249"/>
                  </a:cubicBezTo>
                  <a:cubicBezTo>
                    <a:pt x="10" y="249"/>
                    <a:pt x="12" y="248"/>
                    <a:pt x="13" y="247"/>
                  </a:cubicBezTo>
                  <a:cubicBezTo>
                    <a:pt x="14" y="247"/>
                    <a:pt x="17" y="245"/>
                    <a:pt x="18" y="244"/>
                  </a:cubicBezTo>
                  <a:cubicBezTo>
                    <a:pt x="20" y="244"/>
                    <a:pt x="23" y="243"/>
                    <a:pt x="25" y="242"/>
                  </a:cubicBezTo>
                  <a:cubicBezTo>
                    <a:pt x="27" y="242"/>
                    <a:pt x="29" y="240"/>
                    <a:pt x="31" y="239"/>
                  </a:cubicBezTo>
                  <a:cubicBezTo>
                    <a:pt x="31" y="239"/>
                    <a:pt x="32" y="239"/>
                    <a:pt x="33" y="238"/>
                  </a:cubicBezTo>
                  <a:cubicBezTo>
                    <a:pt x="31" y="232"/>
                    <a:pt x="31" y="223"/>
                    <a:pt x="31" y="217"/>
                  </a:cubicBezTo>
                  <a:cubicBezTo>
                    <a:pt x="31" y="211"/>
                    <a:pt x="29" y="206"/>
                    <a:pt x="28" y="201"/>
                  </a:cubicBezTo>
                  <a:cubicBezTo>
                    <a:pt x="26" y="187"/>
                    <a:pt x="31" y="183"/>
                    <a:pt x="36" y="172"/>
                  </a:cubicBezTo>
                  <a:cubicBezTo>
                    <a:pt x="39" y="164"/>
                    <a:pt x="37" y="161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42" y="141"/>
                    <a:pt x="51" y="135"/>
                    <a:pt x="60" y="126"/>
                  </a:cubicBezTo>
                  <a:cubicBezTo>
                    <a:pt x="71" y="116"/>
                    <a:pt x="76" y="108"/>
                    <a:pt x="82" y="95"/>
                  </a:cubicBezTo>
                  <a:cubicBezTo>
                    <a:pt x="85" y="89"/>
                    <a:pt x="82" y="82"/>
                    <a:pt x="84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5" y="74"/>
                    <a:pt x="83" y="68"/>
                    <a:pt x="84" y="65"/>
                  </a:cubicBezTo>
                  <a:cubicBezTo>
                    <a:pt x="84" y="60"/>
                    <a:pt x="94" y="62"/>
                    <a:pt x="97" y="62"/>
                  </a:cubicBezTo>
                  <a:cubicBezTo>
                    <a:pt x="103" y="63"/>
                    <a:pt x="106" y="57"/>
                    <a:pt x="108" y="53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26" y="18"/>
                    <a:pt x="127" y="13"/>
                    <a:pt x="128" y="11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8" y="8"/>
                    <a:pt x="227" y="14"/>
                    <a:pt x="220" y="19"/>
                  </a:cubicBezTo>
                  <a:cubicBezTo>
                    <a:pt x="209" y="29"/>
                    <a:pt x="195" y="29"/>
                    <a:pt x="195" y="48"/>
                  </a:cubicBezTo>
                  <a:cubicBezTo>
                    <a:pt x="195" y="53"/>
                    <a:pt x="201" y="55"/>
                    <a:pt x="203" y="60"/>
                  </a:cubicBezTo>
                  <a:cubicBezTo>
                    <a:pt x="206" y="63"/>
                    <a:pt x="209" y="70"/>
                    <a:pt x="213" y="71"/>
                  </a:cubicBezTo>
                  <a:cubicBezTo>
                    <a:pt x="216" y="74"/>
                    <a:pt x="216" y="76"/>
                    <a:pt x="216" y="80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60D2395B-BBE9-005C-68B2-87ADD462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780" y="3653150"/>
              <a:ext cx="731343" cy="1111440"/>
            </a:xfrm>
            <a:custGeom>
              <a:avLst/>
              <a:gdLst>
                <a:gd name="T0" fmla="*/ 154 w 287"/>
                <a:gd name="T1" fmla="*/ 36 h 436"/>
                <a:gd name="T2" fmla="*/ 197 w 287"/>
                <a:gd name="T3" fmla="*/ 9 h 436"/>
                <a:gd name="T4" fmla="*/ 246 w 287"/>
                <a:gd name="T5" fmla="*/ 17 h 436"/>
                <a:gd name="T6" fmla="*/ 277 w 287"/>
                <a:gd name="T7" fmla="*/ 13 h 436"/>
                <a:gd name="T8" fmla="*/ 284 w 287"/>
                <a:gd name="T9" fmla="*/ 12 h 436"/>
                <a:gd name="T10" fmla="*/ 276 w 287"/>
                <a:gd name="T11" fmla="*/ 24 h 436"/>
                <a:gd name="T12" fmla="*/ 280 w 287"/>
                <a:gd name="T13" fmla="*/ 39 h 436"/>
                <a:gd name="T14" fmla="*/ 266 w 287"/>
                <a:gd name="T15" fmla="*/ 57 h 436"/>
                <a:gd name="T16" fmla="*/ 226 w 287"/>
                <a:gd name="T17" fmla="*/ 94 h 436"/>
                <a:gd name="T18" fmla="*/ 210 w 287"/>
                <a:gd name="T19" fmla="*/ 117 h 436"/>
                <a:gd name="T20" fmla="*/ 211 w 287"/>
                <a:gd name="T21" fmla="*/ 140 h 436"/>
                <a:gd name="T22" fmla="*/ 216 w 287"/>
                <a:gd name="T23" fmla="*/ 154 h 436"/>
                <a:gd name="T24" fmla="*/ 185 w 287"/>
                <a:gd name="T25" fmla="*/ 196 h 436"/>
                <a:gd name="T26" fmla="*/ 178 w 287"/>
                <a:gd name="T27" fmla="*/ 205 h 436"/>
                <a:gd name="T28" fmla="*/ 190 w 287"/>
                <a:gd name="T29" fmla="*/ 231 h 436"/>
                <a:gd name="T30" fmla="*/ 215 w 287"/>
                <a:gd name="T31" fmla="*/ 246 h 436"/>
                <a:gd name="T32" fmla="*/ 232 w 287"/>
                <a:gd name="T33" fmla="*/ 242 h 436"/>
                <a:gd name="T34" fmla="*/ 248 w 287"/>
                <a:gd name="T35" fmla="*/ 238 h 436"/>
                <a:gd name="T36" fmla="*/ 274 w 287"/>
                <a:gd name="T37" fmla="*/ 304 h 436"/>
                <a:gd name="T38" fmla="*/ 242 w 287"/>
                <a:gd name="T39" fmla="*/ 343 h 436"/>
                <a:gd name="T40" fmla="*/ 227 w 287"/>
                <a:gd name="T41" fmla="*/ 372 h 436"/>
                <a:gd name="T42" fmla="*/ 203 w 287"/>
                <a:gd name="T43" fmla="*/ 419 h 436"/>
                <a:gd name="T44" fmla="*/ 196 w 287"/>
                <a:gd name="T45" fmla="*/ 436 h 436"/>
                <a:gd name="T46" fmla="*/ 185 w 287"/>
                <a:gd name="T47" fmla="*/ 426 h 436"/>
                <a:gd name="T48" fmla="*/ 98 w 287"/>
                <a:gd name="T49" fmla="*/ 394 h 436"/>
                <a:gd name="T50" fmla="*/ 64 w 287"/>
                <a:gd name="T51" fmla="*/ 374 h 436"/>
                <a:gd name="T52" fmla="*/ 61 w 287"/>
                <a:gd name="T53" fmla="*/ 374 h 436"/>
                <a:gd name="T54" fmla="*/ 6 w 287"/>
                <a:gd name="T55" fmla="*/ 302 h 436"/>
                <a:gd name="T56" fmla="*/ 0 w 287"/>
                <a:gd name="T57" fmla="*/ 289 h 436"/>
                <a:gd name="T58" fmla="*/ 16 w 287"/>
                <a:gd name="T59" fmla="*/ 259 h 436"/>
                <a:gd name="T60" fmla="*/ 63 w 287"/>
                <a:gd name="T61" fmla="*/ 159 h 436"/>
                <a:gd name="T62" fmla="*/ 56 w 287"/>
                <a:gd name="T63" fmla="*/ 134 h 436"/>
                <a:gd name="T64" fmla="*/ 60 w 287"/>
                <a:gd name="T65" fmla="*/ 116 h 436"/>
                <a:gd name="T66" fmla="*/ 35 w 287"/>
                <a:gd name="T67" fmla="*/ 127 h 436"/>
                <a:gd name="T68" fmla="*/ 39 w 287"/>
                <a:gd name="T69" fmla="*/ 101 h 436"/>
                <a:gd name="T70" fmla="*/ 42 w 287"/>
                <a:gd name="T71" fmla="*/ 84 h 436"/>
                <a:gd name="T72" fmla="*/ 29 w 287"/>
                <a:gd name="T73" fmla="*/ 64 h 436"/>
                <a:gd name="T74" fmla="*/ 46 w 287"/>
                <a:gd name="T75" fmla="*/ 23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" h="436">
                  <a:moveTo>
                    <a:pt x="67" y="4"/>
                  </a:moveTo>
                  <a:cubicBezTo>
                    <a:pt x="154" y="36"/>
                    <a:pt x="154" y="36"/>
                    <a:pt x="154" y="36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8" y="7"/>
                    <a:pt x="207" y="4"/>
                    <a:pt x="209" y="4"/>
                  </a:cubicBezTo>
                  <a:cubicBezTo>
                    <a:pt x="226" y="0"/>
                    <a:pt x="232" y="22"/>
                    <a:pt x="246" y="17"/>
                  </a:cubicBezTo>
                  <a:cubicBezTo>
                    <a:pt x="250" y="15"/>
                    <a:pt x="261" y="8"/>
                    <a:pt x="263" y="14"/>
                  </a:cubicBezTo>
                  <a:cubicBezTo>
                    <a:pt x="267" y="23"/>
                    <a:pt x="272" y="16"/>
                    <a:pt x="277" y="13"/>
                  </a:cubicBezTo>
                  <a:cubicBezTo>
                    <a:pt x="284" y="12"/>
                    <a:pt x="284" y="12"/>
                    <a:pt x="284" y="12"/>
                  </a:cubicBezTo>
                  <a:cubicBezTo>
                    <a:pt x="284" y="12"/>
                    <a:pt x="284" y="12"/>
                    <a:pt x="284" y="12"/>
                  </a:cubicBezTo>
                  <a:cubicBezTo>
                    <a:pt x="284" y="16"/>
                    <a:pt x="287" y="17"/>
                    <a:pt x="282" y="20"/>
                  </a:cubicBezTo>
                  <a:cubicBezTo>
                    <a:pt x="280" y="21"/>
                    <a:pt x="278" y="23"/>
                    <a:pt x="276" y="24"/>
                  </a:cubicBezTo>
                  <a:cubicBezTo>
                    <a:pt x="274" y="28"/>
                    <a:pt x="271" y="32"/>
                    <a:pt x="271" y="37"/>
                  </a:cubicBezTo>
                  <a:cubicBezTo>
                    <a:pt x="271" y="42"/>
                    <a:pt x="277" y="38"/>
                    <a:pt x="280" y="39"/>
                  </a:cubicBezTo>
                  <a:cubicBezTo>
                    <a:pt x="280" y="43"/>
                    <a:pt x="277" y="44"/>
                    <a:pt x="275" y="47"/>
                  </a:cubicBezTo>
                  <a:cubicBezTo>
                    <a:pt x="273" y="49"/>
                    <a:pt x="269" y="55"/>
                    <a:pt x="266" y="57"/>
                  </a:cubicBezTo>
                  <a:cubicBezTo>
                    <a:pt x="261" y="64"/>
                    <a:pt x="253" y="70"/>
                    <a:pt x="246" y="75"/>
                  </a:cubicBezTo>
                  <a:cubicBezTo>
                    <a:pt x="240" y="80"/>
                    <a:pt x="229" y="86"/>
                    <a:pt x="226" y="94"/>
                  </a:cubicBezTo>
                  <a:cubicBezTo>
                    <a:pt x="223" y="95"/>
                    <a:pt x="218" y="103"/>
                    <a:pt x="216" y="105"/>
                  </a:cubicBezTo>
                  <a:cubicBezTo>
                    <a:pt x="213" y="110"/>
                    <a:pt x="212" y="111"/>
                    <a:pt x="210" y="117"/>
                  </a:cubicBezTo>
                  <a:cubicBezTo>
                    <a:pt x="209" y="121"/>
                    <a:pt x="208" y="124"/>
                    <a:pt x="208" y="129"/>
                  </a:cubicBezTo>
                  <a:cubicBezTo>
                    <a:pt x="208" y="131"/>
                    <a:pt x="210" y="139"/>
                    <a:pt x="211" y="140"/>
                  </a:cubicBezTo>
                  <a:cubicBezTo>
                    <a:pt x="211" y="141"/>
                    <a:pt x="212" y="141"/>
                    <a:pt x="212" y="142"/>
                  </a:cubicBezTo>
                  <a:cubicBezTo>
                    <a:pt x="214" y="146"/>
                    <a:pt x="217" y="149"/>
                    <a:pt x="216" y="154"/>
                  </a:cubicBezTo>
                  <a:cubicBezTo>
                    <a:pt x="215" y="163"/>
                    <a:pt x="209" y="167"/>
                    <a:pt x="204" y="173"/>
                  </a:cubicBezTo>
                  <a:cubicBezTo>
                    <a:pt x="185" y="196"/>
                    <a:pt x="185" y="196"/>
                    <a:pt x="185" y="196"/>
                  </a:cubicBezTo>
                  <a:cubicBezTo>
                    <a:pt x="184" y="196"/>
                    <a:pt x="183" y="199"/>
                    <a:pt x="182" y="199"/>
                  </a:cubicBezTo>
                  <a:cubicBezTo>
                    <a:pt x="182" y="201"/>
                    <a:pt x="179" y="203"/>
                    <a:pt x="178" y="205"/>
                  </a:cubicBezTo>
                  <a:cubicBezTo>
                    <a:pt x="177" y="209"/>
                    <a:pt x="180" y="218"/>
                    <a:pt x="183" y="222"/>
                  </a:cubicBezTo>
                  <a:cubicBezTo>
                    <a:pt x="187" y="226"/>
                    <a:pt x="189" y="223"/>
                    <a:pt x="190" y="231"/>
                  </a:cubicBezTo>
                  <a:cubicBezTo>
                    <a:pt x="191" y="234"/>
                    <a:pt x="193" y="240"/>
                    <a:pt x="197" y="241"/>
                  </a:cubicBezTo>
                  <a:cubicBezTo>
                    <a:pt x="203" y="242"/>
                    <a:pt x="210" y="248"/>
                    <a:pt x="215" y="246"/>
                  </a:cubicBezTo>
                  <a:cubicBezTo>
                    <a:pt x="218" y="246"/>
                    <a:pt x="221" y="244"/>
                    <a:pt x="224" y="243"/>
                  </a:cubicBezTo>
                  <a:cubicBezTo>
                    <a:pt x="227" y="242"/>
                    <a:pt x="230" y="243"/>
                    <a:pt x="232" y="242"/>
                  </a:cubicBezTo>
                  <a:cubicBezTo>
                    <a:pt x="248" y="238"/>
                    <a:pt x="248" y="238"/>
                    <a:pt x="248" y="238"/>
                  </a:cubicBezTo>
                  <a:cubicBezTo>
                    <a:pt x="248" y="238"/>
                    <a:pt x="248" y="238"/>
                    <a:pt x="248" y="238"/>
                  </a:cubicBezTo>
                  <a:cubicBezTo>
                    <a:pt x="274" y="304"/>
                    <a:pt x="274" y="304"/>
                    <a:pt x="274" y="304"/>
                  </a:cubicBezTo>
                  <a:cubicBezTo>
                    <a:pt x="274" y="304"/>
                    <a:pt x="274" y="304"/>
                    <a:pt x="274" y="304"/>
                  </a:cubicBezTo>
                  <a:cubicBezTo>
                    <a:pt x="262" y="315"/>
                    <a:pt x="262" y="315"/>
                    <a:pt x="262" y="315"/>
                  </a:cubicBezTo>
                  <a:cubicBezTo>
                    <a:pt x="253" y="323"/>
                    <a:pt x="248" y="333"/>
                    <a:pt x="242" y="343"/>
                  </a:cubicBezTo>
                  <a:cubicBezTo>
                    <a:pt x="242" y="346"/>
                    <a:pt x="239" y="351"/>
                    <a:pt x="237" y="353"/>
                  </a:cubicBezTo>
                  <a:cubicBezTo>
                    <a:pt x="235" y="359"/>
                    <a:pt x="230" y="366"/>
                    <a:pt x="227" y="372"/>
                  </a:cubicBezTo>
                  <a:cubicBezTo>
                    <a:pt x="217" y="390"/>
                    <a:pt x="217" y="390"/>
                    <a:pt x="217" y="390"/>
                  </a:cubicBezTo>
                  <a:cubicBezTo>
                    <a:pt x="211" y="399"/>
                    <a:pt x="208" y="409"/>
                    <a:pt x="203" y="419"/>
                  </a:cubicBezTo>
                  <a:cubicBezTo>
                    <a:pt x="202" y="422"/>
                    <a:pt x="199" y="434"/>
                    <a:pt x="197" y="435"/>
                  </a:cubicBezTo>
                  <a:cubicBezTo>
                    <a:pt x="197" y="436"/>
                    <a:pt x="197" y="435"/>
                    <a:pt x="196" y="436"/>
                  </a:cubicBezTo>
                  <a:cubicBezTo>
                    <a:pt x="196" y="436"/>
                    <a:pt x="196" y="436"/>
                    <a:pt x="196" y="436"/>
                  </a:cubicBezTo>
                  <a:cubicBezTo>
                    <a:pt x="185" y="426"/>
                    <a:pt x="185" y="426"/>
                    <a:pt x="185" y="426"/>
                  </a:cubicBezTo>
                  <a:cubicBezTo>
                    <a:pt x="175" y="417"/>
                    <a:pt x="160" y="404"/>
                    <a:pt x="147" y="402"/>
                  </a:cubicBezTo>
                  <a:cubicBezTo>
                    <a:pt x="130" y="399"/>
                    <a:pt x="114" y="398"/>
                    <a:pt x="98" y="394"/>
                  </a:cubicBezTo>
                  <a:cubicBezTo>
                    <a:pt x="89" y="391"/>
                    <a:pt x="82" y="383"/>
                    <a:pt x="74" y="381"/>
                  </a:cubicBezTo>
                  <a:cubicBezTo>
                    <a:pt x="73" y="378"/>
                    <a:pt x="67" y="377"/>
                    <a:pt x="64" y="374"/>
                  </a:cubicBezTo>
                  <a:cubicBezTo>
                    <a:pt x="61" y="374"/>
                    <a:pt x="61" y="374"/>
                    <a:pt x="61" y="374"/>
                  </a:cubicBezTo>
                  <a:cubicBezTo>
                    <a:pt x="61" y="374"/>
                    <a:pt x="61" y="374"/>
                    <a:pt x="61" y="374"/>
                  </a:cubicBezTo>
                  <a:cubicBezTo>
                    <a:pt x="11" y="335"/>
                    <a:pt x="11" y="335"/>
                    <a:pt x="11" y="335"/>
                  </a:cubicBezTo>
                  <a:cubicBezTo>
                    <a:pt x="11" y="327"/>
                    <a:pt x="8" y="309"/>
                    <a:pt x="6" y="302"/>
                  </a:cubicBezTo>
                  <a:cubicBezTo>
                    <a:pt x="5" y="300"/>
                    <a:pt x="4" y="297"/>
                    <a:pt x="4" y="295"/>
                  </a:cubicBezTo>
                  <a:cubicBezTo>
                    <a:pt x="2" y="294"/>
                    <a:pt x="2" y="291"/>
                    <a:pt x="0" y="289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16" y="259"/>
                    <a:pt x="16" y="259"/>
                    <a:pt x="16" y="259"/>
                  </a:cubicBezTo>
                  <a:cubicBezTo>
                    <a:pt x="63" y="171"/>
                    <a:pt x="63" y="171"/>
                    <a:pt x="63" y="171"/>
                  </a:cubicBezTo>
                  <a:cubicBezTo>
                    <a:pt x="64" y="170"/>
                    <a:pt x="64" y="160"/>
                    <a:pt x="63" y="159"/>
                  </a:cubicBezTo>
                  <a:cubicBezTo>
                    <a:pt x="59" y="159"/>
                    <a:pt x="56" y="169"/>
                    <a:pt x="52" y="162"/>
                  </a:cubicBezTo>
                  <a:cubicBezTo>
                    <a:pt x="49" y="156"/>
                    <a:pt x="53" y="140"/>
                    <a:pt x="56" y="134"/>
                  </a:cubicBezTo>
                  <a:cubicBezTo>
                    <a:pt x="58" y="129"/>
                    <a:pt x="62" y="122"/>
                    <a:pt x="61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57" y="116"/>
                    <a:pt x="51" y="131"/>
                    <a:pt x="49" y="133"/>
                  </a:cubicBezTo>
                  <a:cubicBezTo>
                    <a:pt x="41" y="142"/>
                    <a:pt x="38" y="133"/>
                    <a:pt x="35" y="127"/>
                  </a:cubicBezTo>
                  <a:cubicBezTo>
                    <a:pt x="33" y="123"/>
                    <a:pt x="30" y="120"/>
                    <a:pt x="31" y="116"/>
                  </a:cubicBezTo>
                  <a:cubicBezTo>
                    <a:pt x="31" y="110"/>
                    <a:pt x="39" y="106"/>
                    <a:pt x="39" y="101"/>
                  </a:cubicBezTo>
                  <a:cubicBezTo>
                    <a:pt x="39" y="95"/>
                    <a:pt x="39" y="89"/>
                    <a:pt x="42" y="84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2" y="80"/>
                    <a:pt x="42" y="78"/>
                    <a:pt x="39" y="75"/>
                  </a:cubicBezTo>
                  <a:cubicBezTo>
                    <a:pt x="35" y="74"/>
                    <a:pt x="32" y="67"/>
                    <a:pt x="29" y="64"/>
                  </a:cubicBezTo>
                  <a:cubicBezTo>
                    <a:pt x="27" y="59"/>
                    <a:pt x="21" y="57"/>
                    <a:pt x="21" y="52"/>
                  </a:cubicBezTo>
                  <a:cubicBezTo>
                    <a:pt x="21" y="33"/>
                    <a:pt x="35" y="33"/>
                    <a:pt x="46" y="23"/>
                  </a:cubicBezTo>
                  <a:cubicBezTo>
                    <a:pt x="53" y="18"/>
                    <a:pt x="64" y="12"/>
                    <a:pt x="67" y="4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73D6DD78-FCF5-99D1-6E85-D6CE6D315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530" y="3687020"/>
              <a:ext cx="873095" cy="781521"/>
            </a:xfrm>
            <a:custGeom>
              <a:avLst/>
              <a:gdLst>
                <a:gd name="T0" fmla="*/ 251 w 343"/>
                <a:gd name="T1" fmla="*/ 144 h 307"/>
                <a:gd name="T2" fmla="*/ 250 w 343"/>
                <a:gd name="T3" fmla="*/ 163 h 307"/>
                <a:gd name="T4" fmla="*/ 242 w 343"/>
                <a:gd name="T5" fmla="*/ 192 h 307"/>
                <a:gd name="T6" fmla="*/ 245 w 343"/>
                <a:gd name="T7" fmla="*/ 208 h 307"/>
                <a:gd name="T8" fmla="*/ 247 w 343"/>
                <a:gd name="T9" fmla="*/ 229 h 307"/>
                <a:gd name="T10" fmla="*/ 245 w 343"/>
                <a:gd name="T11" fmla="*/ 230 h 307"/>
                <a:gd name="T12" fmla="*/ 239 w 343"/>
                <a:gd name="T13" fmla="*/ 233 h 307"/>
                <a:gd name="T14" fmla="*/ 232 w 343"/>
                <a:gd name="T15" fmla="*/ 235 h 307"/>
                <a:gd name="T16" fmla="*/ 227 w 343"/>
                <a:gd name="T17" fmla="*/ 238 h 307"/>
                <a:gd name="T18" fmla="*/ 223 w 343"/>
                <a:gd name="T19" fmla="*/ 240 h 307"/>
                <a:gd name="T20" fmla="*/ 219 w 343"/>
                <a:gd name="T21" fmla="*/ 244 h 307"/>
                <a:gd name="T22" fmla="*/ 214 w 343"/>
                <a:gd name="T23" fmla="*/ 256 h 307"/>
                <a:gd name="T24" fmla="*/ 214 w 343"/>
                <a:gd name="T25" fmla="*/ 256 h 307"/>
                <a:gd name="T26" fmla="*/ 205 w 343"/>
                <a:gd name="T27" fmla="*/ 262 h 307"/>
                <a:gd name="T28" fmla="*/ 201 w 343"/>
                <a:gd name="T29" fmla="*/ 273 h 307"/>
                <a:gd name="T30" fmla="*/ 199 w 343"/>
                <a:gd name="T31" fmla="*/ 281 h 307"/>
                <a:gd name="T32" fmla="*/ 197 w 343"/>
                <a:gd name="T33" fmla="*/ 307 h 307"/>
                <a:gd name="T34" fmla="*/ 197 w 343"/>
                <a:gd name="T35" fmla="*/ 307 h 307"/>
                <a:gd name="T36" fmla="*/ 89 w 343"/>
                <a:gd name="T37" fmla="*/ 307 h 307"/>
                <a:gd name="T38" fmla="*/ 86 w 343"/>
                <a:gd name="T39" fmla="*/ 304 h 307"/>
                <a:gd name="T40" fmla="*/ 84 w 343"/>
                <a:gd name="T41" fmla="*/ 302 h 307"/>
                <a:gd name="T42" fmla="*/ 69 w 343"/>
                <a:gd name="T43" fmla="*/ 286 h 307"/>
                <a:gd name="T44" fmla="*/ 61 w 343"/>
                <a:gd name="T45" fmla="*/ 282 h 307"/>
                <a:gd name="T46" fmla="*/ 0 w 343"/>
                <a:gd name="T47" fmla="*/ 282 h 307"/>
                <a:gd name="T48" fmla="*/ 0 w 343"/>
                <a:gd name="T49" fmla="*/ 282 h 307"/>
                <a:gd name="T50" fmla="*/ 3 w 343"/>
                <a:gd name="T51" fmla="*/ 272 h 307"/>
                <a:gd name="T52" fmla="*/ 10 w 343"/>
                <a:gd name="T53" fmla="*/ 261 h 307"/>
                <a:gd name="T54" fmla="*/ 17 w 343"/>
                <a:gd name="T55" fmla="*/ 252 h 307"/>
                <a:gd name="T56" fmla="*/ 31 w 343"/>
                <a:gd name="T57" fmla="*/ 234 h 307"/>
                <a:gd name="T58" fmla="*/ 40 w 343"/>
                <a:gd name="T59" fmla="*/ 222 h 307"/>
                <a:gd name="T60" fmla="*/ 42 w 343"/>
                <a:gd name="T61" fmla="*/ 218 h 307"/>
                <a:gd name="T62" fmla="*/ 43 w 343"/>
                <a:gd name="T63" fmla="*/ 215 h 307"/>
                <a:gd name="T64" fmla="*/ 43 w 343"/>
                <a:gd name="T65" fmla="*/ 215 h 307"/>
                <a:gd name="T66" fmla="*/ 122 w 343"/>
                <a:gd name="T67" fmla="*/ 0 h 307"/>
                <a:gd name="T68" fmla="*/ 122 w 343"/>
                <a:gd name="T69" fmla="*/ 0 h 307"/>
                <a:gd name="T70" fmla="*/ 343 w 343"/>
                <a:gd name="T71" fmla="*/ 0 h 307"/>
                <a:gd name="T72" fmla="*/ 343 w 343"/>
                <a:gd name="T73" fmla="*/ 0 h 307"/>
                <a:gd name="T74" fmla="*/ 342 w 343"/>
                <a:gd name="T75" fmla="*/ 2 h 307"/>
                <a:gd name="T76" fmla="*/ 339 w 343"/>
                <a:gd name="T77" fmla="*/ 11 h 307"/>
                <a:gd name="T78" fmla="*/ 322 w 343"/>
                <a:gd name="T79" fmla="*/ 44 h 307"/>
                <a:gd name="T80" fmla="*/ 311 w 343"/>
                <a:gd name="T81" fmla="*/ 53 h 307"/>
                <a:gd name="T82" fmla="*/ 298 w 343"/>
                <a:gd name="T83" fmla="*/ 56 h 307"/>
                <a:gd name="T84" fmla="*/ 298 w 343"/>
                <a:gd name="T85" fmla="*/ 68 h 307"/>
                <a:gd name="T86" fmla="*/ 298 w 343"/>
                <a:gd name="T87" fmla="*/ 68 h 307"/>
                <a:gd name="T88" fmla="*/ 296 w 343"/>
                <a:gd name="T89" fmla="*/ 86 h 307"/>
                <a:gd name="T90" fmla="*/ 274 w 343"/>
                <a:gd name="T91" fmla="*/ 117 h 307"/>
                <a:gd name="T92" fmla="*/ 251 w 343"/>
                <a:gd name="T93" fmla="*/ 14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3" h="307">
                  <a:moveTo>
                    <a:pt x="251" y="144"/>
                  </a:moveTo>
                  <a:cubicBezTo>
                    <a:pt x="251" y="152"/>
                    <a:pt x="253" y="155"/>
                    <a:pt x="250" y="163"/>
                  </a:cubicBezTo>
                  <a:cubicBezTo>
                    <a:pt x="245" y="174"/>
                    <a:pt x="240" y="178"/>
                    <a:pt x="242" y="192"/>
                  </a:cubicBezTo>
                  <a:cubicBezTo>
                    <a:pt x="243" y="197"/>
                    <a:pt x="245" y="202"/>
                    <a:pt x="245" y="208"/>
                  </a:cubicBezTo>
                  <a:cubicBezTo>
                    <a:pt x="245" y="214"/>
                    <a:pt x="245" y="223"/>
                    <a:pt x="247" y="229"/>
                  </a:cubicBezTo>
                  <a:cubicBezTo>
                    <a:pt x="246" y="230"/>
                    <a:pt x="245" y="230"/>
                    <a:pt x="245" y="230"/>
                  </a:cubicBezTo>
                  <a:cubicBezTo>
                    <a:pt x="243" y="231"/>
                    <a:pt x="241" y="233"/>
                    <a:pt x="239" y="233"/>
                  </a:cubicBezTo>
                  <a:cubicBezTo>
                    <a:pt x="237" y="234"/>
                    <a:pt x="234" y="235"/>
                    <a:pt x="232" y="235"/>
                  </a:cubicBezTo>
                  <a:cubicBezTo>
                    <a:pt x="231" y="236"/>
                    <a:pt x="228" y="238"/>
                    <a:pt x="227" y="238"/>
                  </a:cubicBezTo>
                  <a:cubicBezTo>
                    <a:pt x="226" y="239"/>
                    <a:pt x="224" y="240"/>
                    <a:pt x="223" y="240"/>
                  </a:cubicBezTo>
                  <a:cubicBezTo>
                    <a:pt x="222" y="241"/>
                    <a:pt x="220" y="242"/>
                    <a:pt x="219" y="244"/>
                  </a:cubicBezTo>
                  <a:cubicBezTo>
                    <a:pt x="214" y="256"/>
                    <a:pt x="214" y="256"/>
                    <a:pt x="214" y="256"/>
                  </a:cubicBezTo>
                  <a:cubicBezTo>
                    <a:pt x="214" y="256"/>
                    <a:pt x="214" y="256"/>
                    <a:pt x="214" y="256"/>
                  </a:cubicBezTo>
                  <a:cubicBezTo>
                    <a:pt x="205" y="262"/>
                    <a:pt x="205" y="262"/>
                    <a:pt x="205" y="262"/>
                  </a:cubicBezTo>
                  <a:cubicBezTo>
                    <a:pt x="202" y="265"/>
                    <a:pt x="201" y="269"/>
                    <a:pt x="201" y="273"/>
                  </a:cubicBezTo>
                  <a:cubicBezTo>
                    <a:pt x="202" y="276"/>
                    <a:pt x="201" y="279"/>
                    <a:pt x="199" y="281"/>
                  </a:cubicBezTo>
                  <a:cubicBezTo>
                    <a:pt x="199" y="292"/>
                    <a:pt x="207" y="298"/>
                    <a:pt x="197" y="307"/>
                  </a:cubicBezTo>
                  <a:cubicBezTo>
                    <a:pt x="197" y="307"/>
                    <a:pt x="197" y="307"/>
                    <a:pt x="197" y="307"/>
                  </a:cubicBezTo>
                  <a:cubicBezTo>
                    <a:pt x="89" y="307"/>
                    <a:pt x="89" y="307"/>
                    <a:pt x="89" y="307"/>
                  </a:cubicBezTo>
                  <a:cubicBezTo>
                    <a:pt x="88" y="306"/>
                    <a:pt x="87" y="305"/>
                    <a:pt x="86" y="304"/>
                  </a:cubicBezTo>
                  <a:cubicBezTo>
                    <a:pt x="85" y="304"/>
                    <a:pt x="85" y="302"/>
                    <a:pt x="84" y="302"/>
                  </a:cubicBezTo>
                  <a:cubicBezTo>
                    <a:pt x="83" y="295"/>
                    <a:pt x="75" y="289"/>
                    <a:pt x="69" y="286"/>
                  </a:cubicBezTo>
                  <a:cubicBezTo>
                    <a:pt x="66" y="285"/>
                    <a:pt x="64" y="284"/>
                    <a:pt x="61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3" y="272"/>
                    <a:pt x="3" y="272"/>
                    <a:pt x="3" y="272"/>
                  </a:cubicBezTo>
                  <a:cubicBezTo>
                    <a:pt x="6" y="269"/>
                    <a:pt x="7" y="264"/>
                    <a:pt x="10" y="261"/>
                  </a:cubicBezTo>
                  <a:cubicBezTo>
                    <a:pt x="13" y="258"/>
                    <a:pt x="14" y="255"/>
                    <a:pt x="17" y="252"/>
                  </a:cubicBezTo>
                  <a:cubicBezTo>
                    <a:pt x="22" y="247"/>
                    <a:pt x="27" y="240"/>
                    <a:pt x="31" y="234"/>
                  </a:cubicBezTo>
                  <a:cubicBezTo>
                    <a:pt x="34" y="230"/>
                    <a:pt x="37" y="224"/>
                    <a:pt x="40" y="222"/>
                  </a:cubicBezTo>
                  <a:cubicBezTo>
                    <a:pt x="42" y="218"/>
                    <a:pt x="42" y="218"/>
                    <a:pt x="42" y="218"/>
                  </a:cubicBezTo>
                  <a:cubicBezTo>
                    <a:pt x="42" y="217"/>
                    <a:pt x="43" y="216"/>
                    <a:pt x="43" y="215"/>
                  </a:cubicBezTo>
                  <a:cubicBezTo>
                    <a:pt x="43" y="215"/>
                    <a:pt x="43" y="215"/>
                    <a:pt x="43" y="215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1" y="4"/>
                    <a:pt x="340" y="9"/>
                    <a:pt x="339" y="11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20" y="48"/>
                    <a:pt x="317" y="54"/>
                    <a:pt x="311" y="53"/>
                  </a:cubicBezTo>
                  <a:cubicBezTo>
                    <a:pt x="308" y="53"/>
                    <a:pt x="298" y="51"/>
                    <a:pt x="298" y="56"/>
                  </a:cubicBezTo>
                  <a:cubicBezTo>
                    <a:pt x="297" y="59"/>
                    <a:pt x="299" y="65"/>
                    <a:pt x="298" y="68"/>
                  </a:cubicBezTo>
                  <a:cubicBezTo>
                    <a:pt x="298" y="68"/>
                    <a:pt x="298" y="68"/>
                    <a:pt x="298" y="68"/>
                  </a:cubicBezTo>
                  <a:cubicBezTo>
                    <a:pt x="296" y="73"/>
                    <a:pt x="299" y="80"/>
                    <a:pt x="296" y="86"/>
                  </a:cubicBezTo>
                  <a:cubicBezTo>
                    <a:pt x="290" y="99"/>
                    <a:pt x="285" y="107"/>
                    <a:pt x="274" y="117"/>
                  </a:cubicBezTo>
                  <a:cubicBezTo>
                    <a:pt x="265" y="126"/>
                    <a:pt x="256" y="132"/>
                    <a:pt x="251" y="144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008AF03C-E2C6-EEEE-3893-E4FE6AE53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2124" y="4339332"/>
              <a:ext cx="834208" cy="998540"/>
            </a:xfrm>
            <a:custGeom>
              <a:avLst/>
              <a:gdLst>
                <a:gd name="T0" fmla="*/ 328 w 328"/>
                <a:gd name="T1" fmla="*/ 105 h 392"/>
                <a:gd name="T2" fmla="*/ 324 w 328"/>
                <a:gd name="T3" fmla="*/ 112 h 392"/>
                <a:gd name="T4" fmla="*/ 304 w 328"/>
                <a:gd name="T5" fmla="*/ 144 h 392"/>
                <a:gd name="T6" fmla="*/ 292 w 328"/>
                <a:gd name="T7" fmla="*/ 155 h 392"/>
                <a:gd name="T8" fmla="*/ 301 w 328"/>
                <a:gd name="T9" fmla="*/ 166 h 392"/>
                <a:gd name="T10" fmla="*/ 300 w 328"/>
                <a:gd name="T11" fmla="*/ 180 h 392"/>
                <a:gd name="T12" fmla="*/ 296 w 328"/>
                <a:gd name="T13" fmla="*/ 182 h 392"/>
                <a:gd name="T14" fmla="*/ 294 w 328"/>
                <a:gd name="T15" fmla="*/ 183 h 392"/>
                <a:gd name="T16" fmla="*/ 292 w 328"/>
                <a:gd name="T17" fmla="*/ 203 h 392"/>
                <a:gd name="T18" fmla="*/ 283 w 328"/>
                <a:gd name="T19" fmla="*/ 221 h 392"/>
                <a:gd name="T20" fmla="*/ 275 w 328"/>
                <a:gd name="T21" fmla="*/ 238 h 392"/>
                <a:gd name="T22" fmla="*/ 271 w 328"/>
                <a:gd name="T23" fmla="*/ 248 h 392"/>
                <a:gd name="T24" fmla="*/ 267 w 328"/>
                <a:gd name="T25" fmla="*/ 260 h 392"/>
                <a:gd name="T26" fmla="*/ 261 w 328"/>
                <a:gd name="T27" fmla="*/ 280 h 392"/>
                <a:gd name="T28" fmla="*/ 252 w 328"/>
                <a:gd name="T29" fmla="*/ 303 h 392"/>
                <a:gd name="T30" fmla="*/ 242 w 328"/>
                <a:gd name="T31" fmla="*/ 325 h 392"/>
                <a:gd name="T32" fmla="*/ 232 w 328"/>
                <a:gd name="T33" fmla="*/ 349 h 392"/>
                <a:gd name="T34" fmla="*/ 229 w 328"/>
                <a:gd name="T35" fmla="*/ 354 h 392"/>
                <a:gd name="T36" fmla="*/ 226 w 328"/>
                <a:gd name="T37" fmla="*/ 359 h 392"/>
                <a:gd name="T38" fmla="*/ 222 w 328"/>
                <a:gd name="T39" fmla="*/ 365 h 392"/>
                <a:gd name="T40" fmla="*/ 210 w 328"/>
                <a:gd name="T41" fmla="*/ 382 h 392"/>
                <a:gd name="T42" fmla="*/ 206 w 328"/>
                <a:gd name="T43" fmla="*/ 392 h 392"/>
                <a:gd name="T44" fmla="*/ 206 w 328"/>
                <a:gd name="T45" fmla="*/ 392 h 392"/>
                <a:gd name="T46" fmla="*/ 0 w 328"/>
                <a:gd name="T47" fmla="*/ 392 h 392"/>
                <a:gd name="T48" fmla="*/ 0 w 328"/>
                <a:gd name="T49" fmla="*/ 392 h 392"/>
                <a:gd name="T50" fmla="*/ 24 w 328"/>
                <a:gd name="T51" fmla="*/ 323 h 392"/>
                <a:gd name="T52" fmla="*/ 24 w 328"/>
                <a:gd name="T53" fmla="*/ 172 h 392"/>
                <a:gd name="T54" fmla="*/ 27 w 328"/>
                <a:gd name="T55" fmla="*/ 168 h 392"/>
                <a:gd name="T56" fmla="*/ 30 w 328"/>
                <a:gd name="T57" fmla="*/ 165 h 392"/>
                <a:gd name="T58" fmla="*/ 37 w 328"/>
                <a:gd name="T59" fmla="*/ 159 h 392"/>
                <a:gd name="T60" fmla="*/ 39 w 328"/>
                <a:gd name="T61" fmla="*/ 154 h 392"/>
                <a:gd name="T62" fmla="*/ 40 w 328"/>
                <a:gd name="T63" fmla="*/ 148 h 392"/>
                <a:gd name="T64" fmla="*/ 76 w 328"/>
                <a:gd name="T65" fmla="*/ 51 h 392"/>
                <a:gd name="T66" fmla="*/ 76 w 328"/>
                <a:gd name="T67" fmla="*/ 51 h 392"/>
                <a:gd name="T68" fmla="*/ 78 w 328"/>
                <a:gd name="T69" fmla="*/ 25 h 392"/>
                <a:gd name="T70" fmla="*/ 80 w 328"/>
                <a:gd name="T71" fmla="*/ 17 h 392"/>
                <a:gd name="T72" fmla="*/ 84 w 328"/>
                <a:gd name="T73" fmla="*/ 6 h 392"/>
                <a:gd name="T74" fmla="*/ 93 w 328"/>
                <a:gd name="T75" fmla="*/ 0 h 392"/>
                <a:gd name="T76" fmla="*/ 93 w 328"/>
                <a:gd name="T77" fmla="*/ 0 h 392"/>
                <a:gd name="T78" fmla="*/ 146 w 328"/>
                <a:gd name="T79" fmla="*/ 26 h 392"/>
                <a:gd name="T80" fmla="*/ 177 w 328"/>
                <a:gd name="T81" fmla="*/ 54 h 392"/>
                <a:gd name="T82" fmla="*/ 177 w 328"/>
                <a:gd name="T83" fmla="*/ 15 h 392"/>
                <a:gd name="T84" fmla="*/ 251 w 328"/>
                <a:gd name="T85" fmla="*/ 53 h 392"/>
                <a:gd name="T86" fmla="*/ 267 w 328"/>
                <a:gd name="T87" fmla="*/ 20 h 392"/>
                <a:gd name="T88" fmla="*/ 267 w 328"/>
                <a:gd name="T89" fmla="*/ 20 h 392"/>
                <a:gd name="T90" fmla="*/ 271 w 328"/>
                <a:gd name="T91" fmla="*/ 26 h 392"/>
                <a:gd name="T92" fmla="*/ 273 w 328"/>
                <a:gd name="T93" fmla="*/ 33 h 392"/>
                <a:gd name="T94" fmla="*/ 278 w 328"/>
                <a:gd name="T95" fmla="*/ 66 h 392"/>
                <a:gd name="T96" fmla="*/ 328 w 328"/>
                <a:gd name="T97" fmla="*/ 10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8" h="392">
                  <a:moveTo>
                    <a:pt x="328" y="105"/>
                  </a:moveTo>
                  <a:cubicBezTo>
                    <a:pt x="328" y="108"/>
                    <a:pt x="325" y="109"/>
                    <a:pt x="324" y="112"/>
                  </a:cubicBezTo>
                  <a:cubicBezTo>
                    <a:pt x="318" y="123"/>
                    <a:pt x="315" y="136"/>
                    <a:pt x="304" y="144"/>
                  </a:cubicBezTo>
                  <a:cubicBezTo>
                    <a:pt x="300" y="146"/>
                    <a:pt x="293" y="150"/>
                    <a:pt x="292" y="155"/>
                  </a:cubicBezTo>
                  <a:cubicBezTo>
                    <a:pt x="290" y="163"/>
                    <a:pt x="299" y="162"/>
                    <a:pt x="301" y="166"/>
                  </a:cubicBezTo>
                  <a:cubicBezTo>
                    <a:pt x="306" y="168"/>
                    <a:pt x="302" y="177"/>
                    <a:pt x="300" y="180"/>
                  </a:cubicBezTo>
                  <a:cubicBezTo>
                    <a:pt x="299" y="181"/>
                    <a:pt x="297" y="182"/>
                    <a:pt x="296" y="182"/>
                  </a:cubicBezTo>
                  <a:cubicBezTo>
                    <a:pt x="295" y="183"/>
                    <a:pt x="295" y="183"/>
                    <a:pt x="294" y="183"/>
                  </a:cubicBezTo>
                  <a:cubicBezTo>
                    <a:pt x="293" y="184"/>
                    <a:pt x="293" y="200"/>
                    <a:pt x="292" y="203"/>
                  </a:cubicBezTo>
                  <a:cubicBezTo>
                    <a:pt x="290" y="209"/>
                    <a:pt x="285" y="215"/>
                    <a:pt x="283" y="221"/>
                  </a:cubicBezTo>
                  <a:cubicBezTo>
                    <a:pt x="280" y="224"/>
                    <a:pt x="276" y="234"/>
                    <a:pt x="275" y="238"/>
                  </a:cubicBezTo>
                  <a:cubicBezTo>
                    <a:pt x="274" y="241"/>
                    <a:pt x="273" y="245"/>
                    <a:pt x="271" y="248"/>
                  </a:cubicBezTo>
                  <a:cubicBezTo>
                    <a:pt x="269" y="252"/>
                    <a:pt x="269" y="256"/>
                    <a:pt x="267" y="260"/>
                  </a:cubicBezTo>
                  <a:cubicBezTo>
                    <a:pt x="264" y="265"/>
                    <a:pt x="263" y="273"/>
                    <a:pt x="261" y="280"/>
                  </a:cubicBezTo>
                  <a:cubicBezTo>
                    <a:pt x="258" y="288"/>
                    <a:pt x="254" y="296"/>
                    <a:pt x="252" y="303"/>
                  </a:cubicBezTo>
                  <a:cubicBezTo>
                    <a:pt x="247" y="308"/>
                    <a:pt x="245" y="319"/>
                    <a:pt x="242" y="325"/>
                  </a:cubicBezTo>
                  <a:cubicBezTo>
                    <a:pt x="232" y="349"/>
                    <a:pt x="232" y="349"/>
                    <a:pt x="232" y="349"/>
                  </a:cubicBezTo>
                  <a:cubicBezTo>
                    <a:pt x="231" y="350"/>
                    <a:pt x="230" y="352"/>
                    <a:pt x="229" y="354"/>
                  </a:cubicBezTo>
                  <a:cubicBezTo>
                    <a:pt x="228" y="356"/>
                    <a:pt x="227" y="358"/>
                    <a:pt x="226" y="359"/>
                  </a:cubicBezTo>
                  <a:cubicBezTo>
                    <a:pt x="225" y="361"/>
                    <a:pt x="223" y="363"/>
                    <a:pt x="222" y="365"/>
                  </a:cubicBezTo>
                  <a:cubicBezTo>
                    <a:pt x="217" y="370"/>
                    <a:pt x="214" y="376"/>
                    <a:pt x="210" y="382"/>
                  </a:cubicBezTo>
                  <a:cubicBezTo>
                    <a:pt x="206" y="392"/>
                    <a:pt x="206" y="392"/>
                    <a:pt x="206" y="392"/>
                  </a:cubicBezTo>
                  <a:cubicBezTo>
                    <a:pt x="206" y="392"/>
                    <a:pt x="206" y="392"/>
                    <a:pt x="206" y="392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24" y="323"/>
                    <a:pt x="24" y="323"/>
                    <a:pt x="24" y="323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5" y="171"/>
                    <a:pt x="26" y="169"/>
                    <a:pt x="27" y="168"/>
                  </a:cubicBezTo>
                  <a:cubicBezTo>
                    <a:pt x="28" y="167"/>
                    <a:pt x="29" y="165"/>
                    <a:pt x="30" y="165"/>
                  </a:cubicBezTo>
                  <a:cubicBezTo>
                    <a:pt x="31" y="164"/>
                    <a:pt x="36" y="160"/>
                    <a:pt x="37" y="159"/>
                  </a:cubicBezTo>
                  <a:cubicBezTo>
                    <a:pt x="38" y="157"/>
                    <a:pt x="39" y="156"/>
                    <a:pt x="39" y="154"/>
                  </a:cubicBezTo>
                  <a:cubicBezTo>
                    <a:pt x="40" y="152"/>
                    <a:pt x="40" y="150"/>
                    <a:pt x="40" y="148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86" y="42"/>
                    <a:pt x="78" y="36"/>
                    <a:pt x="78" y="25"/>
                  </a:cubicBezTo>
                  <a:cubicBezTo>
                    <a:pt x="80" y="23"/>
                    <a:pt x="81" y="20"/>
                    <a:pt x="80" y="17"/>
                  </a:cubicBezTo>
                  <a:cubicBezTo>
                    <a:pt x="80" y="13"/>
                    <a:pt x="81" y="9"/>
                    <a:pt x="84" y="6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251" y="53"/>
                    <a:pt x="251" y="53"/>
                    <a:pt x="251" y="53"/>
                  </a:cubicBezTo>
                  <a:cubicBezTo>
                    <a:pt x="267" y="20"/>
                    <a:pt x="267" y="20"/>
                    <a:pt x="267" y="20"/>
                  </a:cubicBezTo>
                  <a:cubicBezTo>
                    <a:pt x="267" y="20"/>
                    <a:pt x="267" y="20"/>
                    <a:pt x="267" y="20"/>
                  </a:cubicBezTo>
                  <a:cubicBezTo>
                    <a:pt x="269" y="22"/>
                    <a:pt x="269" y="25"/>
                    <a:pt x="271" y="26"/>
                  </a:cubicBezTo>
                  <a:cubicBezTo>
                    <a:pt x="271" y="28"/>
                    <a:pt x="272" y="31"/>
                    <a:pt x="273" y="33"/>
                  </a:cubicBezTo>
                  <a:cubicBezTo>
                    <a:pt x="275" y="40"/>
                    <a:pt x="278" y="58"/>
                    <a:pt x="278" y="66"/>
                  </a:cubicBezTo>
                  <a:cubicBezTo>
                    <a:pt x="328" y="105"/>
                    <a:pt x="328" y="105"/>
                    <a:pt x="328" y="105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06EA1A7A-09E4-8789-2C68-2610BA72A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565" y="3771068"/>
              <a:ext cx="832953" cy="781521"/>
            </a:xfrm>
            <a:custGeom>
              <a:avLst/>
              <a:gdLst>
                <a:gd name="T0" fmla="*/ 242 w 327"/>
                <a:gd name="T1" fmla="*/ 307 h 307"/>
                <a:gd name="T2" fmla="*/ 256 w 327"/>
                <a:gd name="T3" fmla="*/ 296 h 307"/>
                <a:gd name="T4" fmla="*/ 273 w 327"/>
                <a:gd name="T5" fmla="*/ 289 h 307"/>
                <a:gd name="T6" fmla="*/ 271 w 327"/>
                <a:gd name="T7" fmla="*/ 281 h 307"/>
                <a:gd name="T8" fmla="*/ 277 w 327"/>
                <a:gd name="T9" fmla="*/ 265 h 307"/>
                <a:gd name="T10" fmla="*/ 275 w 327"/>
                <a:gd name="T11" fmla="*/ 255 h 307"/>
                <a:gd name="T12" fmla="*/ 283 w 327"/>
                <a:gd name="T13" fmla="*/ 247 h 307"/>
                <a:gd name="T14" fmla="*/ 281 w 327"/>
                <a:gd name="T15" fmla="*/ 237 h 307"/>
                <a:gd name="T16" fmla="*/ 280 w 327"/>
                <a:gd name="T17" fmla="*/ 220 h 307"/>
                <a:gd name="T18" fmla="*/ 281 w 327"/>
                <a:gd name="T19" fmla="*/ 218 h 307"/>
                <a:gd name="T20" fmla="*/ 287 w 327"/>
                <a:gd name="T21" fmla="*/ 186 h 307"/>
                <a:gd name="T22" fmla="*/ 296 w 327"/>
                <a:gd name="T23" fmla="*/ 179 h 307"/>
                <a:gd name="T24" fmla="*/ 311 w 327"/>
                <a:gd name="T25" fmla="*/ 165 h 307"/>
                <a:gd name="T26" fmla="*/ 317 w 327"/>
                <a:gd name="T27" fmla="*/ 149 h 307"/>
                <a:gd name="T28" fmla="*/ 317 w 327"/>
                <a:gd name="T29" fmla="*/ 97 h 307"/>
                <a:gd name="T30" fmla="*/ 317 w 327"/>
                <a:gd name="T31" fmla="*/ 96 h 307"/>
                <a:gd name="T32" fmla="*/ 312 w 327"/>
                <a:gd name="T33" fmla="*/ 88 h 307"/>
                <a:gd name="T34" fmla="*/ 296 w 327"/>
                <a:gd name="T35" fmla="*/ 78 h 307"/>
                <a:gd name="T36" fmla="*/ 285 w 327"/>
                <a:gd name="T37" fmla="*/ 55 h 307"/>
                <a:gd name="T38" fmla="*/ 314 w 327"/>
                <a:gd name="T39" fmla="*/ 35 h 307"/>
                <a:gd name="T40" fmla="*/ 319 w 327"/>
                <a:gd name="T41" fmla="*/ 29 h 307"/>
                <a:gd name="T42" fmla="*/ 322 w 327"/>
                <a:gd name="T43" fmla="*/ 27 h 307"/>
                <a:gd name="T44" fmla="*/ 324 w 327"/>
                <a:gd name="T45" fmla="*/ 25 h 307"/>
                <a:gd name="T46" fmla="*/ 326 w 327"/>
                <a:gd name="T47" fmla="*/ 22 h 307"/>
                <a:gd name="T48" fmla="*/ 327 w 327"/>
                <a:gd name="T49" fmla="*/ 20 h 307"/>
                <a:gd name="T50" fmla="*/ 326 w 327"/>
                <a:gd name="T51" fmla="*/ 16 h 307"/>
                <a:gd name="T52" fmla="*/ 325 w 327"/>
                <a:gd name="T53" fmla="*/ 10 h 307"/>
                <a:gd name="T54" fmla="*/ 325 w 327"/>
                <a:gd name="T55" fmla="*/ 2 h 307"/>
                <a:gd name="T56" fmla="*/ 325 w 327"/>
                <a:gd name="T57" fmla="*/ 2 h 307"/>
                <a:gd name="T58" fmla="*/ 101 w 327"/>
                <a:gd name="T59" fmla="*/ 0 h 307"/>
                <a:gd name="T60" fmla="*/ 101 w 327"/>
                <a:gd name="T61" fmla="*/ 0 h 307"/>
                <a:gd name="T62" fmla="*/ 102 w 327"/>
                <a:gd name="T63" fmla="*/ 36 h 307"/>
                <a:gd name="T64" fmla="*/ 102 w 327"/>
                <a:gd name="T65" fmla="*/ 40 h 307"/>
                <a:gd name="T66" fmla="*/ 87 w 327"/>
                <a:gd name="T67" fmla="*/ 40 h 307"/>
                <a:gd name="T68" fmla="*/ 0 w 327"/>
                <a:gd name="T69" fmla="*/ 126 h 307"/>
                <a:gd name="T70" fmla="*/ 0 w 327"/>
                <a:gd name="T71" fmla="*/ 126 h 307"/>
                <a:gd name="T72" fmla="*/ 86 w 327"/>
                <a:gd name="T73" fmla="*/ 219 h 307"/>
                <a:gd name="T74" fmla="*/ 215 w 327"/>
                <a:gd name="T75" fmla="*/ 270 h 307"/>
                <a:gd name="T76" fmla="*/ 201 w 327"/>
                <a:gd name="T77" fmla="*/ 277 h 307"/>
                <a:gd name="T78" fmla="*/ 193 w 327"/>
                <a:gd name="T79" fmla="*/ 280 h 307"/>
                <a:gd name="T80" fmla="*/ 190 w 327"/>
                <a:gd name="T81" fmla="*/ 287 h 307"/>
                <a:gd name="T82" fmla="*/ 193 w 327"/>
                <a:gd name="T83" fmla="*/ 289 h 307"/>
                <a:gd name="T84" fmla="*/ 201 w 327"/>
                <a:gd name="T85" fmla="*/ 296 h 307"/>
                <a:gd name="T86" fmla="*/ 230 w 327"/>
                <a:gd name="T87" fmla="*/ 307 h 307"/>
                <a:gd name="T88" fmla="*/ 242 w 327"/>
                <a:gd name="T89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07">
                  <a:moveTo>
                    <a:pt x="242" y="307"/>
                  </a:moveTo>
                  <a:cubicBezTo>
                    <a:pt x="247" y="301"/>
                    <a:pt x="249" y="300"/>
                    <a:pt x="256" y="296"/>
                  </a:cubicBezTo>
                  <a:cubicBezTo>
                    <a:pt x="262" y="293"/>
                    <a:pt x="268" y="292"/>
                    <a:pt x="273" y="289"/>
                  </a:cubicBezTo>
                  <a:cubicBezTo>
                    <a:pt x="277" y="286"/>
                    <a:pt x="272" y="284"/>
                    <a:pt x="271" y="281"/>
                  </a:cubicBezTo>
                  <a:cubicBezTo>
                    <a:pt x="267" y="274"/>
                    <a:pt x="277" y="272"/>
                    <a:pt x="277" y="265"/>
                  </a:cubicBezTo>
                  <a:cubicBezTo>
                    <a:pt x="277" y="261"/>
                    <a:pt x="274" y="258"/>
                    <a:pt x="275" y="255"/>
                  </a:cubicBezTo>
                  <a:cubicBezTo>
                    <a:pt x="276" y="252"/>
                    <a:pt x="280" y="249"/>
                    <a:pt x="283" y="247"/>
                  </a:cubicBezTo>
                  <a:cubicBezTo>
                    <a:pt x="284" y="244"/>
                    <a:pt x="282" y="240"/>
                    <a:pt x="281" y="237"/>
                  </a:cubicBezTo>
                  <a:cubicBezTo>
                    <a:pt x="279" y="231"/>
                    <a:pt x="279" y="225"/>
                    <a:pt x="280" y="220"/>
                  </a:cubicBezTo>
                  <a:cubicBezTo>
                    <a:pt x="281" y="219"/>
                    <a:pt x="281" y="218"/>
                    <a:pt x="281" y="218"/>
                  </a:cubicBezTo>
                  <a:cubicBezTo>
                    <a:pt x="288" y="210"/>
                    <a:pt x="275" y="193"/>
                    <a:pt x="287" y="186"/>
                  </a:cubicBezTo>
                  <a:cubicBezTo>
                    <a:pt x="289" y="183"/>
                    <a:pt x="294" y="181"/>
                    <a:pt x="296" y="179"/>
                  </a:cubicBezTo>
                  <a:cubicBezTo>
                    <a:pt x="301" y="174"/>
                    <a:pt x="307" y="170"/>
                    <a:pt x="311" y="165"/>
                  </a:cubicBezTo>
                  <a:cubicBezTo>
                    <a:pt x="316" y="159"/>
                    <a:pt x="316" y="156"/>
                    <a:pt x="317" y="149"/>
                  </a:cubicBezTo>
                  <a:cubicBezTo>
                    <a:pt x="317" y="97"/>
                    <a:pt x="317" y="97"/>
                    <a:pt x="317" y="97"/>
                  </a:cubicBezTo>
                  <a:cubicBezTo>
                    <a:pt x="317" y="97"/>
                    <a:pt x="317" y="96"/>
                    <a:pt x="317" y="96"/>
                  </a:cubicBezTo>
                  <a:cubicBezTo>
                    <a:pt x="315" y="94"/>
                    <a:pt x="314" y="90"/>
                    <a:pt x="312" y="88"/>
                  </a:cubicBezTo>
                  <a:cubicBezTo>
                    <a:pt x="307" y="83"/>
                    <a:pt x="303" y="80"/>
                    <a:pt x="296" y="78"/>
                  </a:cubicBezTo>
                  <a:cubicBezTo>
                    <a:pt x="286" y="75"/>
                    <a:pt x="279" y="65"/>
                    <a:pt x="285" y="55"/>
                  </a:cubicBezTo>
                  <a:cubicBezTo>
                    <a:pt x="292" y="45"/>
                    <a:pt x="308" y="47"/>
                    <a:pt x="314" y="35"/>
                  </a:cubicBezTo>
                  <a:cubicBezTo>
                    <a:pt x="316" y="33"/>
                    <a:pt x="317" y="31"/>
                    <a:pt x="319" y="29"/>
                  </a:cubicBezTo>
                  <a:cubicBezTo>
                    <a:pt x="320" y="28"/>
                    <a:pt x="321" y="27"/>
                    <a:pt x="322" y="27"/>
                  </a:cubicBezTo>
                  <a:cubicBezTo>
                    <a:pt x="322" y="26"/>
                    <a:pt x="323" y="25"/>
                    <a:pt x="324" y="25"/>
                  </a:cubicBezTo>
                  <a:cubicBezTo>
                    <a:pt x="325" y="24"/>
                    <a:pt x="325" y="23"/>
                    <a:pt x="326" y="22"/>
                  </a:cubicBezTo>
                  <a:cubicBezTo>
                    <a:pt x="327" y="21"/>
                    <a:pt x="327" y="21"/>
                    <a:pt x="327" y="20"/>
                  </a:cubicBezTo>
                  <a:cubicBezTo>
                    <a:pt x="327" y="18"/>
                    <a:pt x="327" y="18"/>
                    <a:pt x="326" y="16"/>
                  </a:cubicBezTo>
                  <a:cubicBezTo>
                    <a:pt x="325" y="14"/>
                    <a:pt x="325" y="13"/>
                    <a:pt x="325" y="10"/>
                  </a:cubicBezTo>
                  <a:cubicBezTo>
                    <a:pt x="325" y="2"/>
                    <a:pt x="325" y="2"/>
                    <a:pt x="325" y="2"/>
                  </a:cubicBezTo>
                  <a:cubicBezTo>
                    <a:pt x="325" y="2"/>
                    <a:pt x="325" y="2"/>
                    <a:pt x="325" y="2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2" y="275"/>
                    <a:pt x="207" y="275"/>
                    <a:pt x="201" y="277"/>
                  </a:cubicBezTo>
                  <a:cubicBezTo>
                    <a:pt x="199" y="277"/>
                    <a:pt x="195" y="279"/>
                    <a:pt x="193" y="280"/>
                  </a:cubicBezTo>
                  <a:cubicBezTo>
                    <a:pt x="190" y="282"/>
                    <a:pt x="190" y="284"/>
                    <a:pt x="190" y="287"/>
                  </a:cubicBezTo>
                  <a:cubicBezTo>
                    <a:pt x="190" y="287"/>
                    <a:pt x="192" y="289"/>
                    <a:pt x="193" y="289"/>
                  </a:cubicBezTo>
                  <a:cubicBezTo>
                    <a:pt x="195" y="292"/>
                    <a:pt x="198" y="294"/>
                    <a:pt x="201" y="296"/>
                  </a:cubicBezTo>
                  <a:cubicBezTo>
                    <a:pt x="209" y="302"/>
                    <a:pt x="218" y="307"/>
                    <a:pt x="230" y="307"/>
                  </a:cubicBezTo>
                  <a:cubicBezTo>
                    <a:pt x="242" y="307"/>
                    <a:pt x="242" y="307"/>
                    <a:pt x="242" y="307"/>
                  </a:cubicBezTo>
                  <a:close/>
                </a:path>
              </a:pathLst>
            </a:custGeom>
            <a:solidFill>
              <a:srgbClr val="4F6ED6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199C8873-4D00-2820-065B-A4AA6AE19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380" y="4836094"/>
              <a:ext cx="763959" cy="504288"/>
            </a:xfrm>
            <a:custGeom>
              <a:avLst/>
              <a:gdLst>
                <a:gd name="T0" fmla="*/ 244 w 300"/>
                <a:gd name="T1" fmla="*/ 29 h 198"/>
                <a:gd name="T2" fmla="*/ 248 w 300"/>
                <a:gd name="T3" fmla="*/ 45 h 198"/>
                <a:gd name="T4" fmla="*/ 254 w 300"/>
                <a:gd name="T5" fmla="*/ 45 h 198"/>
                <a:gd name="T6" fmla="*/ 268 w 300"/>
                <a:gd name="T7" fmla="*/ 42 h 198"/>
                <a:gd name="T8" fmla="*/ 278 w 300"/>
                <a:gd name="T9" fmla="*/ 51 h 198"/>
                <a:gd name="T10" fmla="*/ 286 w 300"/>
                <a:gd name="T11" fmla="*/ 66 h 198"/>
                <a:gd name="T12" fmla="*/ 287 w 300"/>
                <a:gd name="T13" fmla="*/ 69 h 198"/>
                <a:gd name="T14" fmla="*/ 286 w 300"/>
                <a:gd name="T15" fmla="*/ 79 h 198"/>
                <a:gd name="T16" fmla="*/ 291 w 300"/>
                <a:gd name="T17" fmla="*/ 89 h 198"/>
                <a:gd name="T18" fmla="*/ 286 w 300"/>
                <a:gd name="T19" fmla="*/ 102 h 198"/>
                <a:gd name="T20" fmla="*/ 282 w 300"/>
                <a:gd name="T21" fmla="*/ 114 h 198"/>
                <a:gd name="T22" fmla="*/ 289 w 300"/>
                <a:gd name="T23" fmla="*/ 125 h 198"/>
                <a:gd name="T24" fmla="*/ 296 w 300"/>
                <a:gd name="T25" fmla="*/ 143 h 198"/>
                <a:gd name="T26" fmla="*/ 285 w 300"/>
                <a:gd name="T27" fmla="*/ 154 h 198"/>
                <a:gd name="T28" fmla="*/ 283 w 300"/>
                <a:gd name="T29" fmla="*/ 164 h 198"/>
                <a:gd name="T30" fmla="*/ 296 w 300"/>
                <a:gd name="T31" fmla="*/ 173 h 198"/>
                <a:gd name="T32" fmla="*/ 295 w 300"/>
                <a:gd name="T33" fmla="*/ 183 h 198"/>
                <a:gd name="T34" fmla="*/ 292 w 300"/>
                <a:gd name="T35" fmla="*/ 198 h 198"/>
                <a:gd name="T36" fmla="*/ 292 w 300"/>
                <a:gd name="T37" fmla="*/ 198 h 198"/>
                <a:gd name="T38" fmla="*/ 0 w 300"/>
                <a:gd name="T39" fmla="*/ 198 h 198"/>
                <a:gd name="T40" fmla="*/ 0 w 300"/>
                <a:gd name="T41" fmla="*/ 40 h 198"/>
                <a:gd name="T42" fmla="*/ 0 w 300"/>
                <a:gd name="T43" fmla="*/ 40 h 198"/>
                <a:gd name="T44" fmla="*/ 10 w 300"/>
                <a:gd name="T45" fmla="*/ 41 h 198"/>
                <a:gd name="T46" fmla="*/ 11 w 300"/>
                <a:gd name="T47" fmla="*/ 43 h 198"/>
                <a:gd name="T48" fmla="*/ 22 w 300"/>
                <a:gd name="T49" fmla="*/ 43 h 198"/>
                <a:gd name="T50" fmla="*/ 37 w 300"/>
                <a:gd name="T51" fmla="*/ 29 h 198"/>
                <a:gd name="T52" fmla="*/ 50 w 300"/>
                <a:gd name="T53" fmla="*/ 29 h 198"/>
                <a:gd name="T54" fmla="*/ 69 w 300"/>
                <a:gd name="T55" fmla="*/ 17 h 198"/>
                <a:gd name="T56" fmla="*/ 78 w 300"/>
                <a:gd name="T57" fmla="*/ 16 h 198"/>
                <a:gd name="T58" fmla="*/ 90 w 300"/>
                <a:gd name="T59" fmla="*/ 11 h 198"/>
                <a:gd name="T60" fmla="*/ 104 w 300"/>
                <a:gd name="T61" fmla="*/ 0 h 198"/>
                <a:gd name="T62" fmla="*/ 106 w 300"/>
                <a:gd name="T63" fmla="*/ 0 h 198"/>
                <a:gd name="T64" fmla="*/ 107 w 300"/>
                <a:gd name="T65" fmla="*/ 1 h 198"/>
                <a:gd name="T66" fmla="*/ 110 w 300"/>
                <a:gd name="T67" fmla="*/ 2 h 198"/>
                <a:gd name="T68" fmla="*/ 119 w 300"/>
                <a:gd name="T69" fmla="*/ 11 h 198"/>
                <a:gd name="T70" fmla="*/ 140 w 300"/>
                <a:gd name="T71" fmla="*/ 8 h 198"/>
                <a:gd name="T72" fmla="*/ 157 w 300"/>
                <a:gd name="T73" fmla="*/ 11 h 198"/>
                <a:gd name="T74" fmla="*/ 169 w 300"/>
                <a:gd name="T75" fmla="*/ 8 h 198"/>
                <a:gd name="T76" fmla="*/ 181 w 300"/>
                <a:gd name="T77" fmla="*/ 21 h 198"/>
                <a:gd name="T78" fmla="*/ 208 w 300"/>
                <a:gd name="T79" fmla="*/ 16 h 198"/>
                <a:gd name="T80" fmla="*/ 216 w 300"/>
                <a:gd name="T81" fmla="*/ 11 h 198"/>
                <a:gd name="T82" fmla="*/ 225 w 300"/>
                <a:gd name="T83" fmla="*/ 10 h 198"/>
                <a:gd name="T84" fmla="*/ 228 w 300"/>
                <a:gd name="T85" fmla="*/ 12 h 198"/>
                <a:gd name="T86" fmla="*/ 227 w 300"/>
                <a:gd name="T87" fmla="*/ 25 h 198"/>
                <a:gd name="T88" fmla="*/ 237 w 300"/>
                <a:gd name="T89" fmla="*/ 26 h 198"/>
                <a:gd name="T90" fmla="*/ 244 w 300"/>
                <a:gd name="T91" fmla="*/ 2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0" h="198">
                  <a:moveTo>
                    <a:pt x="244" y="29"/>
                  </a:moveTo>
                  <a:cubicBezTo>
                    <a:pt x="246" y="35"/>
                    <a:pt x="244" y="39"/>
                    <a:pt x="248" y="45"/>
                  </a:cubicBezTo>
                  <a:cubicBezTo>
                    <a:pt x="251" y="45"/>
                    <a:pt x="252" y="45"/>
                    <a:pt x="254" y="45"/>
                  </a:cubicBezTo>
                  <a:cubicBezTo>
                    <a:pt x="259" y="45"/>
                    <a:pt x="263" y="42"/>
                    <a:pt x="268" y="42"/>
                  </a:cubicBezTo>
                  <a:cubicBezTo>
                    <a:pt x="272" y="42"/>
                    <a:pt x="276" y="48"/>
                    <a:pt x="278" y="51"/>
                  </a:cubicBezTo>
                  <a:cubicBezTo>
                    <a:pt x="282" y="57"/>
                    <a:pt x="286" y="58"/>
                    <a:pt x="286" y="66"/>
                  </a:cubicBezTo>
                  <a:cubicBezTo>
                    <a:pt x="287" y="67"/>
                    <a:pt x="288" y="68"/>
                    <a:pt x="287" y="69"/>
                  </a:cubicBezTo>
                  <a:cubicBezTo>
                    <a:pt x="286" y="73"/>
                    <a:pt x="282" y="74"/>
                    <a:pt x="286" y="79"/>
                  </a:cubicBezTo>
                  <a:cubicBezTo>
                    <a:pt x="288" y="82"/>
                    <a:pt x="291" y="84"/>
                    <a:pt x="291" y="89"/>
                  </a:cubicBezTo>
                  <a:cubicBezTo>
                    <a:pt x="292" y="97"/>
                    <a:pt x="280" y="91"/>
                    <a:pt x="286" y="102"/>
                  </a:cubicBezTo>
                  <a:cubicBezTo>
                    <a:pt x="289" y="108"/>
                    <a:pt x="280" y="108"/>
                    <a:pt x="282" y="114"/>
                  </a:cubicBezTo>
                  <a:cubicBezTo>
                    <a:pt x="284" y="118"/>
                    <a:pt x="288" y="120"/>
                    <a:pt x="289" y="125"/>
                  </a:cubicBezTo>
                  <a:cubicBezTo>
                    <a:pt x="291" y="134"/>
                    <a:pt x="288" y="136"/>
                    <a:pt x="296" y="143"/>
                  </a:cubicBezTo>
                  <a:cubicBezTo>
                    <a:pt x="300" y="146"/>
                    <a:pt x="287" y="149"/>
                    <a:pt x="285" y="154"/>
                  </a:cubicBezTo>
                  <a:cubicBezTo>
                    <a:pt x="285" y="157"/>
                    <a:pt x="282" y="160"/>
                    <a:pt x="283" y="164"/>
                  </a:cubicBezTo>
                  <a:cubicBezTo>
                    <a:pt x="283" y="171"/>
                    <a:pt x="292" y="170"/>
                    <a:pt x="296" y="173"/>
                  </a:cubicBezTo>
                  <a:cubicBezTo>
                    <a:pt x="299" y="176"/>
                    <a:pt x="295" y="180"/>
                    <a:pt x="295" y="183"/>
                  </a:cubicBezTo>
                  <a:cubicBezTo>
                    <a:pt x="293" y="186"/>
                    <a:pt x="292" y="194"/>
                    <a:pt x="292" y="198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2"/>
                    <a:pt x="11" y="42"/>
                    <a:pt x="11" y="43"/>
                  </a:cubicBezTo>
                  <a:cubicBezTo>
                    <a:pt x="16" y="45"/>
                    <a:pt x="17" y="48"/>
                    <a:pt x="22" y="43"/>
                  </a:cubicBezTo>
                  <a:cubicBezTo>
                    <a:pt x="26" y="38"/>
                    <a:pt x="31" y="31"/>
                    <a:pt x="37" y="29"/>
                  </a:cubicBezTo>
                  <a:cubicBezTo>
                    <a:pt x="42" y="27"/>
                    <a:pt x="46" y="30"/>
                    <a:pt x="50" y="29"/>
                  </a:cubicBezTo>
                  <a:cubicBezTo>
                    <a:pt x="58" y="29"/>
                    <a:pt x="62" y="20"/>
                    <a:pt x="69" y="17"/>
                  </a:cubicBezTo>
                  <a:cubicBezTo>
                    <a:pt x="72" y="16"/>
                    <a:pt x="75" y="16"/>
                    <a:pt x="78" y="16"/>
                  </a:cubicBezTo>
                  <a:cubicBezTo>
                    <a:pt x="83" y="15"/>
                    <a:pt x="86" y="12"/>
                    <a:pt x="90" y="11"/>
                  </a:cubicBezTo>
                  <a:cubicBezTo>
                    <a:pt x="97" y="10"/>
                    <a:pt x="99" y="4"/>
                    <a:pt x="104" y="0"/>
                  </a:cubicBezTo>
                  <a:cubicBezTo>
                    <a:pt x="105" y="0"/>
                    <a:pt x="105" y="0"/>
                    <a:pt x="106" y="0"/>
                  </a:cubicBezTo>
                  <a:cubicBezTo>
                    <a:pt x="106" y="0"/>
                    <a:pt x="107" y="0"/>
                    <a:pt x="107" y="1"/>
                  </a:cubicBezTo>
                  <a:cubicBezTo>
                    <a:pt x="108" y="1"/>
                    <a:pt x="109" y="2"/>
                    <a:pt x="110" y="2"/>
                  </a:cubicBezTo>
                  <a:cubicBezTo>
                    <a:pt x="112" y="5"/>
                    <a:pt x="115" y="10"/>
                    <a:pt x="119" y="11"/>
                  </a:cubicBezTo>
                  <a:cubicBezTo>
                    <a:pt x="126" y="13"/>
                    <a:pt x="132" y="2"/>
                    <a:pt x="140" y="8"/>
                  </a:cubicBezTo>
                  <a:cubicBezTo>
                    <a:pt x="145" y="12"/>
                    <a:pt x="150" y="14"/>
                    <a:pt x="157" y="11"/>
                  </a:cubicBezTo>
                  <a:cubicBezTo>
                    <a:pt x="161" y="9"/>
                    <a:pt x="164" y="4"/>
                    <a:pt x="169" y="8"/>
                  </a:cubicBezTo>
                  <a:cubicBezTo>
                    <a:pt x="174" y="12"/>
                    <a:pt x="175" y="19"/>
                    <a:pt x="181" y="21"/>
                  </a:cubicBezTo>
                  <a:cubicBezTo>
                    <a:pt x="192" y="26"/>
                    <a:pt x="197" y="19"/>
                    <a:pt x="208" y="16"/>
                  </a:cubicBezTo>
                  <a:cubicBezTo>
                    <a:pt x="216" y="11"/>
                    <a:pt x="216" y="11"/>
                    <a:pt x="216" y="11"/>
                  </a:cubicBezTo>
                  <a:cubicBezTo>
                    <a:pt x="219" y="9"/>
                    <a:pt x="221" y="10"/>
                    <a:pt x="225" y="10"/>
                  </a:cubicBezTo>
                  <a:cubicBezTo>
                    <a:pt x="226" y="11"/>
                    <a:pt x="227" y="11"/>
                    <a:pt x="228" y="12"/>
                  </a:cubicBezTo>
                  <a:cubicBezTo>
                    <a:pt x="228" y="16"/>
                    <a:pt x="225" y="22"/>
                    <a:pt x="227" y="25"/>
                  </a:cubicBezTo>
                  <a:cubicBezTo>
                    <a:pt x="228" y="30"/>
                    <a:pt x="233" y="27"/>
                    <a:pt x="237" y="26"/>
                  </a:cubicBezTo>
                  <a:cubicBezTo>
                    <a:pt x="244" y="29"/>
                    <a:pt x="244" y="29"/>
                    <a:pt x="244" y="29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3751401C-BC46-2FA3-C653-85F7A8A00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380" y="4092207"/>
              <a:ext cx="832953" cy="865569"/>
            </a:xfrm>
            <a:custGeom>
              <a:avLst/>
              <a:gdLst>
                <a:gd name="T0" fmla="*/ 0 w 327"/>
                <a:gd name="T1" fmla="*/ 332 h 340"/>
                <a:gd name="T2" fmla="*/ 10 w 327"/>
                <a:gd name="T3" fmla="*/ 333 h 340"/>
                <a:gd name="T4" fmla="*/ 11 w 327"/>
                <a:gd name="T5" fmla="*/ 335 h 340"/>
                <a:gd name="T6" fmla="*/ 22 w 327"/>
                <a:gd name="T7" fmla="*/ 335 h 340"/>
                <a:gd name="T8" fmla="*/ 37 w 327"/>
                <a:gd name="T9" fmla="*/ 321 h 340"/>
                <a:gd name="T10" fmla="*/ 50 w 327"/>
                <a:gd name="T11" fmla="*/ 321 h 340"/>
                <a:gd name="T12" fmla="*/ 69 w 327"/>
                <a:gd name="T13" fmla="*/ 309 h 340"/>
                <a:gd name="T14" fmla="*/ 78 w 327"/>
                <a:gd name="T15" fmla="*/ 308 h 340"/>
                <a:gd name="T16" fmla="*/ 90 w 327"/>
                <a:gd name="T17" fmla="*/ 303 h 340"/>
                <a:gd name="T18" fmla="*/ 104 w 327"/>
                <a:gd name="T19" fmla="*/ 292 h 340"/>
                <a:gd name="T20" fmla="*/ 106 w 327"/>
                <a:gd name="T21" fmla="*/ 292 h 340"/>
                <a:gd name="T22" fmla="*/ 107 w 327"/>
                <a:gd name="T23" fmla="*/ 293 h 340"/>
                <a:gd name="T24" fmla="*/ 110 w 327"/>
                <a:gd name="T25" fmla="*/ 294 h 340"/>
                <a:gd name="T26" fmla="*/ 119 w 327"/>
                <a:gd name="T27" fmla="*/ 303 h 340"/>
                <a:gd name="T28" fmla="*/ 140 w 327"/>
                <a:gd name="T29" fmla="*/ 300 h 340"/>
                <a:gd name="T30" fmla="*/ 157 w 327"/>
                <a:gd name="T31" fmla="*/ 303 h 340"/>
                <a:gd name="T32" fmla="*/ 169 w 327"/>
                <a:gd name="T33" fmla="*/ 300 h 340"/>
                <a:gd name="T34" fmla="*/ 181 w 327"/>
                <a:gd name="T35" fmla="*/ 313 h 340"/>
                <a:gd name="T36" fmla="*/ 208 w 327"/>
                <a:gd name="T37" fmla="*/ 308 h 340"/>
                <a:gd name="T38" fmla="*/ 216 w 327"/>
                <a:gd name="T39" fmla="*/ 303 h 340"/>
                <a:gd name="T40" fmla="*/ 225 w 327"/>
                <a:gd name="T41" fmla="*/ 302 h 340"/>
                <a:gd name="T42" fmla="*/ 228 w 327"/>
                <a:gd name="T43" fmla="*/ 304 h 340"/>
                <a:gd name="T44" fmla="*/ 227 w 327"/>
                <a:gd name="T45" fmla="*/ 317 h 340"/>
                <a:gd name="T46" fmla="*/ 237 w 327"/>
                <a:gd name="T47" fmla="*/ 318 h 340"/>
                <a:gd name="T48" fmla="*/ 244 w 327"/>
                <a:gd name="T49" fmla="*/ 321 h 340"/>
                <a:gd name="T50" fmla="*/ 244 w 327"/>
                <a:gd name="T51" fmla="*/ 321 h 340"/>
                <a:gd name="T52" fmla="*/ 253 w 327"/>
                <a:gd name="T53" fmla="*/ 316 h 340"/>
                <a:gd name="T54" fmla="*/ 253 w 327"/>
                <a:gd name="T55" fmla="*/ 300 h 340"/>
                <a:gd name="T56" fmla="*/ 263 w 327"/>
                <a:gd name="T57" fmla="*/ 296 h 340"/>
                <a:gd name="T58" fmla="*/ 271 w 327"/>
                <a:gd name="T59" fmla="*/ 305 h 340"/>
                <a:gd name="T60" fmla="*/ 277 w 327"/>
                <a:gd name="T61" fmla="*/ 310 h 340"/>
                <a:gd name="T62" fmla="*/ 278 w 327"/>
                <a:gd name="T63" fmla="*/ 310 h 340"/>
                <a:gd name="T64" fmla="*/ 283 w 327"/>
                <a:gd name="T65" fmla="*/ 304 h 340"/>
                <a:gd name="T66" fmla="*/ 288 w 327"/>
                <a:gd name="T67" fmla="*/ 298 h 340"/>
                <a:gd name="T68" fmla="*/ 299 w 327"/>
                <a:gd name="T69" fmla="*/ 291 h 340"/>
                <a:gd name="T70" fmla="*/ 310 w 327"/>
                <a:gd name="T71" fmla="*/ 290 h 340"/>
                <a:gd name="T72" fmla="*/ 305 w 327"/>
                <a:gd name="T73" fmla="*/ 276 h 340"/>
                <a:gd name="T74" fmla="*/ 309 w 327"/>
                <a:gd name="T75" fmla="*/ 268 h 340"/>
                <a:gd name="T76" fmla="*/ 300 w 327"/>
                <a:gd name="T77" fmla="*/ 258 h 340"/>
                <a:gd name="T78" fmla="*/ 301 w 327"/>
                <a:gd name="T79" fmla="*/ 255 h 340"/>
                <a:gd name="T80" fmla="*/ 327 w 327"/>
                <a:gd name="T81" fmla="*/ 249 h 340"/>
                <a:gd name="T82" fmla="*/ 316 w 327"/>
                <a:gd name="T83" fmla="*/ 227 h 340"/>
                <a:gd name="T84" fmla="*/ 316 w 327"/>
                <a:gd name="T85" fmla="*/ 227 h 340"/>
                <a:gd name="T86" fmla="*/ 309 w 327"/>
                <a:gd name="T87" fmla="*/ 223 h 340"/>
                <a:gd name="T88" fmla="*/ 298 w 327"/>
                <a:gd name="T89" fmla="*/ 202 h 340"/>
                <a:gd name="T90" fmla="*/ 310 w 327"/>
                <a:gd name="T91" fmla="*/ 201 h 340"/>
                <a:gd name="T92" fmla="*/ 320 w 327"/>
                <a:gd name="T93" fmla="*/ 198 h 340"/>
                <a:gd name="T94" fmla="*/ 318 w 327"/>
                <a:gd name="T95" fmla="*/ 181 h 340"/>
                <a:gd name="T96" fmla="*/ 318 w 327"/>
                <a:gd name="T97" fmla="*/ 181 h 340"/>
                <a:gd name="T98" fmla="*/ 306 w 327"/>
                <a:gd name="T99" fmla="*/ 181 h 340"/>
                <a:gd name="T100" fmla="*/ 277 w 327"/>
                <a:gd name="T101" fmla="*/ 170 h 340"/>
                <a:gd name="T102" fmla="*/ 269 w 327"/>
                <a:gd name="T103" fmla="*/ 163 h 340"/>
                <a:gd name="T104" fmla="*/ 266 w 327"/>
                <a:gd name="T105" fmla="*/ 161 h 340"/>
                <a:gd name="T106" fmla="*/ 269 w 327"/>
                <a:gd name="T107" fmla="*/ 154 h 340"/>
                <a:gd name="T108" fmla="*/ 277 w 327"/>
                <a:gd name="T109" fmla="*/ 151 h 340"/>
                <a:gd name="T110" fmla="*/ 291 w 327"/>
                <a:gd name="T111" fmla="*/ 144 h 340"/>
                <a:gd name="T112" fmla="*/ 162 w 327"/>
                <a:gd name="T113" fmla="*/ 93 h 340"/>
                <a:gd name="T114" fmla="*/ 76 w 327"/>
                <a:gd name="T115" fmla="*/ 0 h 340"/>
                <a:gd name="T116" fmla="*/ 76 w 327"/>
                <a:gd name="T117" fmla="*/ 0 h 340"/>
                <a:gd name="T118" fmla="*/ 0 w 327"/>
                <a:gd name="T119" fmla="*/ 0 h 340"/>
                <a:gd name="T120" fmla="*/ 0 w 327"/>
                <a:gd name="T121" fmla="*/ 0 h 340"/>
                <a:gd name="T122" fmla="*/ 0 w 327"/>
                <a:gd name="T123" fmla="*/ 33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7" h="340">
                  <a:moveTo>
                    <a:pt x="0" y="332"/>
                  </a:moveTo>
                  <a:cubicBezTo>
                    <a:pt x="10" y="333"/>
                    <a:pt x="10" y="333"/>
                    <a:pt x="10" y="333"/>
                  </a:cubicBezTo>
                  <a:cubicBezTo>
                    <a:pt x="10" y="334"/>
                    <a:pt x="11" y="334"/>
                    <a:pt x="11" y="335"/>
                  </a:cubicBezTo>
                  <a:cubicBezTo>
                    <a:pt x="16" y="337"/>
                    <a:pt x="17" y="340"/>
                    <a:pt x="22" y="335"/>
                  </a:cubicBezTo>
                  <a:cubicBezTo>
                    <a:pt x="26" y="330"/>
                    <a:pt x="31" y="323"/>
                    <a:pt x="37" y="321"/>
                  </a:cubicBezTo>
                  <a:cubicBezTo>
                    <a:pt x="42" y="319"/>
                    <a:pt x="46" y="322"/>
                    <a:pt x="50" y="321"/>
                  </a:cubicBezTo>
                  <a:cubicBezTo>
                    <a:pt x="58" y="321"/>
                    <a:pt x="62" y="312"/>
                    <a:pt x="69" y="309"/>
                  </a:cubicBezTo>
                  <a:cubicBezTo>
                    <a:pt x="72" y="308"/>
                    <a:pt x="75" y="308"/>
                    <a:pt x="78" y="308"/>
                  </a:cubicBezTo>
                  <a:cubicBezTo>
                    <a:pt x="83" y="307"/>
                    <a:pt x="86" y="304"/>
                    <a:pt x="90" y="303"/>
                  </a:cubicBezTo>
                  <a:cubicBezTo>
                    <a:pt x="97" y="302"/>
                    <a:pt x="99" y="296"/>
                    <a:pt x="104" y="292"/>
                  </a:cubicBezTo>
                  <a:cubicBezTo>
                    <a:pt x="105" y="292"/>
                    <a:pt x="105" y="292"/>
                    <a:pt x="106" y="292"/>
                  </a:cubicBezTo>
                  <a:cubicBezTo>
                    <a:pt x="106" y="292"/>
                    <a:pt x="107" y="292"/>
                    <a:pt x="107" y="293"/>
                  </a:cubicBezTo>
                  <a:cubicBezTo>
                    <a:pt x="108" y="293"/>
                    <a:pt x="109" y="294"/>
                    <a:pt x="110" y="294"/>
                  </a:cubicBezTo>
                  <a:cubicBezTo>
                    <a:pt x="112" y="297"/>
                    <a:pt x="115" y="302"/>
                    <a:pt x="119" y="303"/>
                  </a:cubicBezTo>
                  <a:cubicBezTo>
                    <a:pt x="126" y="305"/>
                    <a:pt x="132" y="294"/>
                    <a:pt x="140" y="300"/>
                  </a:cubicBezTo>
                  <a:cubicBezTo>
                    <a:pt x="145" y="304"/>
                    <a:pt x="150" y="306"/>
                    <a:pt x="157" y="303"/>
                  </a:cubicBezTo>
                  <a:cubicBezTo>
                    <a:pt x="161" y="301"/>
                    <a:pt x="164" y="296"/>
                    <a:pt x="169" y="300"/>
                  </a:cubicBezTo>
                  <a:cubicBezTo>
                    <a:pt x="174" y="304"/>
                    <a:pt x="175" y="311"/>
                    <a:pt x="181" y="313"/>
                  </a:cubicBezTo>
                  <a:cubicBezTo>
                    <a:pt x="192" y="318"/>
                    <a:pt x="197" y="311"/>
                    <a:pt x="208" y="308"/>
                  </a:cubicBezTo>
                  <a:cubicBezTo>
                    <a:pt x="216" y="303"/>
                    <a:pt x="216" y="303"/>
                    <a:pt x="216" y="303"/>
                  </a:cubicBezTo>
                  <a:cubicBezTo>
                    <a:pt x="219" y="301"/>
                    <a:pt x="221" y="302"/>
                    <a:pt x="225" y="302"/>
                  </a:cubicBezTo>
                  <a:cubicBezTo>
                    <a:pt x="226" y="303"/>
                    <a:pt x="227" y="303"/>
                    <a:pt x="228" y="304"/>
                  </a:cubicBezTo>
                  <a:cubicBezTo>
                    <a:pt x="228" y="308"/>
                    <a:pt x="225" y="314"/>
                    <a:pt x="227" y="317"/>
                  </a:cubicBezTo>
                  <a:cubicBezTo>
                    <a:pt x="228" y="322"/>
                    <a:pt x="233" y="319"/>
                    <a:pt x="237" y="318"/>
                  </a:cubicBezTo>
                  <a:cubicBezTo>
                    <a:pt x="244" y="321"/>
                    <a:pt x="244" y="321"/>
                    <a:pt x="244" y="321"/>
                  </a:cubicBezTo>
                  <a:cubicBezTo>
                    <a:pt x="244" y="321"/>
                    <a:pt x="244" y="321"/>
                    <a:pt x="244" y="321"/>
                  </a:cubicBezTo>
                  <a:cubicBezTo>
                    <a:pt x="253" y="316"/>
                    <a:pt x="253" y="316"/>
                    <a:pt x="253" y="316"/>
                  </a:cubicBezTo>
                  <a:cubicBezTo>
                    <a:pt x="260" y="310"/>
                    <a:pt x="253" y="306"/>
                    <a:pt x="253" y="300"/>
                  </a:cubicBezTo>
                  <a:cubicBezTo>
                    <a:pt x="255" y="296"/>
                    <a:pt x="260" y="295"/>
                    <a:pt x="263" y="296"/>
                  </a:cubicBezTo>
                  <a:cubicBezTo>
                    <a:pt x="269" y="298"/>
                    <a:pt x="268" y="301"/>
                    <a:pt x="271" y="305"/>
                  </a:cubicBezTo>
                  <a:cubicBezTo>
                    <a:pt x="273" y="307"/>
                    <a:pt x="275" y="308"/>
                    <a:pt x="277" y="310"/>
                  </a:cubicBezTo>
                  <a:cubicBezTo>
                    <a:pt x="278" y="310"/>
                    <a:pt x="278" y="310"/>
                    <a:pt x="278" y="310"/>
                  </a:cubicBezTo>
                  <a:cubicBezTo>
                    <a:pt x="281" y="308"/>
                    <a:pt x="282" y="307"/>
                    <a:pt x="283" y="304"/>
                  </a:cubicBezTo>
                  <a:cubicBezTo>
                    <a:pt x="284" y="301"/>
                    <a:pt x="286" y="299"/>
                    <a:pt x="288" y="298"/>
                  </a:cubicBezTo>
                  <a:cubicBezTo>
                    <a:pt x="291" y="295"/>
                    <a:pt x="294" y="291"/>
                    <a:pt x="299" y="291"/>
                  </a:cubicBezTo>
                  <a:cubicBezTo>
                    <a:pt x="302" y="290"/>
                    <a:pt x="307" y="291"/>
                    <a:pt x="310" y="290"/>
                  </a:cubicBezTo>
                  <a:cubicBezTo>
                    <a:pt x="317" y="287"/>
                    <a:pt x="307" y="278"/>
                    <a:pt x="305" y="276"/>
                  </a:cubicBezTo>
                  <a:cubicBezTo>
                    <a:pt x="303" y="272"/>
                    <a:pt x="308" y="270"/>
                    <a:pt x="309" y="268"/>
                  </a:cubicBezTo>
                  <a:cubicBezTo>
                    <a:pt x="311" y="265"/>
                    <a:pt x="302" y="259"/>
                    <a:pt x="300" y="258"/>
                  </a:cubicBezTo>
                  <a:cubicBezTo>
                    <a:pt x="300" y="257"/>
                    <a:pt x="300" y="256"/>
                    <a:pt x="301" y="255"/>
                  </a:cubicBezTo>
                  <a:cubicBezTo>
                    <a:pt x="309" y="253"/>
                    <a:pt x="327" y="264"/>
                    <a:pt x="327" y="249"/>
                  </a:cubicBezTo>
                  <a:cubicBezTo>
                    <a:pt x="327" y="238"/>
                    <a:pt x="321" y="234"/>
                    <a:pt x="316" y="227"/>
                  </a:cubicBezTo>
                  <a:cubicBezTo>
                    <a:pt x="316" y="227"/>
                    <a:pt x="316" y="227"/>
                    <a:pt x="316" y="227"/>
                  </a:cubicBezTo>
                  <a:cubicBezTo>
                    <a:pt x="309" y="223"/>
                    <a:pt x="309" y="223"/>
                    <a:pt x="309" y="223"/>
                  </a:cubicBezTo>
                  <a:cubicBezTo>
                    <a:pt x="304" y="219"/>
                    <a:pt x="294" y="210"/>
                    <a:pt x="298" y="202"/>
                  </a:cubicBezTo>
                  <a:cubicBezTo>
                    <a:pt x="303" y="202"/>
                    <a:pt x="306" y="201"/>
                    <a:pt x="310" y="201"/>
                  </a:cubicBezTo>
                  <a:cubicBezTo>
                    <a:pt x="315" y="201"/>
                    <a:pt x="317" y="201"/>
                    <a:pt x="320" y="198"/>
                  </a:cubicBezTo>
                  <a:cubicBezTo>
                    <a:pt x="324" y="193"/>
                    <a:pt x="319" y="186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294" y="181"/>
                    <a:pt x="285" y="176"/>
                    <a:pt x="277" y="170"/>
                  </a:cubicBezTo>
                  <a:cubicBezTo>
                    <a:pt x="274" y="168"/>
                    <a:pt x="271" y="166"/>
                    <a:pt x="269" y="163"/>
                  </a:cubicBezTo>
                  <a:cubicBezTo>
                    <a:pt x="268" y="163"/>
                    <a:pt x="266" y="161"/>
                    <a:pt x="266" y="161"/>
                  </a:cubicBezTo>
                  <a:cubicBezTo>
                    <a:pt x="266" y="158"/>
                    <a:pt x="266" y="156"/>
                    <a:pt x="269" y="154"/>
                  </a:cubicBezTo>
                  <a:cubicBezTo>
                    <a:pt x="271" y="153"/>
                    <a:pt x="275" y="151"/>
                    <a:pt x="277" y="151"/>
                  </a:cubicBezTo>
                  <a:cubicBezTo>
                    <a:pt x="283" y="149"/>
                    <a:pt x="288" y="149"/>
                    <a:pt x="291" y="144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32"/>
                    <a:pt x="0" y="332"/>
                    <a:pt x="0" y="332"/>
                  </a:cubicBezTo>
                  <a:close/>
                </a:path>
              </a:pathLst>
            </a:custGeom>
            <a:solidFill>
              <a:srgbClr val="D18E37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DAA50263-FFD4-7D30-7207-8F90DABC4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332" y="4626601"/>
              <a:ext cx="889404" cy="713781"/>
            </a:xfrm>
            <a:custGeom>
              <a:avLst/>
              <a:gdLst>
                <a:gd name="T0" fmla="*/ 83 w 349"/>
                <a:gd name="T1" fmla="*/ 39 h 280"/>
                <a:gd name="T2" fmla="*/ 56 w 349"/>
                <a:gd name="T3" fmla="*/ 48 h 280"/>
                <a:gd name="T4" fmla="*/ 61 w 349"/>
                <a:gd name="T5" fmla="*/ 66 h 280"/>
                <a:gd name="T6" fmla="*/ 55 w 349"/>
                <a:gd name="T7" fmla="*/ 81 h 280"/>
                <a:gd name="T8" fmla="*/ 39 w 349"/>
                <a:gd name="T9" fmla="*/ 94 h 280"/>
                <a:gd name="T10" fmla="*/ 33 w 349"/>
                <a:gd name="T11" fmla="*/ 100 h 280"/>
                <a:gd name="T12" fmla="*/ 19 w 349"/>
                <a:gd name="T13" fmla="*/ 86 h 280"/>
                <a:gd name="T14" fmla="*/ 9 w 349"/>
                <a:gd name="T15" fmla="*/ 106 h 280"/>
                <a:gd name="T16" fmla="*/ 0 w 349"/>
                <a:gd name="T17" fmla="*/ 111 h 280"/>
                <a:gd name="T18" fmla="*/ 10 w 349"/>
                <a:gd name="T19" fmla="*/ 127 h 280"/>
                <a:gd name="T20" fmla="*/ 34 w 349"/>
                <a:gd name="T21" fmla="*/ 133 h 280"/>
                <a:gd name="T22" fmla="*/ 43 w 349"/>
                <a:gd name="T23" fmla="*/ 151 h 280"/>
                <a:gd name="T24" fmla="*/ 47 w 349"/>
                <a:gd name="T25" fmla="*/ 171 h 280"/>
                <a:gd name="T26" fmla="*/ 38 w 349"/>
                <a:gd name="T27" fmla="*/ 196 h 280"/>
                <a:gd name="T28" fmla="*/ 52 w 349"/>
                <a:gd name="T29" fmla="*/ 225 h 280"/>
                <a:gd name="T30" fmla="*/ 39 w 349"/>
                <a:gd name="T31" fmla="*/ 246 h 280"/>
                <a:gd name="T32" fmla="*/ 51 w 349"/>
                <a:gd name="T33" fmla="*/ 265 h 280"/>
                <a:gd name="T34" fmla="*/ 48 w 349"/>
                <a:gd name="T35" fmla="*/ 280 h 280"/>
                <a:gd name="T36" fmla="*/ 263 w 349"/>
                <a:gd name="T37" fmla="*/ 279 h 280"/>
                <a:gd name="T38" fmla="*/ 302 w 349"/>
                <a:gd name="T39" fmla="*/ 279 h 280"/>
                <a:gd name="T40" fmla="*/ 299 w 349"/>
                <a:gd name="T41" fmla="*/ 266 h 280"/>
                <a:gd name="T42" fmla="*/ 297 w 349"/>
                <a:gd name="T43" fmla="*/ 257 h 280"/>
                <a:gd name="T44" fmla="*/ 309 w 349"/>
                <a:gd name="T45" fmla="*/ 246 h 280"/>
                <a:gd name="T46" fmla="*/ 316 w 349"/>
                <a:gd name="T47" fmla="*/ 233 h 280"/>
                <a:gd name="T48" fmla="*/ 315 w 349"/>
                <a:gd name="T49" fmla="*/ 215 h 280"/>
                <a:gd name="T50" fmla="*/ 296 w 349"/>
                <a:gd name="T51" fmla="*/ 194 h 280"/>
                <a:gd name="T52" fmla="*/ 349 w 349"/>
                <a:gd name="T53" fmla="*/ 71 h 280"/>
                <a:gd name="T54" fmla="*/ 337 w 349"/>
                <a:gd name="T55" fmla="*/ 70 h 280"/>
                <a:gd name="T56" fmla="*/ 326 w 349"/>
                <a:gd name="T57" fmla="*/ 70 h 280"/>
                <a:gd name="T58" fmla="*/ 302 w 349"/>
                <a:gd name="T59" fmla="*/ 38 h 280"/>
                <a:gd name="T60" fmla="*/ 275 w 349"/>
                <a:gd name="T61" fmla="*/ 13 h 280"/>
                <a:gd name="T62" fmla="*/ 235 w 349"/>
                <a:gd name="T63" fmla="*/ 13 h 280"/>
                <a:gd name="T64" fmla="*/ 204 w 349"/>
                <a:gd name="T65" fmla="*/ 38 h 280"/>
                <a:gd name="T66" fmla="*/ 179 w 349"/>
                <a:gd name="T67" fmla="*/ 40 h 280"/>
                <a:gd name="T68" fmla="*/ 141 w 349"/>
                <a:gd name="T69" fmla="*/ 25 h 280"/>
                <a:gd name="T70" fmla="*/ 72 w 349"/>
                <a:gd name="T71" fmla="*/ 1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9" h="280">
                  <a:moveTo>
                    <a:pt x="72" y="17"/>
                  </a:moveTo>
                  <a:cubicBezTo>
                    <a:pt x="77" y="24"/>
                    <a:pt x="83" y="28"/>
                    <a:pt x="83" y="39"/>
                  </a:cubicBezTo>
                  <a:cubicBezTo>
                    <a:pt x="83" y="54"/>
                    <a:pt x="65" y="43"/>
                    <a:pt x="57" y="45"/>
                  </a:cubicBezTo>
                  <a:cubicBezTo>
                    <a:pt x="56" y="46"/>
                    <a:pt x="56" y="47"/>
                    <a:pt x="56" y="48"/>
                  </a:cubicBezTo>
                  <a:cubicBezTo>
                    <a:pt x="58" y="49"/>
                    <a:pt x="67" y="55"/>
                    <a:pt x="65" y="58"/>
                  </a:cubicBezTo>
                  <a:cubicBezTo>
                    <a:pt x="64" y="60"/>
                    <a:pt x="59" y="62"/>
                    <a:pt x="61" y="66"/>
                  </a:cubicBezTo>
                  <a:cubicBezTo>
                    <a:pt x="63" y="68"/>
                    <a:pt x="73" y="77"/>
                    <a:pt x="66" y="80"/>
                  </a:cubicBezTo>
                  <a:cubicBezTo>
                    <a:pt x="63" y="81"/>
                    <a:pt x="58" y="80"/>
                    <a:pt x="55" y="81"/>
                  </a:cubicBezTo>
                  <a:cubicBezTo>
                    <a:pt x="50" y="81"/>
                    <a:pt x="47" y="85"/>
                    <a:pt x="44" y="88"/>
                  </a:cubicBezTo>
                  <a:cubicBezTo>
                    <a:pt x="42" y="89"/>
                    <a:pt x="40" y="91"/>
                    <a:pt x="39" y="94"/>
                  </a:cubicBezTo>
                  <a:cubicBezTo>
                    <a:pt x="38" y="97"/>
                    <a:pt x="37" y="98"/>
                    <a:pt x="34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1" y="98"/>
                    <a:pt x="29" y="97"/>
                    <a:pt x="27" y="95"/>
                  </a:cubicBezTo>
                  <a:cubicBezTo>
                    <a:pt x="24" y="91"/>
                    <a:pt x="25" y="88"/>
                    <a:pt x="19" y="86"/>
                  </a:cubicBezTo>
                  <a:cubicBezTo>
                    <a:pt x="16" y="85"/>
                    <a:pt x="11" y="86"/>
                    <a:pt x="9" y="90"/>
                  </a:cubicBezTo>
                  <a:cubicBezTo>
                    <a:pt x="9" y="96"/>
                    <a:pt x="16" y="100"/>
                    <a:pt x="9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" y="117"/>
                    <a:pt x="0" y="121"/>
                    <a:pt x="4" y="127"/>
                  </a:cubicBezTo>
                  <a:cubicBezTo>
                    <a:pt x="7" y="127"/>
                    <a:pt x="8" y="127"/>
                    <a:pt x="10" y="127"/>
                  </a:cubicBezTo>
                  <a:cubicBezTo>
                    <a:pt x="15" y="127"/>
                    <a:pt x="19" y="124"/>
                    <a:pt x="24" y="124"/>
                  </a:cubicBezTo>
                  <a:cubicBezTo>
                    <a:pt x="28" y="124"/>
                    <a:pt x="32" y="130"/>
                    <a:pt x="34" y="133"/>
                  </a:cubicBezTo>
                  <a:cubicBezTo>
                    <a:pt x="38" y="139"/>
                    <a:pt x="42" y="140"/>
                    <a:pt x="42" y="148"/>
                  </a:cubicBezTo>
                  <a:cubicBezTo>
                    <a:pt x="43" y="149"/>
                    <a:pt x="44" y="150"/>
                    <a:pt x="43" y="151"/>
                  </a:cubicBezTo>
                  <a:cubicBezTo>
                    <a:pt x="42" y="155"/>
                    <a:pt x="38" y="156"/>
                    <a:pt x="42" y="161"/>
                  </a:cubicBezTo>
                  <a:cubicBezTo>
                    <a:pt x="44" y="164"/>
                    <a:pt x="47" y="166"/>
                    <a:pt x="47" y="171"/>
                  </a:cubicBezTo>
                  <a:cubicBezTo>
                    <a:pt x="48" y="179"/>
                    <a:pt x="36" y="173"/>
                    <a:pt x="42" y="184"/>
                  </a:cubicBezTo>
                  <a:cubicBezTo>
                    <a:pt x="45" y="190"/>
                    <a:pt x="36" y="190"/>
                    <a:pt x="38" y="196"/>
                  </a:cubicBezTo>
                  <a:cubicBezTo>
                    <a:pt x="40" y="200"/>
                    <a:pt x="44" y="202"/>
                    <a:pt x="45" y="207"/>
                  </a:cubicBezTo>
                  <a:cubicBezTo>
                    <a:pt x="47" y="216"/>
                    <a:pt x="44" y="218"/>
                    <a:pt x="52" y="225"/>
                  </a:cubicBezTo>
                  <a:cubicBezTo>
                    <a:pt x="56" y="228"/>
                    <a:pt x="43" y="231"/>
                    <a:pt x="41" y="236"/>
                  </a:cubicBezTo>
                  <a:cubicBezTo>
                    <a:pt x="41" y="239"/>
                    <a:pt x="38" y="242"/>
                    <a:pt x="39" y="246"/>
                  </a:cubicBezTo>
                  <a:cubicBezTo>
                    <a:pt x="39" y="253"/>
                    <a:pt x="48" y="252"/>
                    <a:pt x="52" y="255"/>
                  </a:cubicBezTo>
                  <a:cubicBezTo>
                    <a:pt x="55" y="258"/>
                    <a:pt x="51" y="262"/>
                    <a:pt x="51" y="265"/>
                  </a:cubicBezTo>
                  <a:cubicBezTo>
                    <a:pt x="49" y="268"/>
                    <a:pt x="48" y="276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263" y="279"/>
                    <a:pt x="263" y="279"/>
                    <a:pt x="263" y="279"/>
                  </a:cubicBezTo>
                  <a:cubicBezTo>
                    <a:pt x="263" y="279"/>
                    <a:pt x="263" y="279"/>
                    <a:pt x="263" y="279"/>
                  </a:cubicBezTo>
                  <a:cubicBezTo>
                    <a:pt x="302" y="279"/>
                    <a:pt x="302" y="279"/>
                    <a:pt x="302" y="279"/>
                  </a:cubicBezTo>
                  <a:cubicBezTo>
                    <a:pt x="302" y="279"/>
                    <a:pt x="302" y="279"/>
                    <a:pt x="302" y="279"/>
                  </a:cubicBezTo>
                  <a:cubicBezTo>
                    <a:pt x="302" y="276"/>
                    <a:pt x="302" y="271"/>
                    <a:pt x="301" y="268"/>
                  </a:cubicBezTo>
                  <a:cubicBezTo>
                    <a:pt x="300" y="268"/>
                    <a:pt x="300" y="266"/>
                    <a:pt x="299" y="266"/>
                  </a:cubicBezTo>
                  <a:cubicBezTo>
                    <a:pt x="298" y="265"/>
                    <a:pt x="296" y="264"/>
                    <a:pt x="296" y="262"/>
                  </a:cubicBezTo>
                  <a:cubicBezTo>
                    <a:pt x="295" y="260"/>
                    <a:pt x="297" y="259"/>
                    <a:pt x="297" y="257"/>
                  </a:cubicBezTo>
                  <a:cubicBezTo>
                    <a:pt x="299" y="254"/>
                    <a:pt x="299" y="251"/>
                    <a:pt x="302" y="250"/>
                  </a:cubicBezTo>
                  <a:cubicBezTo>
                    <a:pt x="304" y="249"/>
                    <a:pt x="308" y="247"/>
                    <a:pt x="309" y="246"/>
                  </a:cubicBezTo>
                  <a:cubicBezTo>
                    <a:pt x="310" y="243"/>
                    <a:pt x="304" y="242"/>
                    <a:pt x="305" y="238"/>
                  </a:cubicBezTo>
                  <a:cubicBezTo>
                    <a:pt x="305" y="234"/>
                    <a:pt x="313" y="235"/>
                    <a:pt x="316" y="233"/>
                  </a:cubicBezTo>
                  <a:cubicBezTo>
                    <a:pt x="319" y="232"/>
                    <a:pt x="317" y="226"/>
                    <a:pt x="316" y="224"/>
                  </a:cubicBezTo>
                  <a:cubicBezTo>
                    <a:pt x="316" y="221"/>
                    <a:pt x="316" y="218"/>
                    <a:pt x="315" y="215"/>
                  </a:cubicBezTo>
                  <a:cubicBezTo>
                    <a:pt x="314" y="211"/>
                    <a:pt x="313" y="208"/>
                    <a:pt x="310" y="206"/>
                  </a:cubicBezTo>
                  <a:cubicBezTo>
                    <a:pt x="306" y="203"/>
                    <a:pt x="298" y="198"/>
                    <a:pt x="296" y="194"/>
                  </a:cubicBezTo>
                  <a:cubicBezTo>
                    <a:pt x="288" y="190"/>
                    <a:pt x="292" y="181"/>
                    <a:pt x="293" y="174"/>
                  </a:cubicBezTo>
                  <a:cubicBezTo>
                    <a:pt x="349" y="71"/>
                    <a:pt x="349" y="71"/>
                    <a:pt x="349" y="71"/>
                  </a:cubicBezTo>
                  <a:cubicBezTo>
                    <a:pt x="349" y="71"/>
                    <a:pt x="349" y="71"/>
                    <a:pt x="349" y="71"/>
                  </a:cubicBezTo>
                  <a:cubicBezTo>
                    <a:pt x="337" y="70"/>
                    <a:pt x="337" y="70"/>
                    <a:pt x="337" y="70"/>
                  </a:cubicBezTo>
                  <a:cubicBezTo>
                    <a:pt x="327" y="70"/>
                    <a:pt x="327" y="70"/>
                    <a:pt x="327" y="70"/>
                  </a:cubicBezTo>
                  <a:cubicBezTo>
                    <a:pt x="326" y="70"/>
                    <a:pt x="326" y="70"/>
                    <a:pt x="326" y="70"/>
                  </a:cubicBezTo>
                  <a:cubicBezTo>
                    <a:pt x="320" y="64"/>
                    <a:pt x="324" y="58"/>
                    <a:pt x="321" y="51"/>
                  </a:cubicBezTo>
                  <a:cubicBezTo>
                    <a:pt x="318" y="45"/>
                    <a:pt x="306" y="44"/>
                    <a:pt x="302" y="38"/>
                  </a:cubicBezTo>
                  <a:cubicBezTo>
                    <a:pt x="299" y="34"/>
                    <a:pt x="293" y="31"/>
                    <a:pt x="289" y="28"/>
                  </a:cubicBezTo>
                  <a:cubicBezTo>
                    <a:pt x="284" y="23"/>
                    <a:pt x="279" y="19"/>
                    <a:pt x="275" y="13"/>
                  </a:cubicBezTo>
                  <a:cubicBezTo>
                    <a:pt x="270" y="5"/>
                    <a:pt x="259" y="0"/>
                    <a:pt x="251" y="5"/>
                  </a:cubicBezTo>
                  <a:cubicBezTo>
                    <a:pt x="245" y="8"/>
                    <a:pt x="240" y="10"/>
                    <a:pt x="235" y="13"/>
                  </a:cubicBezTo>
                  <a:cubicBezTo>
                    <a:pt x="230" y="18"/>
                    <a:pt x="225" y="22"/>
                    <a:pt x="219" y="25"/>
                  </a:cubicBezTo>
                  <a:cubicBezTo>
                    <a:pt x="212" y="27"/>
                    <a:pt x="209" y="34"/>
                    <a:pt x="204" y="38"/>
                  </a:cubicBezTo>
                  <a:cubicBezTo>
                    <a:pt x="200" y="41"/>
                    <a:pt x="197" y="41"/>
                    <a:pt x="194" y="38"/>
                  </a:cubicBezTo>
                  <a:cubicBezTo>
                    <a:pt x="187" y="37"/>
                    <a:pt x="185" y="41"/>
                    <a:pt x="179" y="40"/>
                  </a:cubicBezTo>
                  <a:cubicBezTo>
                    <a:pt x="174" y="40"/>
                    <a:pt x="171" y="34"/>
                    <a:pt x="167" y="31"/>
                  </a:cubicBezTo>
                  <a:cubicBezTo>
                    <a:pt x="158" y="23"/>
                    <a:pt x="151" y="27"/>
                    <a:pt x="141" y="25"/>
                  </a:cubicBezTo>
                  <a:cubicBezTo>
                    <a:pt x="139" y="22"/>
                    <a:pt x="134" y="18"/>
                    <a:pt x="132" y="17"/>
                  </a:cubicBezTo>
                  <a:cubicBezTo>
                    <a:pt x="72" y="17"/>
                    <a:pt x="72" y="17"/>
                    <a:pt x="72" y="17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9F3F444A-0007-5780-6731-B3C05C0AF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7286" y="3759778"/>
              <a:ext cx="1165382" cy="1047464"/>
            </a:xfrm>
            <a:custGeom>
              <a:avLst/>
              <a:gdLst>
                <a:gd name="T0" fmla="*/ 82 w 458"/>
                <a:gd name="T1" fmla="*/ 357 h 411"/>
                <a:gd name="T2" fmla="*/ 117 w 458"/>
                <a:gd name="T3" fmla="*/ 371 h 411"/>
                <a:gd name="T4" fmla="*/ 144 w 458"/>
                <a:gd name="T5" fmla="*/ 378 h 411"/>
                <a:gd name="T6" fmla="*/ 169 w 458"/>
                <a:gd name="T7" fmla="*/ 365 h 411"/>
                <a:gd name="T8" fmla="*/ 201 w 458"/>
                <a:gd name="T9" fmla="*/ 345 h 411"/>
                <a:gd name="T10" fmla="*/ 239 w 458"/>
                <a:gd name="T11" fmla="*/ 368 h 411"/>
                <a:gd name="T12" fmla="*/ 271 w 458"/>
                <a:gd name="T13" fmla="*/ 391 h 411"/>
                <a:gd name="T14" fmla="*/ 277 w 458"/>
                <a:gd name="T15" fmla="*/ 410 h 411"/>
                <a:gd name="T16" fmla="*/ 299 w 458"/>
                <a:gd name="T17" fmla="*/ 411 h 411"/>
                <a:gd name="T18" fmla="*/ 306 w 458"/>
                <a:gd name="T19" fmla="*/ 400 h 411"/>
                <a:gd name="T20" fmla="*/ 334 w 458"/>
                <a:gd name="T21" fmla="*/ 372 h 411"/>
                <a:gd name="T22" fmla="*/ 347 w 458"/>
                <a:gd name="T23" fmla="*/ 364 h 411"/>
                <a:gd name="T24" fmla="*/ 363 w 458"/>
                <a:gd name="T25" fmla="*/ 350 h 411"/>
                <a:gd name="T26" fmla="*/ 372 w 458"/>
                <a:gd name="T27" fmla="*/ 334 h 411"/>
                <a:gd name="T28" fmla="*/ 379 w 458"/>
                <a:gd name="T29" fmla="*/ 321 h 411"/>
                <a:gd name="T30" fmla="*/ 396 w 458"/>
                <a:gd name="T31" fmla="*/ 289 h 411"/>
                <a:gd name="T32" fmla="*/ 415 w 458"/>
                <a:gd name="T33" fmla="*/ 253 h 411"/>
                <a:gd name="T34" fmla="*/ 418 w 458"/>
                <a:gd name="T35" fmla="*/ 243 h 411"/>
                <a:gd name="T36" fmla="*/ 432 w 458"/>
                <a:gd name="T37" fmla="*/ 223 h 411"/>
                <a:gd name="T38" fmla="*/ 455 w 458"/>
                <a:gd name="T39" fmla="*/ 193 h 411"/>
                <a:gd name="T40" fmla="*/ 458 w 458"/>
                <a:gd name="T41" fmla="*/ 186 h 411"/>
                <a:gd name="T42" fmla="*/ 451 w 458"/>
                <a:gd name="T43" fmla="*/ 177 h 411"/>
                <a:gd name="T44" fmla="*/ 424 w 458"/>
                <a:gd name="T45" fmla="*/ 179 h 411"/>
                <a:gd name="T46" fmla="*/ 400 w 458"/>
                <a:gd name="T47" fmla="*/ 189 h 411"/>
                <a:gd name="T48" fmla="*/ 381 w 458"/>
                <a:gd name="T49" fmla="*/ 195 h 411"/>
                <a:gd name="T50" fmla="*/ 364 w 458"/>
                <a:gd name="T51" fmla="*/ 173 h 411"/>
                <a:gd name="T52" fmla="*/ 354 w 458"/>
                <a:gd name="T53" fmla="*/ 172 h 411"/>
                <a:gd name="T54" fmla="*/ 333 w 458"/>
                <a:gd name="T55" fmla="*/ 161 h 411"/>
                <a:gd name="T56" fmla="*/ 308 w 458"/>
                <a:gd name="T57" fmla="*/ 154 h 411"/>
                <a:gd name="T58" fmla="*/ 281 w 458"/>
                <a:gd name="T59" fmla="*/ 141 h 411"/>
                <a:gd name="T60" fmla="*/ 267 w 458"/>
                <a:gd name="T61" fmla="*/ 133 h 411"/>
                <a:gd name="T62" fmla="*/ 259 w 458"/>
                <a:gd name="T63" fmla="*/ 147 h 411"/>
                <a:gd name="T64" fmla="*/ 239 w 458"/>
                <a:gd name="T65" fmla="*/ 133 h 411"/>
                <a:gd name="T66" fmla="*/ 222 w 458"/>
                <a:gd name="T67" fmla="*/ 113 h 411"/>
                <a:gd name="T68" fmla="*/ 222 w 458"/>
                <a:gd name="T69" fmla="*/ 96 h 411"/>
                <a:gd name="T70" fmla="*/ 210 w 458"/>
                <a:gd name="T71" fmla="*/ 98 h 411"/>
                <a:gd name="T72" fmla="*/ 196 w 458"/>
                <a:gd name="T73" fmla="*/ 90 h 411"/>
                <a:gd name="T74" fmla="*/ 169 w 458"/>
                <a:gd name="T75" fmla="*/ 71 h 411"/>
                <a:gd name="T76" fmla="*/ 173 w 458"/>
                <a:gd name="T77" fmla="*/ 48 h 411"/>
                <a:gd name="T78" fmla="*/ 159 w 458"/>
                <a:gd name="T79" fmla="*/ 30 h 411"/>
                <a:gd name="T80" fmla="*/ 143 w 458"/>
                <a:gd name="T81" fmla="*/ 26 h 411"/>
                <a:gd name="T82" fmla="*/ 116 w 458"/>
                <a:gd name="T83" fmla="*/ 0 h 411"/>
                <a:gd name="T84" fmla="*/ 107 w 458"/>
                <a:gd name="T85" fmla="*/ 6 h 411"/>
                <a:gd name="T86" fmla="*/ 108 w 458"/>
                <a:gd name="T87" fmla="*/ 20 h 411"/>
                <a:gd name="T88" fmla="*/ 108 w 458"/>
                <a:gd name="T89" fmla="*/ 26 h 411"/>
                <a:gd name="T90" fmla="*/ 104 w 458"/>
                <a:gd name="T91" fmla="*/ 31 h 411"/>
                <a:gd name="T92" fmla="*/ 96 w 458"/>
                <a:gd name="T93" fmla="*/ 39 h 411"/>
                <a:gd name="T94" fmla="*/ 78 w 458"/>
                <a:gd name="T95" fmla="*/ 82 h 411"/>
                <a:gd name="T96" fmla="*/ 99 w 458"/>
                <a:gd name="T97" fmla="*/ 100 h 411"/>
                <a:gd name="T98" fmla="*/ 99 w 458"/>
                <a:gd name="T99" fmla="*/ 153 h 411"/>
                <a:gd name="T100" fmla="*/ 78 w 458"/>
                <a:gd name="T101" fmla="*/ 183 h 411"/>
                <a:gd name="T102" fmla="*/ 63 w 458"/>
                <a:gd name="T103" fmla="*/ 222 h 411"/>
                <a:gd name="T104" fmla="*/ 63 w 458"/>
                <a:gd name="T105" fmla="*/ 241 h 411"/>
                <a:gd name="T106" fmla="*/ 57 w 458"/>
                <a:gd name="T107" fmla="*/ 259 h 411"/>
                <a:gd name="T108" fmla="*/ 53 w 458"/>
                <a:gd name="T109" fmla="*/ 285 h 411"/>
                <a:gd name="T110" fmla="*/ 38 w 458"/>
                <a:gd name="T111" fmla="*/ 300 h 411"/>
                <a:gd name="T112" fmla="*/ 24 w 458"/>
                <a:gd name="T113" fmla="*/ 311 h 411"/>
                <a:gd name="T114" fmla="*/ 16 w 458"/>
                <a:gd name="T115" fmla="*/ 331 h 411"/>
                <a:gd name="T116" fmla="*/ 15 w 458"/>
                <a:gd name="T117" fmla="*/ 353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8" h="411">
                  <a:moveTo>
                    <a:pt x="22" y="357"/>
                  </a:moveTo>
                  <a:cubicBezTo>
                    <a:pt x="82" y="357"/>
                    <a:pt x="82" y="357"/>
                    <a:pt x="82" y="357"/>
                  </a:cubicBezTo>
                  <a:cubicBezTo>
                    <a:pt x="84" y="358"/>
                    <a:pt x="89" y="362"/>
                    <a:pt x="91" y="365"/>
                  </a:cubicBezTo>
                  <a:cubicBezTo>
                    <a:pt x="101" y="367"/>
                    <a:pt x="108" y="363"/>
                    <a:pt x="117" y="371"/>
                  </a:cubicBezTo>
                  <a:cubicBezTo>
                    <a:pt x="121" y="374"/>
                    <a:pt x="124" y="380"/>
                    <a:pt x="129" y="380"/>
                  </a:cubicBezTo>
                  <a:cubicBezTo>
                    <a:pt x="135" y="381"/>
                    <a:pt x="137" y="377"/>
                    <a:pt x="144" y="378"/>
                  </a:cubicBezTo>
                  <a:cubicBezTo>
                    <a:pt x="147" y="381"/>
                    <a:pt x="150" y="381"/>
                    <a:pt x="154" y="378"/>
                  </a:cubicBezTo>
                  <a:cubicBezTo>
                    <a:pt x="159" y="374"/>
                    <a:pt x="162" y="367"/>
                    <a:pt x="169" y="365"/>
                  </a:cubicBezTo>
                  <a:cubicBezTo>
                    <a:pt x="175" y="362"/>
                    <a:pt x="180" y="358"/>
                    <a:pt x="185" y="353"/>
                  </a:cubicBezTo>
                  <a:cubicBezTo>
                    <a:pt x="190" y="350"/>
                    <a:pt x="195" y="348"/>
                    <a:pt x="201" y="345"/>
                  </a:cubicBezTo>
                  <a:cubicBezTo>
                    <a:pt x="209" y="340"/>
                    <a:pt x="220" y="345"/>
                    <a:pt x="225" y="353"/>
                  </a:cubicBezTo>
                  <a:cubicBezTo>
                    <a:pt x="229" y="359"/>
                    <a:pt x="234" y="363"/>
                    <a:pt x="239" y="368"/>
                  </a:cubicBezTo>
                  <a:cubicBezTo>
                    <a:pt x="243" y="371"/>
                    <a:pt x="249" y="374"/>
                    <a:pt x="252" y="378"/>
                  </a:cubicBezTo>
                  <a:cubicBezTo>
                    <a:pt x="256" y="384"/>
                    <a:pt x="268" y="385"/>
                    <a:pt x="271" y="391"/>
                  </a:cubicBezTo>
                  <a:cubicBezTo>
                    <a:pt x="274" y="398"/>
                    <a:pt x="270" y="404"/>
                    <a:pt x="276" y="410"/>
                  </a:cubicBezTo>
                  <a:cubicBezTo>
                    <a:pt x="276" y="410"/>
                    <a:pt x="276" y="410"/>
                    <a:pt x="277" y="410"/>
                  </a:cubicBezTo>
                  <a:cubicBezTo>
                    <a:pt x="287" y="410"/>
                    <a:pt x="287" y="410"/>
                    <a:pt x="287" y="410"/>
                  </a:cubicBezTo>
                  <a:cubicBezTo>
                    <a:pt x="299" y="411"/>
                    <a:pt x="299" y="411"/>
                    <a:pt x="299" y="411"/>
                  </a:cubicBezTo>
                  <a:cubicBezTo>
                    <a:pt x="299" y="411"/>
                    <a:pt x="299" y="411"/>
                    <a:pt x="299" y="411"/>
                  </a:cubicBezTo>
                  <a:cubicBezTo>
                    <a:pt x="306" y="400"/>
                    <a:pt x="306" y="400"/>
                    <a:pt x="306" y="400"/>
                  </a:cubicBezTo>
                  <a:cubicBezTo>
                    <a:pt x="314" y="393"/>
                    <a:pt x="312" y="380"/>
                    <a:pt x="325" y="376"/>
                  </a:cubicBezTo>
                  <a:cubicBezTo>
                    <a:pt x="328" y="376"/>
                    <a:pt x="331" y="375"/>
                    <a:pt x="334" y="372"/>
                  </a:cubicBezTo>
                  <a:cubicBezTo>
                    <a:pt x="336" y="369"/>
                    <a:pt x="337" y="365"/>
                    <a:pt x="340" y="362"/>
                  </a:cubicBezTo>
                  <a:cubicBezTo>
                    <a:pt x="343" y="362"/>
                    <a:pt x="343" y="362"/>
                    <a:pt x="347" y="364"/>
                  </a:cubicBezTo>
                  <a:cubicBezTo>
                    <a:pt x="349" y="365"/>
                    <a:pt x="352" y="368"/>
                    <a:pt x="354" y="365"/>
                  </a:cubicBezTo>
                  <a:cubicBezTo>
                    <a:pt x="358" y="360"/>
                    <a:pt x="360" y="356"/>
                    <a:pt x="363" y="350"/>
                  </a:cubicBezTo>
                  <a:cubicBezTo>
                    <a:pt x="363" y="334"/>
                    <a:pt x="363" y="334"/>
                    <a:pt x="363" y="334"/>
                  </a:cubicBezTo>
                  <a:cubicBezTo>
                    <a:pt x="372" y="334"/>
                    <a:pt x="372" y="334"/>
                    <a:pt x="372" y="334"/>
                  </a:cubicBezTo>
                  <a:cubicBezTo>
                    <a:pt x="372" y="321"/>
                    <a:pt x="372" y="321"/>
                    <a:pt x="372" y="321"/>
                  </a:cubicBezTo>
                  <a:cubicBezTo>
                    <a:pt x="379" y="321"/>
                    <a:pt x="379" y="321"/>
                    <a:pt x="379" y="321"/>
                  </a:cubicBezTo>
                  <a:cubicBezTo>
                    <a:pt x="380" y="319"/>
                    <a:pt x="384" y="311"/>
                    <a:pt x="385" y="310"/>
                  </a:cubicBezTo>
                  <a:cubicBezTo>
                    <a:pt x="387" y="303"/>
                    <a:pt x="393" y="296"/>
                    <a:pt x="396" y="289"/>
                  </a:cubicBezTo>
                  <a:cubicBezTo>
                    <a:pt x="400" y="281"/>
                    <a:pt x="403" y="272"/>
                    <a:pt x="408" y="265"/>
                  </a:cubicBezTo>
                  <a:cubicBezTo>
                    <a:pt x="411" y="262"/>
                    <a:pt x="414" y="257"/>
                    <a:pt x="415" y="253"/>
                  </a:cubicBezTo>
                  <a:cubicBezTo>
                    <a:pt x="415" y="253"/>
                    <a:pt x="415" y="253"/>
                    <a:pt x="415" y="253"/>
                  </a:cubicBezTo>
                  <a:cubicBezTo>
                    <a:pt x="418" y="243"/>
                    <a:pt x="418" y="243"/>
                    <a:pt x="418" y="243"/>
                  </a:cubicBezTo>
                  <a:cubicBezTo>
                    <a:pt x="421" y="240"/>
                    <a:pt x="422" y="235"/>
                    <a:pt x="425" y="232"/>
                  </a:cubicBezTo>
                  <a:cubicBezTo>
                    <a:pt x="428" y="229"/>
                    <a:pt x="429" y="226"/>
                    <a:pt x="432" y="223"/>
                  </a:cubicBezTo>
                  <a:cubicBezTo>
                    <a:pt x="437" y="218"/>
                    <a:pt x="442" y="211"/>
                    <a:pt x="446" y="205"/>
                  </a:cubicBezTo>
                  <a:cubicBezTo>
                    <a:pt x="449" y="201"/>
                    <a:pt x="452" y="195"/>
                    <a:pt x="455" y="193"/>
                  </a:cubicBezTo>
                  <a:cubicBezTo>
                    <a:pt x="457" y="189"/>
                    <a:pt x="457" y="189"/>
                    <a:pt x="457" y="189"/>
                  </a:cubicBezTo>
                  <a:cubicBezTo>
                    <a:pt x="457" y="188"/>
                    <a:pt x="458" y="187"/>
                    <a:pt x="458" y="186"/>
                  </a:cubicBezTo>
                  <a:cubicBezTo>
                    <a:pt x="458" y="186"/>
                    <a:pt x="458" y="186"/>
                    <a:pt x="458" y="186"/>
                  </a:cubicBezTo>
                  <a:cubicBezTo>
                    <a:pt x="451" y="177"/>
                    <a:pt x="451" y="177"/>
                    <a:pt x="451" y="177"/>
                  </a:cubicBezTo>
                  <a:cubicBezTo>
                    <a:pt x="446" y="174"/>
                    <a:pt x="444" y="167"/>
                    <a:pt x="436" y="167"/>
                  </a:cubicBezTo>
                  <a:cubicBezTo>
                    <a:pt x="427" y="166"/>
                    <a:pt x="426" y="171"/>
                    <a:pt x="424" y="179"/>
                  </a:cubicBezTo>
                  <a:cubicBezTo>
                    <a:pt x="424" y="184"/>
                    <a:pt x="420" y="189"/>
                    <a:pt x="416" y="191"/>
                  </a:cubicBezTo>
                  <a:cubicBezTo>
                    <a:pt x="410" y="195"/>
                    <a:pt x="406" y="189"/>
                    <a:pt x="400" y="189"/>
                  </a:cubicBezTo>
                  <a:cubicBezTo>
                    <a:pt x="397" y="192"/>
                    <a:pt x="396" y="197"/>
                    <a:pt x="392" y="199"/>
                  </a:cubicBezTo>
                  <a:cubicBezTo>
                    <a:pt x="387" y="201"/>
                    <a:pt x="383" y="200"/>
                    <a:pt x="381" y="195"/>
                  </a:cubicBezTo>
                  <a:cubicBezTo>
                    <a:pt x="378" y="186"/>
                    <a:pt x="392" y="180"/>
                    <a:pt x="376" y="180"/>
                  </a:cubicBezTo>
                  <a:cubicBezTo>
                    <a:pt x="367" y="180"/>
                    <a:pt x="369" y="178"/>
                    <a:pt x="364" y="173"/>
                  </a:cubicBezTo>
                  <a:cubicBezTo>
                    <a:pt x="364" y="173"/>
                    <a:pt x="364" y="173"/>
                    <a:pt x="363" y="173"/>
                  </a:cubicBezTo>
                  <a:cubicBezTo>
                    <a:pt x="354" y="172"/>
                    <a:pt x="354" y="172"/>
                    <a:pt x="354" y="172"/>
                  </a:cubicBezTo>
                  <a:cubicBezTo>
                    <a:pt x="349" y="171"/>
                    <a:pt x="345" y="172"/>
                    <a:pt x="341" y="167"/>
                  </a:cubicBezTo>
                  <a:cubicBezTo>
                    <a:pt x="338" y="165"/>
                    <a:pt x="337" y="162"/>
                    <a:pt x="333" y="161"/>
                  </a:cubicBezTo>
                  <a:cubicBezTo>
                    <a:pt x="324" y="158"/>
                    <a:pt x="317" y="173"/>
                    <a:pt x="313" y="165"/>
                  </a:cubicBezTo>
                  <a:cubicBezTo>
                    <a:pt x="312" y="162"/>
                    <a:pt x="312" y="154"/>
                    <a:pt x="308" y="154"/>
                  </a:cubicBezTo>
                  <a:cubicBezTo>
                    <a:pt x="298" y="154"/>
                    <a:pt x="300" y="157"/>
                    <a:pt x="298" y="145"/>
                  </a:cubicBezTo>
                  <a:cubicBezTo>
                    <a:pt x="297" y="134"/>
                    <a:pt x="290" y="148"/>
                    <a:pt x="281" y="141"/>
                  </a:cubicBezTo>
                  <a:cubicBezTo>
                    <a:pt x="278" y="142"/>
                    <a:pt x="277" y="150"/>
                    <a:pt x="273" y="146"/>
                  </a:cubicBezTo>
                  <a:cubicBezTo>
                    <a:pt x="270" y="143"/>
                    <a:pt x="269" y="134"/>
                    <a:pt x="267" y="133"/>
                  </a:cubicBezTo>
                  <a:cubicBezTo>
                    <a:pt x="266" y="133"/>
                    <a:pt x="266" y="134"/>
                    <a:pt x="266" y="134"/>
                  </a:cubicBezTo>
                  <a:cubicBezTo>
                    <a:pt x="262" y="137"/>
                    <a:pt x="264" y="145"/>
                    <a:pt x="259" y="147"/>
                  </a:cubicBezTo>
                  <a:cubicBezTo>
                    <a:pt x="254" y="149"/>
                    <a:pt x="250" y="141"/>
                    <a:pt x="247" y="137"/>
                  </a:cubicBezTo>
                  <a:cubicBezTo>
                    <a:pt x="245" y="134"/>
                    <a:pt x="242" y="134"/>
                    <a:pt x="239" y="133"/>
                  </a:cubicBezTo>
                  <a:cubicBezTo>
                    <a:pt x="236" y="131"/>
                    <a:pt x="236" y="124"/>
                    <a:pt x="232" y="124"/>
                  </a:cubicBezTo>
                  <a:cubicBezTo>
                    <a:pt x="222" y="122"/>
                    <a:pt x="224" y="123"/>
                    <a:pt x="222" y="113"/>
                  </a:cubicBezTo>
                  <a:cubicBezTo>
                    <a:pt x="221" y="106"/>
                    <a:pt x="222" y="102"/>
                    <a:pt x="222" y="96"/>
                  </a:cubicBezTo>
                  <a:cubicBezTo>
                    <a:pt x="222" y="96"/>
                    <a:pt x="222" y="96"/>
                    <a:pt x="222" y="96"/>
                  </a:cubicBezTo>
                  <a:cubicBezTo>
                    <a:pt x="215" y="96"/>
                    <a:pt x="215" y="96"/>
                    <a:pt x="215" y="96"/>
                  </a:cubicBezTo>
                  <a:cubicBezTo>
                    <a:pt x="213" y="96"/>
                    <a:pt x="210" y="96"/>
                    <a:pt x="210" y="98"/>
                  </a:cubicBezTo>
                  <a:cubicBezTo>
                    <a:pt x="207" y="99"/>
                    <a:pt x="206" y="103"/>
                    <a:pt x="202" y="99"/>
                  </a:cubicBezTo>
                  <a:cubicBezTo>
                    <a:pt x="200" y="96"/>
                    <a:pt x="199" y="92"/>
                    <a:pt x="196" y="90"/>
                  </a:cubicBezTo>
                  <a:cubicBezTo>
                    <a:pt x="191" y="86"/>
                    <a:pt x="183" y="85"/>
                    <a:pt x="178" y="82"/>
                  </a:cubicBezTo>
                  <a:cubicBezTo>
                    <a:pt x="174" y="79"/>
                    <a:pt x="173" y="73"/>
                    <a:pt x="169" y="71"/>
                  </a:cubicBezTo>
                  <a:cubicBezTo>
                    <a:pt x="165" y="68"/>
                    <a:pt x="163" y="62"/>
                    <a:pt x="167" y="58"/>
                  </a:cubicBezTo>
                  <a:cubicBezTo>
                    <a:pt x="168" y="57"/>
                    <a:pt x="173" y="49"/>
                    <a:pt x="173" y="48"/>
                  </a:cubicBezTo>
                  <a:cubicBezTo>
                    <a:pt x="172" y="46"/>
                    <a:pt x="165" y="49"/>
                    <a:pt x="163" y="49"/>
                  </a:cubicBezTo>
                  <a:cubicBezTo>
                    <a:pt x="154" y="49"/>
                    <a:pt x="161" y="35"/>
                    <a:pt x="159" y="30"/>
                  </a:cubicBezTo>
                  <a:cubicBezTo>
                    <a:pt x="154" y="29"/>
                    <a:pt x="154" y="33"/>
                    <a:pt x="150" y="35"/>
                  </a:cubicBezTo>
                  <a:cubicBezTo>
                    <a:pt x="145" y="38"/>
                    <a:pt x="144" y="29"/>
                    <a:pt x="143" y="26"/>
                  </a:cubicBezTo>
                  <a:cubicBezTo>
                    <a:pt x="143" y="23"/>
                    <a:pt x="140" y="23"/>
                    <a:pt x="139" y="21"/>
                  </a:cubicBezTo>
                  <a:cubicBezTo>
                    <a:pt x="130" y="13"/>
                    <a:pt x="131" y="0"/>
                    <a:pt x="116" y="0"/>
                  </a:cubicBezTo>
                  <a:cubicBezTo>
                    <a:pt x="114" y="3"/>
                    <a:pt x="109" y="4"/>
                    <a:pt x="107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7"/>
                    <a:pt x="107" y="18"/>
                    <a:pt x="108" y="20"/>
                  </a:cubicBezTo>
                  <a:cubicBezTo>
                    <a:pt x="109" y="22"/>
                    <a:pt x="109" y="22"/>
                    <a:pt x="109" y="24"/>
                  </a:cubicBezTo>
                  <a:cubicBezTo>
                    <a:pt x="109" y="25"/>
                    <a:pt x="109" y="25"/>
                    <a:pt x="108" y="26"/>
                  </a:cubicBezTo>
                  <a:cubicBezTo>
                    <a:pt x="107" y="27"/>
                    <a:pt x="107" y="28"/>
                    <a:pt x="106" y="29"/>
                  </a:cubicBezTo>
                  <a:cubicBezTo>
                    <a:pt x="105" y="29"/>
                    <a:pt x="104" y="30"/>
                    <a:pt x="104" y="31"/>
                  </a:cubicBezTo>
                  <a:cubicBezTo>
                    <a:pt x="103" y="31"/>
                    <a:pt x="102" y="32"/>
                    <a:pt x="101" y="33"/>
                  </a:cubicBezTo>
                  <a:cubicBezTo>
                    <a:pt x="99" y="35"/>
                    <a:pt x="98" y="37"/>
                    <a:pt x="96" y="39"/>
                  </a:cubicBezTo>
                  <a:cubicBezTo>
                    <a:pt x="90" y="51"/>
                    <a:pt x="74" y="49"/>
                    <a:pt x="67" y="59"/>
                  </a:cubicBezTo>
                  <a:cubicBezTo>
                    <a:pt x="61" y="69"/>
                    <a:pt x="68" y="79"/>
                    <a:pt x="78" y="82"/>
                  </a:cubicBezTo>
                  <a:cubicBezTo>
                    <a:pt x="85" y="84"/>
                    <a:pt x="89" y="87"/>
                    <a:pt x="94" y="92"/>
                  </a:cubicBezTo>
                  <a:cubicBezTo>
                    <a:pt x="96" y="94"/>
                    <a:pt x="97" y="98"/>
                    <a:pt x="99" y="100"/>
                  </a:cubicBezTo>
                  <a:cubicBezTo>
                    <a:pt x="99" y="100"/>
                    <a:pt x="99" y="101"/>
                    <a:pt x="99" y="101"/>
                  </a:cubicBezTo>
                  <a:cubicBezTo>
                    <a:pt x="99" y="153"/>
                    <a:pt x="99" y="153"/>
                    <a:pt x="99" y="153"/>
                  </a:cubicBezTo>
                  <a:cubicBezTo>
                    <a:pt x="98" y="160"/>
                    <a:pt x="98" y="163"/>
                    <a:pt x="93" y="169"/>
                  </a:cubicBezTo>
                  <a:cubicBezTo>
                    <a:pt x="89" y="174"/>
                    <a:pt x="83" y="178"/>
                    <a:pt x="78" y="183"/>
                  </a:cubicBezTo>
                  <a:cubicBezTo>
                    <a:pt x="76" y="185"/>
                    <a:pt x="71" y="187"/>
                    <a:pt x="69" y="190"/>
                  </a:cubicBezTo>
                  <a:cubicBezTo>
                    <a:pt x="57" y="197"/>
                    <a:pt x="70" y="214"/>
                    <a:pt x="63" y="222"/>
                  </a:cubicBezTo>
                  <a:cubicBezTo>
                    <a:pt x="63" y="222"/>
                    <a:pt x="63" y="223"/>
                    <a:pt x="62" y="224"/>
                  </a:cubicBezTo>
                  <a:cubicBezTo>
                    <a:pt x="61" y="229"/>
                    <a:pt x="61" y="235"/>
                    <a:pt x="63" y="241"/>
                  </a:cubicBezTo>
                  <a:cubicBezTo>
                    <a:pt x="64" y="244"/>
                    <a:pt x="66" y="248"/>
                    <a:pt x="65" y="251"/>
                  </a:cubicBezTo>
                  <a:cubicBezTo>
                    <a:pt x="62" y="253"/>
                    <a:pt x="58" y="256"/>
                    <a:pt x="57" y="259"/>
                  </a:cubicBezTo>
                  <a:cubicBezTo>
                    <a:pt x="56" y="262"/>
                    <a:pt x="59" y="265"/>
                    <a:pt x="59" y="269"/>
                  </a:cubicBezTo>
                  <a:cubicBezTo>
                    <a:pt x="59" y="276"/>
                    <a:pt x="49" y="278"/>
                    <a:pt x="53" y="285"/>
                  </a:cubicBezTo>
                  <a:cubicBezTo>
                    <a:pt x="54" y="288"/>
                    <a:pt x="59" y="290"/>
                    <a:pt x="55" y="293"/>
                  </a:cubicBezTo>
                  <a:cubicBezTo>
                    <a:pt x="50" y="296"/>
                    <a:pt x="44" y="297"/>
                    <a:pt x="38" y="300"/>
                  </a:cubicBezTo>
                  <a:cubicBezTo>
                    <a:pt x="31" y="304"/>
                    <a:pt x="29" y="305"/>
                    <a:pt x="24" y="311"/>
                  </a:cubicBezTo>
                  <a:cubicBezTo>
                    <a:pt x="24" y="311"/>
                    <a:pt x="24" y="311"/>
                    <a:pt x="24" y="311"/>
                  </a:cubicBezTo>
                  <a:cubicBezTo>
                    <a:pt x="25" y="316"/>
                    <a:pt x="30" y="323"/>
                    <a:pt x="26" y="328"/>
                  </a:cubicBezTo>
                  <a:cubicBezTo>
                    <a:pt x="23" y="331"/>
                    <a:pt x="21" y="331"/>
                    <a:pt x="16" y="331"/>
                  </a:cubicBezTo>
                  <a:cubicBezTo>
                    <a:pt x="12" y="331"/>
                    <a:pt x="9" y="332"/>
                    <a:pt x="4" y="332"/>
                  </a:cubicBezTo>
                  <a:cubicBezTo>
                    <a:pt x="0" y="340"/>
                    <a:pt x="10" y="349"/>
                    <a:pt x="15" y="353"/>
                  </a:cubicBezTo>
                  <a:cubicBezTo>
                    <a:pt x="22" y="357"/>
                    <a:pt x="22" y="357"/>
                    <a:pt x="22" y="357"/>
                  </a:cubicBezTo>
                  <a:close/>
                </a:path>
              </a:pathLst>
            </a:custGeom>
            <a:solidFill>
              <a:srgbClr val="D84768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F3062195-8635-EFA5-8066-981E5B420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3975" y="2837760"/>
              <a:ext cx="1540462" cy="906966"/>
            </a:xfrm>
            <a:custGeom>
              <a:avLst/>
              <a:gdLst>
                <a:gd name="T0" fmla="*/ 129 w 605"/>
                <a:gd name="T1" fmla="*/ 324 h 356"/>
                <a:gd name="T2" fmla="*/ 216 w 605"/>
                <a:gd name="T3" fmla="*/ 356 h 356"/>
                <a:gd name="T4" fmla="*/ 259 w 605"/>
                <a:gd name="T5" fmla="*/ 329 h 356"/>
                <a:gd name="T6" fmla="*/ 308 w 605"/>
                <a:gd name="T7" fmla="*/ 337 h 356"/>
                <a:gd name="T8" fmla="*/ 339 w 605"/>
                <a:gd name="T9" fmla="*/ 333 h 356"/>
                <a:gd name="T10" fmla="*/ 346 w 605"/>
                <a:gd name="T11" fmla="*/ 332 h 356"/>
                <a:gd name="T12" fmla="*/ 502 w 605"/>
                <a:gd name="T13" fmla="*/ 253 h 356"/>
                <a:gd name="T14" fmla="*/ 567 w 605"/>
                <a:gd name="T15" fmla="*/ 176 h 356"/>
                <a:gd name="T16" fmla="*/ 605 w 605"/>
                <a:gd name="T17" fmla="*/ 132 h 356"/>
                <a:gd name="T18" fmla="*/ 428 w 605"/>
                <a:gd name="T19" fmla="*/ 182 h 356"/>
                <a:gd name="T20" fmla="*/ 395 w 605"/>
                <a:gd name="T21" fmla="*/ 132 h 356"/>
                <a:gd name="T22" fmla="*/ 398 w 605"/>
                <a:gd name="T23" fmla="*/ 122 h 356"/>
                <a:gd name="T24" fmla="*/ 400 w 605"/>
                <a:gd name="T25" fmla="*/ 121 h 356"/>
                <a:gd name="T26" fmla="*/ 398 w 605"/>
                <a:gd name="T27" fmla="*/ 115 h 356"/>
                <a:gd name="T28" fmla="*/ 355 w 605"/>
                <a:gd name="T29" fmla="*/ 88 h 356"/>
                <a:gd name="T30" fmla="*/ 340 w 605"/>
                <a:gd name="T31" fmla="*/ 86 h 356"/>
                <a:gd name="T32" fmla="*/ 311 w 605"/>
                <a:gd name="T33" fmla="*/ 86 h 356"/>
                <a:gd name="T34" fmla="*/ 236 w 605"/>
                <a:gd name="T35" fmla="*/ 41 h 356"/>
                <a:gd name="T36" fmla="*/ 217 w 605"/>
                <a:gd name="T37" fmla="*/ 22 h 356"/>
                <a:gd name="T38" fmla="*/ 194 w 605"/>
                <a:gd name="T39" fmla="*/ 52 h 356"/>
                <a:gd name="T40" fmla="*/ 180 w 605"/>
                <a:gd name="T41" fmla="*/ 63 h 356"/>
                <a:gd name="T42" fmla="*/ 169 w 605"/>
                <a:gd name="T43" fmla="*/ 61 h 356"/>
                <a:gd name="T44" fmla="*/ 167 w 605"/>
                <a:gd name="T45" fmla="*/ 64 h 356"/>
                <a:gd name="T46" fmla="*/ 146 w 605"/>
                <a:gd name="T47" fmla="*/ 80 h 356"/>
                <a:gd name="T48" fmla="*/ 141 w 605"/>
                <a:gd name="T49" fmla="*/ 100 h 356"/>
                <a:gd name="T50" fmla="*/ 161 w 605"/>
                <a:gd name="T51" fmla="*/ 130 h 356"/>
                <a:gd name="T52" fmla="*/ 159 w 605"/>
                <a:gd name="T53" fmla="*/ 156 h 356"/>
                <a:gd name="T54" fmla="*/ 147 w 605"/>
                <a:gd name="T55" fmla="*/ 179 h 356"/>
                <a:gd name="T56" fmla="*/ 129 w 605"/>
                <a:gd name="T57" fmla="*/ 192 h 356"/>
                <a:gd name="T58" fmla="*/ 110 w 605"/>
                <a:gd name="T59" fmla="*/ 186 h 356"/>
                <a:gd name="T60" fmla="*/ 101 w 605"/>
                <a:gd name="T61" fmla="*/ 206 h 356"/>
                <a:gd name="T62" fmla="*/ 84 w 605"/>
                <a:gd name="T63" fmla="*/ 214 h 356"/>
                <a:gd name="T64" fmla="*/ 70 w 605"/>
                <a:gd name="T65" fmla="*/ 236 h 356"/>
                <a:gd name="T66" fmla="*/ 44 w 605"/>
                <a:gd name="T67" fmla="*/ 261 h 356"/>
                <a:gd name="T68" fmla="*/ 23 w 605"/>
                <a:gd name="T69" fmla="*/ 289 h 356"/>
                <a:gd name="T70" fmla="*/ 10 w 605"/>
                <a:gd name="T71" fmla="*/ 310 h 356"/>
                <a:gd name="T72" fmla="*/ 10 w 605"/>
                <a:gd name="T73" fmla="*/ 325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5" h="356">
                  <a:moveTo>
                    <a:pt x="17" y="333"/>
                  </a:moveTo>
                  <a:cubicBezTo>
                    <a:pt x="129" y="324"/>
                    <a:pt x="129" y="324"/>
                    <a:pt x="129" y="324"/>
                  </a:cubicBezTo>
                  <a:cubicBezTo>
                    <a:pt x="129" y="324"/>
                    <a:pt x="129" y="324"/>
                    <a:pt x="129" y="324"/>
                  </a:cubicBezTo>
                  <a:cubicBezTo>
                    <a:pt x="216" y="356"/>
                    <a:pt x="216" y="356"/>
                    <a:pt x="216" y="356"/>
                  </a:cubicBezTo>
                  <a:cubicBezTo>
                    <a:pt x="258" y="329"/>
                    <a:pt x="258" y="329"/>
                    <a:pt x="258" y="329"/>
                  </a:cubicBezTo>
                  <a:cubicBezTo>
                    <a:pt x="259" y="329"/>
                    <a:pt x="259" y="329"/>
                    <a:pt x="259" y="329"/>
                  </a:cubicBezTo>
                  <a:cubicBezTo>
                    <a:pt x="260" y="327"/>
                    <a:pt x="269" y="324"/>
                    <a:pt x="271" y="324"/>
                  </a:cubicBezTo>
                  <a:cubicBezTo>
                    <a:pt x="288" y="320"/>
                    <a:pt x="294" y="342"/>
                    <a:pt x="308" y="337"/>
                  </a:cubicBezTo>
                  <a:cubicBezTo>
                    <a:pt x="312" y="335"/>
                    <a:pt x="323" y="328"/>
                    <a:pt x="325" y="334"/>
                  </a:cubicBezTo>
                  <a:cubicBezTo>
                    <a:pt x="329" y="343"/>
                    <a:pt x="334" y="336"/>
                    <a:pt x="339" y="333"/>
                  </a:cubicBezTo>
                  <a:cubicBezTo>
                    <a:pt x="346" y="332"/>
                    <a:pt x="346" y="332"/>
                    <a:pt x="346" y="332"/>
                  </a:cubicBezTo>
                  <a:cubicBezTo>
                    <a:pt x="346" y="332"/>
                    <a:pt x="346" y="332"/>
                    <a:pt x="346" y="332"/>
                  </a:cubicBezTo>
                  <a:cubicBezTo>
                    <a:pt x="502" y="253"/>
                    <a:pt x="502" y="253"/>
                    <a:pt x="502" y="253"/>
                  </a:cubicBezTo>
                  <a:cubicBezTo>
                    <a:pt x="502" y="253"/>
                    <a:pt x="502" y="253"/>
                    <a:pt x="502" y="253"/>
                  </a:cubicBezTo>
                  <a:cubicBezTo>
                    <a:pt x="549" y="205"/>
                    <a:pt x="549" y="205"/>
                    <a:pt x="549" y="205"/>
                  </a:cubicBezTo>
                  <a:cubicBezTo>
                    <a:pt x="567" y="176"/>
                    <a:pt x="567" y="176"/>
                    <a:pt x="567" y="176"/>
                  </a:cubicBezTo>
                  <a:cubicBezTo>
                    <a:pt x="605" y="132"/>
                    <a:pt x="605" y="132"/>
                    <a:pt x="605" y="132"/>
                  </a:cubicBezTo>
                  <a:cubicBezTo>
                    <a:pt x="605" y="132"/>
                    <a:pt x="605" y="132"/>
                    <a:pt x="605" y="132"/>
                  </a:cubicBezTo>
                  <a:cubicBezTo>
                    <a:pt x="501" y="169"/>
                    <a:pt x="501" y="169"/>
                    <a:pt x="501" y="169"/>
                  </a:cubicBezTo>
                  <a:cubicBezTo>
                    <a:pt x="428" y="182"/>
                    <a:pt x="428" y="182"/>
                    <a:pt x="428" y="182"/>
                  </a:cubicBezTo>
                  <a:cubicBezTo>
                    <a:pt x="398" y="136"/>
                    <a:pt x="398" y="136"/>
                    <a:pt x="398" y="136"/>
                  </a:cubicBezTo>
                  <a:cubicBezTo>
                    <a:pt x="398" y="135"/>
                    <a:pt x="395" y="133"/>
                    <a:pt x="395" y="132"/>
                  </a:cubicBezTo>
                  <a:cubicBezTo>
                    <a:pt x="394" y="131"/>
                    <a:pt x="394" y="129"/>
                    <a:pt x="394" y="128"/>
                  </a:cubicBezTo>
                  <a:cubicBezTo>
                    <a:pt x="393" y="125"/>
                    <a:pt x="396" y="124"/>
                    <a:pt x="398" y="122"/>
                  </a:cubicBezTo>
                  <a:cubicBezTo>
                    <a:pt x="398" y="122"/>
                    <a:pt x="399" y="121"/>
                    <a:pt x="400" y="121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1" y="119"/>
                    <a:pt x="402" y="119"/>
                    <a:pt x="401" y="117"/>
                  </a:cubicBezTo>
                  <a:cubicBezTo>
                    <a:pt x="401" y="116"/>
                    <a:pt x="399" y="115"/>
                    <a:pt x="398" y="115"/>
                  </a:cubicBezTo>
                  <a:cubicBezTo>
                    <a:pt x="396" y="115"/>
                    <a:pt x="395" y="115"/>
                    <a:pt x="394" y="114"/>
                  </a:cubicBezTo>
                  <a:cubicBezTo>
                    <a:pt x="355" y="88"/>
                    <a:pt x="355" y="88"/>
                    <a:pt x="355" y="88"/>
                  </a:cubicBezTo>
                  <a:cubicBezTo>
                    <a:pt x="353" y="88"/>
                    <a:pt x="350" y="87"/>
                    <a:pt x="348" y="87"/>
                  </a:cubicBezTo>
                  <a:cubicBezTo>
                    <a:pt x="346" y="86"/>
                    <a:pt x="342" y="87"/>
                    <a:pt x="340" y="86"/>
                  </a:cubicBezTo>
                  <a:cubicBezTo>
                    <a:pt x="333" y="86"/>
                    <a:pt x="325" y="88"/>
                    <a:pt x="318" y="87"/>
                  </a:cubicBezTo>
                  <a:cubicBezTo>
                    <a:pt x="316" y="87"/>
                    <a:pt x="313" y="86"/>
                    <a:pt x="311" y="86"/>
                  </a:cubicBezTo>
                  <a:cubicBezTo>
                    <a:pt x="284" y="41"/>
                    <a:pt x="284" y="41"/>
                    <a:pt x="284" y="41"/>
                  </a:cubicBezTo>
                  <a:cubicBezTo>
                    <a:pt x="236" y="41"/>
                    <a:pt x="236" y="41"/>
                    <a:pt x="236" y="41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27" y="4"/>
                    <a:pt x="224" y="17"/>
                    <a:pt x="217" y="22"/>
                  </a:cubicBezTo>
                  <a:cubicBezTo>
                    <a:pt x="208" y="22"/>
                    <a:pt x="205" y="15"/>
                    <a:pt x="202" y="29"/>
                  </a:cubicBezTo>
                  <a:cubicBezTo>
                    <a:pt x="200" y="41"/>
                    <a:pt x="205" y="44"/>
                    <a:pt x="194" y="52"/>
                  </a:cubicBezTo>
                  <a:cubicBezTo>
                    <a:pt x="190" y="55"/>
                    <a:pt x="190" y="63"/>
                    <a:pt x="186" y="64"/>
                  </a:cubicBezTo>
                  <a:cubicBezTo>
                    <a:pt x="184" y="65"/>
                    <a:pt x="181" y="66"/>
                    <a:pt x="180" y="63"/>
                  </a:cubicBezTo>
                  <a:cubicBezTo>
                    <a:pt x="176" y="61"/>
                    <a:pt x="177" y="57"/>
                    <a:pt x="170" y="61"/>
                  </a:cubicBezTo>
                  <a:cubicBezTo>
                    <a:pt x="169" y="61"/>
                    <a:pt x="169" y="61"/>
                    <a:pt x="169" y="61"/>
                  </a:cubicBezTo>
                  <a:cubicBezTo>
                    <a:pt x="169" y="61"/>
                    <a:pt x="169" y="61"/>
                    <a:pt x="169" y="61"/>
                  </a:cubicBezTo>
                  <a:cubicBezTo>
                    <a:pt x="168" y="62"/>
                    <a:pt x="167" y="63"/>
                    <a:pt x="167" y="64"/>
                  </a:cubicBezTo>
                  <a:cubicBezTo>
                    <a:pt x="166" y="65"/>
                    <a:pt x="164" y="66"/>
                    <a:pt x="164" y="68"/>
                  </a:cubicBezTo>
                  <a:cubicBezTo>
                    <a:pt x="161" y="77"/>
                    <a:pt x="156" y="80"/>
                    <a:pt x="146" y="80"/>
                  </a:cubicBezTo>
                  <a:cubicBezTo>
                    <a:pt x="140" y="80"/>
                    <a:pt x="132" y="79"/>
                    <a:pt x="135" y="87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4" y="107"/>
                    <a:pt x="143" y="113"/>
                    <a:pt x="148" y="119"/>
                  </a:cubicBezTo>
                  <a:cubicBezTo>
                    <a:pt x="152" y="124"/>
                    <a:pt x="160" y="122"/>
                    <a:pt x="161" y="130"/>
                  </a:cubicBezTo>
                  <a:cubicBezTo>
                    <a:pt x="159" y="132"/>
                    <a:pt x="153" y="134"/>
                    <a:pt x="152" y="138"/>
                  </a:cubicBezTo>
                  <a:cubicBezTo>
                    <a:pt x="150" y="145"/>
                    <a:pt x="163" y="146"/>
                    <a:pt x="159" y="156"/>
                  </a:cubicBezTo>
                  <a:cubicBezTo>
                    <a:pt x="156" y="162"/>
                    <a:pt x="149" y="161"/>
                    <a:pt x="147" y="168"/>
                  </a:cubicBezTo>
                  <a:cubicBezTo>
                    <a:pt x="146" y="173"/>
                    <a:pt x="143" y="175"/>
                    <a:pt x="147" y="179"/>
                  </a:cubicBezTo>
                  <a:cubicBezTo>
                    <a:pt x="154" y="186"/>
                    <a:pt x="144" y="188"/>
                    <a:pt x="138" y="191"/>
                  </a:cubicBezTo>
                  <a:cubicBezTo>
                    <a:pt x="135" y="194"/>
                    <a:pt x="132" y="194"/>
                    <a:pt x="129" y="192"/>
                  </a:cubicBezTo>
                  <a:cubicBezTo>
                    <a:pt x="126" y="190"/>
                    <a:pt x="124" y="185"/>
                    <a:pt x="122" y="185"/>
                  </a:cubicBezTo>
                  <a:cubicBezTo>
                    <a:pt x="116" y="191"/>
                    <a:pt x="116" y="187"/>
                    <a:pt x="110" y="186"/>
                  </a:cubicBezTo>
                  <a:cubicBezTo>
                    <a:pt x="106" y="185"/>
                    <a:pt x="109" y="193"/>
                    <a:pt x="109" y="195"/>
                  </a:cubicBezTo>
                  <a:cubicBezTo>
                    <a:pt x="105" y="198"/>
                    <a:pt x="104" y="203"/>
                    <a:pt x="101" y="206"/>
                  </a:cubicBezTo>
                  <a:cubicBezTo>
                    <a:pt x="100" y="207"/>
                    <a:pt x="98" y="209"/>
                    <a:pt x="97" y="209"/>
                  </a:cubicBezTo>
                  <a:cubicBezTo>
                    <a:pt x="94" y="211"/>
                    <a:pt x="88" y="211"/>
                    <a:pt x="84" y="214"/>
                  </a:cubicBezTo>
                  <a:cubicBezTo>
                    <a:pt x="79" y="218"/>
                    <a:pt x="80" y="216"/>
                    <a:pt x="81" y="223"/>
                  </a:cubicBezTo>
                  <a:cubicBezTo>
                    <a:pt x="88" y="230"/>
                    <a:pt x="72" y="234"/>
                    <a:pt x="70" y="236"/>
                  </a:cubicBezTo>
                  <a:cubicBezTo>
                    <a:pt x="67" y="240"/>
                    <a:pt x="70" y="246"/>
                    <a:pt x="67" y="251"/>
                  </a:cubicBezTo>
                  <a:cubicBezTo>
                    <a:pt x="62" y="258"/>
                    <a:pt x="49" y="252"/>
                    <a:pt x="44" y="261"/>
                  </a:cubicBezTo>
                  <a:cubicBezTo>
                    <a:pt x="41" y="268"/>
                    <a:pt x="43" y="276"/>
                    <a:pt x="34" y="282"/>
                  </a:cubicBezTo>
                  <a:cubicBezTo>
                    <a:pt x="30" y="284"/>
                    <a:pt x="25" y="285"/>
                    <a:pt x="23" y="289"/>
                  </a:cubicBezTo>
                  <a:cubicBezTo>
                    <a:pt x="21" y="291"/>
                    <a:pt x="21" y="295"/>
                    <a:pt x="20" y="298"/>
                  </a:cubicBezTo>
                  <a:cubicBezTo>
                    <a:pt x="17" y="304"/>
                    <a:pt x="15" y="306"/>
                    <a:pt x="10" y="310"/>
                  </a:cubicBezTo>
                  <a:cubicBezTo>
                    <a:pt x="9" y="311"/>
                    <a:pt x="0" y="316"/>
                    <a:pt x="3" y="319"/>
                  </a:cubicBezTo>
                  <a:cubicBezTo>
                    <a:pt x="4" y="321"/>
                    <a:pt x="8" y="323"/>
                    <a:pt x="10" y="325"/>
                  </a:cubicBezTo>
                  <a:cubicBezTo>
                    <a:pt x="17" y="333"/>
                    <a:pt x="17" y="333"/>
                    <a:pt x="17" y="333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5B2DBF73-9F32-9234-C5C7-28E2FE1C0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189" y="2266986"/>
              <a:ext cx="1426307" cy="859297"/>
            </a:xfrm>
            <a:custGeom>
              <a:avLst/>
              <a:gdLst>
                <a:gd name="T0" fmla="*/ 0 w 560"/>
                <a:gd name="T1" fmla="*/ 98 h 337"/>
                <a:gd name="T2" fmla="*/ 6 w 560"/>
                <a:gd name="T3" fmla="*/ 101 h 337"/>
                <a:gd name="T4" fmla="*/ 7 w 560"/>
                <a:gd name="T5" fmla="*/ 102 h 337"/>
                <a:gd name="T6" fmla="*/ 8 w 560"/>
                <a:gd name="T7" fmla="*/ 102 h 337"/>
                <a:gd name="T8" fmla="*/ 23 w 560"/>
                <a:gd name="T9" fmla="*/ 126 h 337"/>
                <a:gd name="T10" fmla="*/ 28 w 560"/>
                <a:gd name="T11" fmla="*/ 142 h 337"/>
                <a:gd name="T12" fmla="*/ 43 w 560"/>
                <a:gd name="T13" fmla="*/ 154 h 337"/>
                <a:gd name="T14" fmla="*/ 53 w 560"/>
                <a:gd name="T15" fmla="*/ 158 h 337"/>
                <a:gd name="T16" fmla="*/ 58 w 560"/>
                <a:gd name="T17" fmla="*/ 164 h 337"/>
                <a:gd name="T18" fmla="*/ 64 w 560"/>
                <a:gd name="T19" fmla="*/ 180 h 337"/>
                <a:gd name="T20" fmla="*/ 105 w 560"/>
                <a:gd name="T21" fmla="*/ 226 h 337"/>
                <a:gd name="T22" fmla="*/ 138 w 560"/>
                <a:gd name="T23" fmla="*/ 242 h 337"/>
                <a:gd name="T24" fmla="*/ 151 w 560"/>
                <a:gd name="T25" fmla="*/ 257 h 337"/>
                <a:gd name="T26" fmla="*/ 159 w 560"/>
                <a:gd name="T27" fmla="*/ 268 h 337"/>
                <a:gd name="T28" fmla="*/ 173 w 560"/>
                <a:gd name="T29" fmla="*/ 288 h 337"/>
                <a:gd name="T30" fmla="*/ 191 w 560"/>
                <a:gd name="T31" fmla="*/ 310 h 337"/>
                <a:gd name="T32" fmla="*/ 195 w 560"/>
                <a:gd name="T33" fmla="*/ 316 h 337"/>
                <a:gd name="T34" fmla="*/ 201 w 560"/>
                <a:gd name="T35" fmla="*/ 326 h 337"/>
                <a:gd name="T36" fmla="*/ 207 w 560"/>
                <a:gd name="T37" fmla="*/ 334 h 337"/>
                <a:gd name="T38" fmla="*/ 210 w 560"/>
                <a:gd name="T39" fmla="*/ 336 h 337"/>
                <a:gd name="T40" fmla="*/ 221 w 560"/>
                <a:gd name="T41" fmla="*/ 336 h 337"/>
                <a:gd name="T42" fmla="*/ 221 w 560"/>
                <a:gd name="T43" fmla="*/ 336 h 337"/>
                <a:gd name="T44" fmla="*/ 242 w 560"/>
                <a:gd name="T45" fmla="*/ 337 h 337"/>
                <a:gd name="T46" fmla="*/ 260 w 560"/>
                <a:gd name="T47" fmla="*/ 326 h 337"/>
                <a:gd name="T48" fmla="*/ 302 w 560"/>
                <a:gd name="T49" fmla="*/ 326 h 337"/>
                <a:gd name="T50" fmla="*/ 311 w 560"/>
                <a:gd name="T51" fmla="*/ 289 h 337"/>
                <a:gd name="T52" fmla="*/ 343 w 560"/>
                <a:gd name="T53" fmla="*/ 291 h 337"/>
                <a:gd name="T54" fmla="*/ 343 w 560"/>
                <a:gd name="T55" fmla="*/ 291 h 337"/>
                <a:gd name="T56" fmla="*/ 349 w 560"/>
                <a:gd name="T57" fmla="*/ 285 h 337"/>
                <a:gd name="T58" fmla="*/ 372 w 560"/>
                <a:gd name="T59" fmla="*/ 278 h 337"/>
                <a:gd name="T60" fmla="*/ 386 w 560"/>
                <a:gd name="T61" fmla="*/ 272 h 337"/>
                <a:gd name="T62" fmla="*/ 395 w 560"/>
                <a:gd name="T63" fmla="*/ 270 h 337"/>
                <a:gd name="T64" fmla="*/ 423 w 560"/>
                <a:gd name="T65" fmla="*/ 271 h 337"/>
                <a:gd name="T66" fmla="*/ 423 w 560"/>
                <a:gd name="T67" fmla="*/ 271 h 337"/>
                <a:gd name="T68" fmla="*/ 430 w 560"/>
                <a:gd name="T69" fmla="*/ 273 h 337"/>
                <a:gd name="T70" fmla="*/ 435 w 560"/>
                <a:gd name="T71" fmla="*/ 276 h 337"/>
                <a:gd name="T72" fmla="*/ 439 w 560"/>
                <a:gd name="T73" fmla="*/ 279 h 337"/>
                <a:gd name="T74" fmla="*/ 445 w 560"/>
                <a:gd name="T75" fmla="*/ 282 h 337"/>
                <a:gd name="T76" fmla="*/ 448 w 560"/>
                <a:gd name="T77" fmla="*/ 283 h 337"/>
                <a:gd name="T78" fmla="*/ 453 w 560"/>
                <a:gd name="T79" fmla="*/ 283 h 337"/>
                <a:gd name="T80" fmla="*/ 469 w 560"/>
                <a:gd name="T81" fmla="*/ 284 h 337"/>
                <a:gd name="T82" fmla="*/ 469 w 560"/>
                <a:gd name="T83" fmla="*/ 284 h 337"/>
                <a:gd name="T84" fmla="*/ 488 w 560"/>
                <a:gd name="T85" fmla="*/ 284 h 337"/>
                <a:gd name="T86" fmla="*/ 560 w 560"/>
                <a:gd name="T87" fmla="*/ 205 h 337"/>
                <a:gd name="T88" fmla="*/ 560 w 560"/>
                <a:gd name="T89" fmla="*/ 205 h 337"/>
                <a:gd name="T90" fmla="*/ 488 w 560"/>
                <a:gd name="T91" fmla="*/ 184 h 337"/>
                <a:gd name="T92" fmla="*/ 413 w 560"/>
                <a:gd name="T93" fmla="*/ 121 h 337"/>
                <a:gd name="T94" fmla="*/ 385 w 560"/>
                <a:gd name="T95" fmla="*/ 5 h 337"/>
                <a:gd name="T96" fmla="*/ 385 w 560"/>
                <a:gd name="T97" fmla="*/ 5 h 337"/>
                <a:gd name="T98" fmla="*/ 355 w 560"/>
                <a:gd name="T99" fmla="*/ 0 h 337"/>
                <a:gd name="T100" fmla="*/ 355 w 560"/>
                <a:gd name="T101" fmla="*/ 0 h 337"/>
                <a:gd name="T102" fmla="*/ 342 w 560"/>
                <a:gd name="T103" fmla="*/ 6 h 337"/>
                <a:gd name="T104" fmla="*/ 334 w 560"/>
                <a:gd name="T105" fmla="*/ 11 h 337"/>
                <a:gd name="T106" fmla="*/ 325 w 560"/>
                <a:gd name="T107" fmla="*/ 18 h 337"/>
                <a:gd name="T108" fmla="*/ 316 w 560"/>
                <a:gd name="T109" fmla="*/ 25 h 337"/>
                <a:gd name="T110" fmla="*/ 309 w 560"/>
                <a:gd name="T111" fmla="*/ 30 h 337"/>
                <a:gd name="T112" fmla="*/ 0 w 560"/>
                <a:gd name="T113" fmla="*/ 34 h 337"/>
                <a:gd name="T114" fmla="*/ 0 w 560"/>
                <a:gd name="T115" fmla="*/ 34 h 337"/>
                <a:gd name="T116" fmla="*/ 0 w 560"/>
                <a:gd name="T117" fmla="*/ 76 h 337"/>
                <a:gd name="T118" fmla="*/ 0 w 560"/>
                <a:gd name="T119" fmla="*/ 76 h 337"/>
                <a:gd name="T120" fmla="*/ 0 w 560"/>
                <a:gd name="T121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0" h="337">
                  <a:moveTo>
                    <a:pt x="0" y="98"/>
                  </a:moveTo>
                  <a:cubicBezTo>
                    <a:pt x="2" y="98"/>
                    <a:pt x="3" y="101"/>
                    <a:pt x="6" y="101"/>
                  </a:cubicBezTo>
                  <a:cubicBezTo>
                    <a:pt x="6" y="102"/>
                    <a:pt x="7" y="102"/>
                    <a:pt x="7" y="102"/>
                  </a:cubicBezTo>
                  <a:cubicBezTo>
                    <a:pt x="7" y="102"/>
                    <a:pt x="8" y="102"/>
                    <a:pt x="8" y="102"/>
                  </a:cubicBezTo>
                  <a:cubicBezTo>
                    <a:pt x="10" y="113"/>
                    <a:pt x="17" y="117"/>
                    <a:pt x="23" y="126"/>
                  </a:cubicBezTo>
                  <a:cubicBezTo>
                    <a:pt x="26" y="131"/>
                    <a:pt x="26" y="136"/>
                    <a:pt x="28" y="142"/>
                  </a:cubicBezTo>
                  <a:cubicBezTo>
                    <a:pt x="30" y="151"/>
                    <a:pt x="36" y="151"/>
                    <a:pt x="43" y="154"/>
                  </a:cubicBezTo>
                  <a:cubicBezTo>
                    <a:pt x="47" y="155"/>
                    <a:pt x="50" y="157"/>
                    <a:pt x="53" y="158"/>
                  </a:cubicBezTo>
                  <a:cubicBezTo>
                    <a:pt x="55" y="160"/>
                    <a:pt x="57" y="161"/>
                    <a:pt x="58" y="164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71" y="199"/>
                    <a:pt x="93" y="210"/>
                    <a:pt x="105" y="226"/>
                  </a:cubicBezTo>
                  <a:cubicBezTo>
                    <a:pt x="109" y="239"/>
                    <a:pt x="127" y="241"/>
                    <a:pt x="138" y="242"/>
                  </a:cubicBezTo>
                  <a:cubicBezTo>
                    <a:pt x="142" y="248"/>
                    <a:pt x="149" y="250"/>
                    <a:pt x="151" y="257"/>
                  </a:cubicBezTo>
                  <a:cubicBezTo>
                    <a:pt x="153" y="264"/>
                    <a:pt x="154" y="264"/>
                    <a:pt x="159" y="268"/>
                  </a:cubicBezTo>
                  <a:cubicBezTo>
                    <a:pt x="164" y="272"/>
                    <a:pt x="169" y="282"/>
                    <a:pt x="173" y="288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1" y="312"/>
                    <a:pt x="194" y="315"/>
                    <a:pt x="195" y="316"/>
                  </a:cubicBezTo>
                  <a:cubicBezTo>
                    <a:pt x="197" y="319"/>
                    <a:pt x="199" y="323"/>
                    <a:pt x="201" y="326"/>
                  </a:cubicBezTo>
                  <a:cubicBezTo>
                    <a:pt x="202" y="328"/>
                    <a:pt x="205" y="333"/>
                    <a:pt x="207" y="334"/>
                  </a:cubicBezTo>
                  <a:cubicBezTo>
                    <a:pt x="208" y="334"/>
                    <a:pt x="209" y="336"/>
                    <a:pt x="210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42" y="337"/>
                    <a:pt x="242" y="337"/>
                    <a:pt x="242" y="337"/>
                  </a:cubicBezTo>
                  <a:cubicBezTo>
                    <a:pt x="260" y="326"/>
                    <a:pt x="260" y="326"/>
                    <a:pt x="260" y="326"/>
                  </a:cubicBezTo>
                  <a:cubicBezTo>
                    <a:pt x="302" y="326"/>
                    <a:pt x="302" y="326"/>
                    <a:pt x="302" y="326"/>
                  </a:cubicBezTo>
                  <a:cubicBezTo>
                    <a:pt x="311" y="289"/>
                    <a:pt x="311" y="289"/>
                    <a:pt x="311" y="289"/>
                  </a:cubicBezTo>
                  <a:cubicBezTo>
                    <a:pt x="343" y="291"/>
                    <a:pt x="343" y="291"/>
                    <a:pt x="343" y="291"/>
                  </a:cubicBezTo>
                  <a:cubicBezTo>
                    <a:pt x="343" y="291"/>
                    <a:pt x="343" y="291"/>
                    <a:pt x="343" y="291"/>
                  </a:cubicBezTo>
                  <a:cubicBezTo>
                    <a:pt x="345" y="290"/>
                    <a:pt x="347" y="287"/>
                    <a:pt x="349" y="285"/>
                  </a:cubicBezTo>
                  <a:cubicBezTo>
                    <a:pt x="356" y="275"/>
                    <a:pt x="363" y="278"/>
                    <a:pt x="372" y="278"/>
                  </a:cubicBezTo>
                  <a:cubicBezTo>
                    <a:pt x="377" y="276"/>
                    <a:pt x="382" y="275"/>
                    <a:pt x="386" y="272"/>
                  </a:cubicBezTo>
                  <a:cubicBezTo>
                    <a:pt x="389" y="272"/>
                    <a:pt x="392" y="271"/>
                    <a:pt x="395" y="270"/>
                  </a:cubicBezTo>
                  <a:cubicBezTo>
                    <a:pt x="403" y="270"/>
                    <a:pt x="414" y="270"/>
                    <a:pt x="423" y="271"/>
                  </a:cubicBezTo>
                  <a:cubicBezTo>
                    <a:pt x="423" y="271"/>
                    <a:pt x="423" y="271"/>
                    <a:pt x="423" y="271"/>
                  </a:cubicBezTo>
                  <a:cubicBezTo>
                    <a:pt x="425" y="271"/>
                    <a:pt x="427" y="272"/>
                    <a:pt x="430" y="273"/>
                  </a:cubicBezTo>
                  <a:cubicBezTo>
                    <a:pt x="431" y="274"/>
                    <a:pt x="434" y="275"/>
                    <a:pt x="435" y="276"/>
                  </a:cubicBezTo>
                  <a:cubicBezTo>
                    <a:pt x="436" y="277"/>
                    <a:pt x="438" y="278"/>
                    <a:pt x="439" y="279"/>
                  </a:cubicBezTo>
                  <a:cubicBezTo>
                    <a:pt x="440" y="280"/>
                    <a:pt x="443" y="281"/>
                    <a:pt x="445" y="282"/>
                  </a:cubicBezTo>
                  <a:cubicBezTo>
                    <a:pt x="446" y="282"/>
                    <a:pt x="447" y="283"/>
                    <a:pt x="448" y="283"/>
                  </a:cubicBezTo>
                  <a:cubicBezTo>
                    <a:pt x="449" y="283"/>
                    <a:pt x="452" y="283"/>
                    <a:pt x="453" y="283"/>
                  </a:cubicBezTo>
                  <a:cubicBezTo>
                    <a:pt x="469" y="284"/>
                    <a:pt x="469" y="284"/>
                    <a:pt x="469" y="284"/>
                  </a:cubicBezTo>
                  <a:cubicBezTo>
                    <a:pt x="469" y="284"/>
                    <a:pt x="469" y="284"/>
                    <a:pt x="469" y="284"/>
                  </a:cubicBezTo>
                  <a:cubicBezTo>
                    <a:pt x="488" y="284"/>
                    <a:pt x="488" y="284"/>
                    <a:pt x="488" y="284"/>
                  </a:cubicBezTo>
                  <a:cubicBezTo>
                    <a:pt x="560" y="205"/>
                    <a:pt x="560" y="205"/>
                    <a:pt x="560" y="205"/>
                  </a:cubicBezTo>
                  <a:cubicBezTo>
                    <a:pt x="560" y="205"/>
                    <a:pt x="560" y="205"/>
                    <a:pt x="560" y="205"/>
                  </a:cubicBezTo>
                  <a:cubicBezTo>
                    <a:pt x="488" y="184"/>
                    <a:pt x="488" y="184"/>
                    <a:pt x="488" y="184"/>
                  </a:cubicBezTo>
                  <a:cubicBezTo>
                    <a:pt x="413" y="121"/>
                    <a:pt x="413" y="121"/>
                    <a:pt x="413" y="121"/>
                  </a:cubicBezTo>
                  <a:cubicBezTo>
                    <a:pt x="385" y="5"/>
                    <a:pt x="385" y="5"/>
                    <a:pt x="385" y="5"/>
                  </a:cubicBezTo>
                  <a:cubicBezTo>
                    <a:pt x="385" y="5"/>
                    <a:pt x="385" y="5"/>
                    <a:pt x="385" y="5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39" y="7"/>
                    <a:pt x="336" y="10"/>
                    <a:pt x="334" y="11"/>
                  </a:cubicBezTo>
                  <a:cubicBezTo>
                    <a:pt x="331" y="14"/>
                    <a:pt x="327" y="15"/>
                    <a:pt x="325" y="18"/>
                  </a:cubicBezTo>
                  <a:cubicBezTo>
                    <a:pt x="322" y="20"/>
                    <a:pt x="319" y="23"/>
                    <a:pt x="316" y="25"/>
                  </a:cubicBezTo>
                  <a:cubicBezTo>
                    <a:pt x="314" y="27"/>
                    <a:pt x="312" y="29"/>
                    <a:pt x="309" y="3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98"/>
                    <a:pt x="0" y="98"/>
                    <a:pt x="0" y="98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DBFDBC63-D3D9-9EE0-185E-5B8846AC7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291" y="2460171"/>
              <a:ext cx="1169145" cy="841734"/>
            </a:xfrm>
            <a:custGeom>
              <a:avLst/>
              <a:gdLst>
                <a:gd name="T0" fmla="*/ 23 w 459"/>
                <a:gd name="T1" fmla="*/ 209 h 330"/>
                <a:gd name="T2" fmla="*/ 24 w 459"/>
                <a:gd name="T3" fmla="*/ 209 h 330"/>
                <a:gd name="T4" fmla="*/ 34 w 459"/>
                <a:gd name="T5" fmla="*/ 211 h 330"/>
                <a:gd name="T6" fmla="*/ 40 w 459"/>
                <a:gd name="T7" fmla="*/ 212 h 330"/>
                <a:gd name="T8" fmla="*/ 48 w 459"/>
                <a:gd name="T9" fmla="*/ 200 h 330"/>
                <a:gd name="T10" fmla="*/ 56 w 459"/>
                <a:gd name="T11" fmla="*/ 177 h 330"/>
                <a:gd name="T12" fmla="*/ 71 w 459"/>
                <a:gd name="T13" fmla="*/ 170 h 330"/>
                <a:gd name="T14" fmla="*/ 90 w 459"/>
                <a:gd name="T15" fmla="*/ 148 h 330"/>
                <a:gd name="T16" fmla="*/ 90 w 459"/>
                <a:gd name="T17" fmla="*/ 189 h 330"/>
                <a:gd name="T18" fmla="*/ 138 w 459"/>
                <a:gd name="T19" fmla="*/ 189 h 330"/>
                <a:gd name="T20" fmla="*/ 165 w 459"/>
                <a:gd name="T21" fmla="*/ 234 h 330"/>
                <a:gd name="T22" fmla="*/ 172 w 459"/>
                <a:gd name="T23" fmla="*/ 235 h 330"/>
                <a:gd name="T24" fmla="*/ 194 w 459"/>
                <a:gd name="T25" fmla="*/ 234 h 330"/>
                <a:gd name="T26" fmla="*/ 202 w 459"/>
                <a:gd name="T27" fmla="*/ 235 h 330"/>
                <a:gd name="T28" fmla="*/ 209 w 459"/>
                <a:gd name="T29" fmla="*/ 236 h 330"/>
                <a:gd name="T30" fmla="*/ 248 w 459"/>
                <a:gd name="T31" fmla="*/ 262 h 330"/>
                <a:gd name="T32" fmla="*/ 252 w 459"/>
                <a:gd name="T33" fmla="*/ 263 h 330"/>
                <a:gd name="T34" fmla="*/ 255 w 459"/>
                <a:gd name="T35" fmla="*/ 265 h 330"/>
                <a:gd name="T36" fmla="*/ 254 w 459"/>
                <a:gd name="T37" fmla="*/ 269 h 330"/>
                <a:gd name="T38" fmla="*/ 254 w 459"/>
                <a:gd name="T39" fmla="*/ 269 h 330"/>
                <a:gd name="T40" fmla="*/ 252 w 459"/>
                <a:gd name="T41" fmla="*/ 270 h 330"/>
                <a:gd name="T42" fmla="*/ 248 w 459"/>
                <a:gd name="T43" fmla="*/ 276 h 330"/>
                <a:gd name="T44" fmla="*/ 249 w 459"/>
                <a:gd name="T45" fmla="*/ 280 h 330"/>
                <a:gd name="T46" fmla="*/ 252 w 459"/>
                <a:gd name="T47" fmla="*/ 284 h 330"/>
                <a:gd name="T48" fmla="*/ 282 w 459"/>
                <a:gd name="T49" fmla="*/ 330 h 330"/>
                <a:gd name="T50" fmla="*/ 355 w 459"/>
                <a:gd name="T51" fmla="*/ 317 h 330"/>
                <a:gd name="T52" fmla="*/ 459 w 459"/>
                <a:gd name="T53" fmla="*/ 280 h 330"/>
                <a:gd name="T54" fmla="*/ 459 w 459"/>
                <a:gd name="T55" fmla="*/ 280 h 330"/>
                <a:gd name="T56" fmla="*/ 459 w 459"/>
                <a:gd name="T57" fmla="*/ 260 h 330"/>
                <a:gd name="T58" fmla="*/ 459 w 459"/>
                <a:gd name="T59" fmla="*/ 260 h 330"/>
                <a:gd name="T60" fmla="*/ 448 w 459"/>
                <a:gd name="T61" fmla="*/ 260 h 330"/>
                <a:gd name="T62" fmla="*/ 445 w 459"/>
                <a:gd name="T63" fmla="*/ 258 h 330"/>
                <a:gd name="T64" fmla="*/ 439 w 459"/>
                <a:gd name="T65" fmla="*/ 250 h 330"/>
                <a:gd name="T66" fmla="*/ 433 w 459"/>
                <a:gd name="T67" fmla="*/ 240 h 330"/>
                <a:gd name="T68" fmla="*/ 429 w 459"/>
                <a:gd name="T69" fmla="*/ 234 h 330"/>
                <a:gd name="T70" fmla="*/ 411 w 459"/>
                <a:gd name="T71" fmla="*/ 212 h 330"/>
                <a:gd name="T72" fmla="*/ 397 w 459"/>
                <a:gd name="T73" fmla="*/ 192 h 330"/>
                <a:gd name="T74" fmla="*/ 389 w 459"/>
                <a:gd name="T75" fmla="*/ 181 h 330"/>
                <a:gd name="T76" fmla="*/ 376 w 459"/>
                <a:gd name="T77" fmla="*/ 166 h 330"/>
                <a:gd name="T78" fmla="*/ 343 w 459"/>
                <a:gd name="T79" fmla="*/ 150 h 330"/>
                <a:gd name="T80" fmla="*/ 302 w 459"/>
                <a:gd name="T81" fmla="*/ 104 h 330"/>
                <a:gd name="T82" fmla="*/ 296 w 459"/>
                <a:gd name="T83" fmla="*/ 88 h 330"/>
                <a:gd name="T84" fmla="*/ 291 w 459"/>
                <a:gd name="T85" fmla="*/ 82 h 330"/>
                <a:gd name="T86" fmla="*/ 281 w 459"/>
                <a:gd name="T87" fmla="*/ 78 h 330"/>
                <a:gd name="T88" fmla="*/ 266 w 459"/>
                <a:gd name="T89" fmla="*/ 66 h 330"/>
                <a:gd name="T90" fmla="*/ 261 w 459"/>
                <a:gd name="T91" fmla="*/ 50 h 330"/>
                <a:gd name="T92" fmla="*/ 246 w 459"/>
                <a:gd name="T93" fmla="*/ 26 h 330"/>
                <a:gd name="T94" fmla="*/ 245 w 459"/>
                <a:gd name="T95" fmla="*/ 26 h 330"/>
                <a:gd name="T96" fmla="*/ 244 w 459"/>
                <a:gd name="T97" fmla="*/ 25 h 330"/>
                <a:gd name="T98" fmla="*/ 238 w 459"/>
                <a:gd name="T99" fmla="*/ 22 h 330"/>
                <a:gd name="T100" fmla="*/ 238 w 459"/>
                <a:gd name="T101" fmla="*/ 22 h 330"/>
                <a:gd name="T102" fmla="*/ 238 w 459"/>
                <a:gd name="T103" fmla="*/ 0 h 330"/>
                <a:gd name="T104" fmla="*/ 238 w 459"/>
                <a:gd name="T105" fmla="*/ 0 h 330"/>
                <a:gd name="T106" fmla="*/ 49 w 459"/>
                <a:gd name="T107" fmla="*/ 0 h 330"/>
                <a:gd name="T108" fmla="*/ 49 w 459"/>
                <a:gd name="T109" fmla="*/ 0 h 330"/>
                <a:gd name="T110" fmla="*/ 49 w 459"/>
                <a:gd name="T111" fmla="*/ 69 h 330"/>
                <a:gd name="T112" fmla="*/ 0 w 459"/>
                <a:gd name="T113" fmla="*/ 167 h 330"/>
                <a:gd name="T114" fmla="*/ 0 w 459"/>
                <a:gd name="T115" fmla="*/ 167 h 330"/>
                <a:gd name="T116" fmla="*/ 23 w 459"/>
                <a:gd name="T117" fmla="*/ 20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9" h="330">
                  <a:moveTo>
                    <a:pt x="23" y="209"/>
                  </a:moveTo>
                  <a:cubicBezTo>
                    <a:pt x="24" y="209"/>
                    <a:pt x="24" y="209"/>
                    <a:pt x="24" y="209"/>
                  </a:cubicBezTo>
                  <a:cubicBezTo>
                    <a:pt x="31" y="205"/>
                    <a:pt x="30" y="209"/>
                    <a:pt x="34" y="211"/>
                  </a:cubicBezTo>
                  <a:cubicBezTo>
                    <a:pt x="35" y="214"/>
                    <a:pt x="38" y="213"/>
                    <a:pt x="40" y="212"/>
                  </a:cubicBezTo>
                  <a:cubicBezTo>
                    <a:pt x="44" y="211"/>
                    <a:pt x="44" y="203"/>
                    <a:pt x="48" y="200"/>
                  </a:cubicBezTo>
                  <a:cubicBezTo>
                    <a:pt x="59" y="192"/>
                    <a:pt x="54" y="189"/>
                    <a:pt x="56" y="177"/>
                  </a:cubicBezTo>
                  <a:cubicBezTo>
                    <a:pt x="59" y="163"/>
                    <a:pt x="62" y="170"/>
                    <a:pt x="71" y="170"/>
                  </a:cubicBezTo>
                  <a:cubicBezTo>
                    <a:pt x="78" y="165"/>
                    <a:pt x="81" y="152"/>
                    <a:pt x="90" y="148"/>
                  </a:cubicBezTo>
                  <a:cubicBezTo>
                    <a:pt x="90" y="189"/>
                    <a:pt x="90" y="189"/>
                    <a:pt x="90" y="189"/>
                  </a:cubicBezTo>
                  <a:cubicBezTo>
                    <a:pt x="138" y="189"/>
                    <a:pt x="138" y="189"/>
                    <a:pt x="138" y="189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67" y="234"/>
                    <a:pt x="170" y="235"/>
                    <a:pt x="172" y="235"/>
                  </a:cubicBezTo>
                  <a:cubicBezTo>
                    <a:pt x="179" y="236"/>
                    <a:pt x="187" y="234"/>
                    <a:pt x="194" y="234"/>
                  </a:cubicBezTo>
                  <a:cubicBezTo>
                    <a:pt x="196" y="235"/>
                    <a:pt x="200" y="234"/>
                    <a:pt x="202" y="235"/>
                  </a:cubicBezTo>
                  <a:cubicBezTo>
                    <a:pt x="204" y="235"/>
                    <a:pt x="207" y="236"/>
                    <a:pt x="209" y="236"/>
                  </a:cubicBezTo>
                  <a:cubicBezTo>
                    <a:pt x="248" y="262"/>
                    <a:pt x="248" y="262"/>
                    <a:pt x="248" y="262"/>
                  </a:cubicBezTo>
                  <a:cubicBezTo>
                    <a:pt x="249" y="263"/>
                    <a:pt x="250" y="263"/>
                    <a:pt x="252" y="263"/>
                  </a:cubicBezTo>
                  <a:cubicBezTo>
                    <a:pt x="253" y="263"/>
                    <a:pt x="255" y="264"/>
                    <a:pt x="255" y="265"/>
                  </a:cubicBezTo>
                  <a:cubicBezTo>
                    <a:pt x="256" y="267"/>
                    <a:pt x="255" y="267"/>
                    <a:pt x="254" y="269"/>
                  </a:cubicBezTo>
                  <a:cubicBezTo>
                    <a:pt x="254" y="269"/>
                    <a:pt x="254" y="269"/>
                    <a:pt x="254" y="269"/>
                  </a:cubicBezTo>
                  <a:cubicBezTo>
                    <a:pt x="253" y="269"/>
                    <a:pt x="252" y="270"/>
                    <a:pt x="252" y="270"/>
                  </a:cubicBezTo>
                  <a:cubicBezTo>
                    <a:pt x="250" y="272"/>
                    <a:pt x="247" y="273"/>
                    <a:pt x="248" y="276"/>
                  </a:cubicBezTo>
                  <a:cubicBezTo>
                    <a:pt x="248" y="277"/>
                    <a:pt x="248" y="279"/>
                    <a:pt x="249" y="280"/>
                  </a:cubicBezTo>
                  <a:cubicBezTo>
                    <a:pt x="249" y="281"/>
                    <a:pt x="252" y="283"/>
                    <a:pt x="252" y="284"/>
                  </a:cubicBezTo>
                  <a:cubicBezTo>
                    <a:pt x="282" y="330"/>
                    <a:pt x="282" y="330"/>
                    <a:pt x="282" y="330"/>
                  </a:cubicBezTo>
                  <a:cubicBezTo>
                    <a:pt x="355" y="317"/>
                    <a:pt x="355" y="317"/>
                    <a:pt x="355" y="317"/>
                  </a:cubicBezTo>
                  <a:cubicBezTo>
                    <a:pt x="459" y="280"/>
                    <a:pt x="459" y="280"/>
                    <a:pt x="459" y="280"/>
                  </a:cubicBezTo>
                  <a:cubicBezTo>
                    <a:pt x="459" y="280"/>
                    <a:pt x="459" y="280"/>
                    <a:pt x="459" y="280"/>
                  </a:cubicBezTo>
                  <a:cubicBezTo>
                    <a:pt x="459" y="260"/>
                    <a:pt x="459" y="260"/>
                    <a:pt x="459" y="260"/>
                  </a:cubicBezTo>
                  <a:cubicBezTo>
                    <a:pt x="459" y="260"/>
                    <a:pt x="459" y="260"/>
                    <a:pt x="459" y="260"/>
                  </a:cubicBezTo>
                  <a:cubicBezTo>
                    <a:pt x="448" y="260"/>
                    <a:pt x="448" y="260"/>
                    <a:pt x="448" y="260"/>
                  </a:cubicBezTo>
                  <a:cubicBezTo>
                    <a:pt x="447" y="260"/>
                    <a:pt x="446" y="258"/>
                    <a:pt x="445" y="258"/>
                  </a:cubicBezTo>
                  <a:cubicBezTo>
                    <a:pt x="443" y="257"/>
                    <a:pt x="440" y="252"/>
                    <a:pt x="439" y="250"/>
                  </a:cubicBezTo>
                  <a:cubicBezTo>
                    <a:pt x="437" y="247"/>
                    <a:pt x="435" y="243"/>
                    <a:pt x="433" y="240"/>
                  </a:cubicBezTo>
                  <a:cubicBezTo>
                    <a:pt x="432" y="239"/>
                    <a:pt x="429" y="236"/>
                    <a:pt x="429" y="234"/>
                  </a:cubicBezTo>
                  <a:cubicBezTo>
                    <a:pt x="411" y="212"/>
                    <a:pt x="411" y="212"/>
                    <a:pt x="411" y="212"/>
                  </a:cubicBezTo>
                  <a:cubicBezTo>
                    <a:pt x="407" y="206"/>
                    <a:pt x="402" y="196"/>
                    <a:pt x="397" y="192"/>
                  </a:cubicBezTo>
                  <a:cubicBezTo>
                    <a:pt x="392" y="188"/>
                    <a:pt x="391" y="188"/>
                    <a:pt x="389" y="181"/>
                  </a:cubicBezTo>
                  <a:cubicBezTo>
                    <a:pt x="387" y="174"/>
                    <a:pt x="380" y="172"/>
                    <a:pt x="376" y="166"/>
                  </a:cubicBezTo>
                  <a:cubicBezTo>
                    <a:pt x="365" y="165"/>
                    <a:pt x="347" y="163"/>
                    <a:pt x="343" y="150"/>
                  </a:cubicBezTo>
                  <a:cubicBezTo>
                    <a:pt x="331" y="134"/>
                    <a:pt x="309" y="123"/>
                    <a:pt x="302" y="104"/>
                  </a:cubicBezTo>
                  <a:cubicBezTo>
                    <a:pt x="296" y="88"/>
                    <a:pt x="296" y="88"/>
                    <a:pt x="296" y="88"/>
                  </a:cubicBezTo>
                  <a:cubicBezTo>
                    <a:pt x="295" y="85"/>
                    <a:pt x="293" y="84"/>
                    <a:pt x="291" y="82"/>
                  </a:cubicBezTo>
                  <a:cubicBezTo>
                    <a:pt x="288" y="81"/>
                    <a:pt x="285" y="79"/>
                    <a:pt x="281" y="78"/>
                  </a:cubicBezTo>
                  <a:cubicBezTo>
                    <a:pt x="274" y="75"/>
                    <a:pt x="268" y="75"/>
                    <a:pt x="266" y="66"/>
                  </a:cubicBezTo>
                  <a:cubicBezTo>
                    <a:pt x="264" y="60"/>
                    <a:pt x="264" y="55"/>
                    <a:pt x="261" y="50"/>
                  </a:cubicBezTo>
                  <a:cubicBezTo>
                    <a:pt x="255" y="41"/>
                    <a:pt x="248" y="37"/>
                    <a:pt x="246" y="26"/>
                  </a:cubicBezTo>
                  <a:cubicBezTo>
                    <a:pt x="246" y="26"/>
                    <a:pt x="245" y="26"/>
                    <a:pt x="245" y="26"/>
                  </a:cubicBezTo>
                  <a:cubicBezTo>
                    <a:pt x="245" y="26"/>
                    <a:pt x="244" y="26"/>
                    <a:pt x="244" y="25"/>
                  </a:cubicBezTo>
                  <a:cubicBezTo>
                    <a:pt x="241" y="25"/>
                    <a:pt x="240" y="22"/>
                    <a:pt x="238" y="22"/>
                  </a:cubicBezTo>
                  <a:cubicBezTo>
                    <a:pt x="238" y="22"/>
                    <a:pt x="238" y="22"/>
                    <a:pt x="238" y="22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23" y="209"/>
                    <a:pt x="23" y="209"/>
                    <a:pt x="23" y="209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B3A3DC41-9A4E-E2F9-FD48-C595A4354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2124" y="2820197"/>
              <a:ext cx="952126" cy="866823"/>
            </a:xfrm>
            <a:custGeom>
              <a:avLst/>
              <a:gdLst>
                <a:gd name="T0" fmla="*/ 351 w 374"/>
                <a:gd name="T1" fmla="*/ 26 h 340"/>
                <a:gd name="T2" fmla="*/ 374 w 374"/>
                <a:gd name="T3" fmla="*/ 68 h 340"/>
                <a:gd name="T4" fmla="*/ 374 w 374"/>
                <a:gd name="T5" fmla="*/ 68 h 340"/>
                <a:gd name="T6" fmla="*/ 372 w 374"/>
                <a:gd name="T7" fmla="*/ 71 h 340"/>
                <a:gd name="T8" fmla="*/ 369 w 374"/>
                <a:gd name="T9" fmla="*/ 75 h 340"/>
                <a:gd name="T10" fmla="*/ 351 w 374"/>
                <a:gd name="T11" fmla="*/ 87 h 340"/>
                <a:gd name="T12" fmla="*/ 340 w 374"/>
                <a:gd name="T13" fmla="*/ 94 h 340"/>
                <a:gd name="T14" fmla="*/ 346 w 374"/>
                <a:gd name="T15" fmla="*/ 107 h 340"/>
                <a:gd name="T16" fmla="*/ 353 w 374"/>
                <a:gd name="T17" fmla="*/ 126 h 340"/>
                <a:gd name="T18" fmla="*/ 366 w 374"/>
                <a:gd name="T19" fmla="*/ 137 h 340"/>
                <a:gd name="T20" fmla="*/ 357 w 374"/>
                <a:gd name="T21" fmla="*/ 145 h 340"/>
                <a:gd name="T22" fmla="*/ 364 w 374"/>
                <a:gd name="T23" fmla="*/ 163 h 340"/>
                <a:gd name="T24" fmla="*/ 352 w 374"/>
                <a:gd name="T25" fmla="*/ 175 h 340"/>
                <a:gd name="T26" fmla="*/ 352 w 374"/>
                <a:gd name="T27" fmla="*/ 186 h 340"/>
                <a:gd name="T28" fmla="*/ 343 w 374"/>
                <a:gd name="T29" fmla="*/ 198 h 340"/>
                <a:gd name="T30" fmla="*/ 334 w 374"/>
                <a:gd name="T31" fmla="*/ 199 h 340"/>
                <a:gd name="T32" fmla="*/ 327 w 374"/>
                <a:gd name="T33" fmla="*/ 192 h 340"/>
                <a:gd name="T34" fmla="*/ 315 w 374"/>
                <a:gd name="T35" fmla="*/ 193 h 340"/>
                <a:gd name="T36" fmla="*/ 314 w 374"/>
                <a:gd name="T37" fmla="*/ 202 h 340"/>
                <a:gd name="T38" fmla="*/ 306 w 374"/>
                <a:gd name="T39" fmla="*/ 213 h 340"/>
                <a:gd name="T40" fmla="*/ 302 w 374"/>
                <a:gd name="T41" fmla="*/ 216 h 340"/>
                <a:gd name="T42" fmla="*/ 289 w 374"/>
                <a:gd name="T43" fmla="*/ 221 h 340"/>
                <a:gd name="T44" fmla="*/ 286 w 374"/>
                <a:gd name="T45" fmla="*/ 230 h 340"/>
                <a:gd name="T46" fmla="*/ 275 w 374"/>
                <a:gd name="T47" fmla="*/ 243 h 340"/>
                <a:gd name="T48" fmla="*/ 272 w 374"/>
                <a:gd name="T49" fmla="*/ 258 h 340"/>
                <a:gd name="T50" fmla="*/ 249 w 374"/>
                <a:gd name="T51" fmla="*/ 268 h 340"/>
                <a:gd name="T52" fmla="*/ 239 w 374"/>
                <a:gd name="T53" fmla="*/ 289 h 340"/>
                <a:gd name="T54" fmla="*/ 228 w 374"/>
                <a:gd name="T55" fmla="*/ 296 h 340"/>
                <a:gd name="T56" fmla="*/ 225 w 374"/>
                <a:gd name="T57" fmla="*/ 305 h 340"/>
                <a:gd name="T58" fmla="*/ 215 w 374"/>
                <a:gd name="T59" fmla="*/ 317 h 340"/>
                <a:gd name="T60" fmla="*/ 208 w 374"/>
                <a:gd name="T61" fmla="*/ 326 h 340"/>
                <a:gd name="T62" fmla="*/ 215 w 374"/>
                <a:gd name="T63" fmla="*/ 332 h 340"/>
                <a:gd name="T64" fmla="*/ 222 w 374"/>
                <a:gd name="T65" fmla="*/ 340 h 340"/>
                <a:gd name="T66" fmla="*/ 222 w 374"/>
                <a:gd name="T67" fmla="*/ 340 h 340"/>
                <a:gd name="T68" fmla="*/ 1 w 374"/>
                <a:gd name="T69" fmla="*/ 340 h 340"/>
                <a:gd name="T70" fmla="*/ 1 w 374"/>
                <a:gd name="T71" fmla="*/ 340 h 340"/>
                <a:gd name="T72" fmla="*/ 1 w 374"/>
                <a:gd name="T73" fmla="*/ 226 h 340"/>
                <a:gd name="T74" fmla="*/ 1 w 374"/>
                <a:gd name="T75" fmla="*/ 226 h 340"/>
                <a:gd name="T76" fmla="*/ 0 w 374"/>
                <a:gd name="T77" fmla="*/ 80 h 340"/>
                <a:gd name="T78" fmla="*/ 21 w 374"/>
                <a:gd name="T79" fmla="*/ 34 h 340"/>
                <a:gd name="T80" fmla="*/ 46 w 374"/>
                <a:gd name="T81" fmla="*/ 34 h 340"/>
                <a:gd name="T82" fmla="*/ 46 w 374"/>
                <a:gd name="T83" fmla="*/ 34 h 340"/>
                <a:gd name="T84" fmla="*/ 77 w 374"/>
                <a:gd name="T85" fmla="*/ 23 h 340"/>
                <a:gd name="T86" fmla="*/ 77 w 374"/>
                <a:gd name="T87" fmla="*/ 0 h 340"/>
                <a:gd name="T88" fmla="*/ 279 w 374"/>
                <a:gd name="T89" fmla="*/ 17 h 340"/>
                <a:gd name="T90" fmla="*/ 279 w 374"/>
                <a:gd name="T91" fmla="*/ 17 h 340"/>
                <a:gd name="T92" fmla="*/ 351 w 374"/>
                <a:gd name="T93" fmla="*/ 2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4" h="340">
                  <a:moveTo>
                    <a:pt x="351" y="26"/>
                  </a:moveTo>
                  <a:cubicBezTo>
                    <a:pt x="374" y="68"/>
                    <a:pt x="374" y="68"/>
                    <a:pt x="374" y="68"/>
                  </a:cubicBezTo>
                  <a:cubicBezTo>
                    <a:pt x="374" y="68"/>
                    <a:pt x="374" y="68"/>
                    <a:pt x="374" y="68"/>
                  </a:cubicBezTo>
                  <a:cubicBezTo>
                    <a:pt x="373" y="69"/>
                    <a:pt x="372" y="70"/>
                    <a:pt x="372" y="71"/>
                  </a:cubicBezTo>
                  <a:cubicBezTo>
                    <a:pt x="371" y="72"/>
                    <a:pt x="369" y="73"/>
                    <a:pt x="369" y="75"/>
                  </a:cubicBezTo>
                  <a:cubicBezTo>
                    <a:pt x="366" y="84"/>
                    <a:pt x="361" y="87"/>
                    <a:pt x="351" y="87"/>
                  </a:cubicBezTo>
                  <a:cubicBezTo>
                    <a:pt x="345" y="87"/>
                    <a:pt x="337" y="86"/>
                    <a:pt x="340" y="94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9" y="114"/>
                    <a:pt x="348" y="120"/>
                    <a:pt x="353" y="126"/>
                  </a:cubicBezTo>
                  <a:cubicBezTo>
                    <a:pt x="357" y="131"/>
                    <a:pt x="365" y="129"/>
                    <a:pt x="366" y="137"/>
                  </a:cubicBezTo>
                  <a:cubicBezTo>
                    <a:pt x="364" y="139"/>
                    <a:pt x="358" y="141"/>
                    <a:pt x="357" y="145"/>
                  </a:cubicBezTo>
                  <a:cubicBezTo>
                    <a:pt x="355" y="152"/>
                    <a:pt x="368" y="153"/>
                    <a:pt x="364" y="163"/>
                  </a:cubicBezTo>
                  <a:cubicBezTo>
                    <a:pt x="361" y="169"/>
                    <a:pt x="354" y="168"/>
                    <a:pt x="352" y="175"/>
                  </a:cubicBezTo>
                  <a:cubicBezTo>
                    <a:pt x="351" y="180"/>
                    <a:pt x="348" y="182"/>
                    <a:pt x="352" y="186"/>
                  </a:cubicBezTo>
                  <a:cubicBezTo>
                    <a:pt x="359" y="193"/>
                    <a:pt x="349" y="195"/>
                    <a:pt x="343" y="198"/>
                  </a:cubicBezTo>
                  <a:cubicBezTo>
                    <a:pt x="340" y="201"/>
                    <a:pt x="337" y="201"/>
                    <a:pt x="334" y="199"/>
                  </a:cubicBezTo>
                  <a:cubicBezTo>
                    <a:pt x="331" y="197"/>
                    <a:pt x="329" y="192"/>
                    <a:pt x="327" y="192"/>
                  </a:cubicBezTo>
                  <a:cubicBezTo>
                    <a:pt x="321" y="198"/>
                    <a:pt x="321" y="194"/>
                    <a:pt x="315" y="193"/>
                  </a:cubicBezTo>
                  <a:cubicBezTo>
                    <a:pt x="311" y="192"/>
                    <a:pt x="314" y="200"/>
                    <a:pt x="314" y="202"/>
                  </a:cubicBezTo>
                  <a:cubicBezTo>
                    <a:pt x="310" y="205"/>
                    <a:pt x="309" y="210"/>
                    <a:pt x="306" y="213"/>
                  </a:cubicBezTo>
                  <a:cubicBezTo>
                    <a:pt x="305" y="214"/>
                    <a:pt x="303" y="216"/>
                    <a:pt x="302" y="216"/>
                  </a:cubicBezTo>
                  <a:cubicBezTo>
                    <a:pt x="299" y="218"/>
                    <a:pt x="293" y="218"/>
                    <a:pt x="289" y="221"/>
                  </a:cubicBezTo>
                  <a:cubicBezTo>
                    <a:pt x="284" y="225"/>
                    <a:pt x="285" y="223"/>
                    <a:pt x="286" y="230"/>
                  </a:cubicBezTo>
                  <a:cubicBezTo>
                    <a:pt x="293" y="237"/>
                    <a:pt x="277" y="241"/>
                    <a:pt x="275" y="243"/>
                  </a:cubicBezTo>
                  <a:cubicBezTo>
                    <a:pt x="272" y="247"/>
                    <a:pt x="275" y="253"/>
                    <a:pt x="272" y="258"/>
                  </a:cubicBezTo>
                  <a:cubicBezTo>
                    <a:pt x="267" y="265"/>
                    <a:pt x="254" y="259"/>
                    <a:pt x="249" y="268"/>
                  </a:cubicBezTo>
                  <a:cubicBezTo>
                    <a:pt x="246" y="275"/>
                    <a:pt x="248" y="283"/>
                    <a:pt x="239" y="289"/>
                  </a:cubicBezTo>
                  <a:cubicBezTo>
                    <a:pt x="235" y="291"/>
                    <a:pt x="230" y="292"/>
                    <a:pt x="228" y="296"/>
                  </a:cubicBezTo>
                  <a:cubicBezTo>
                    <a:pt x="226" y="298"/>
                    <a:pt x="226" y="302"/>
                    <a:pt x="225" y="305"/>
                  </a:cubicBezTo>
                  <a:cubicBezTo>
                    <a:pt x="222" y="311"/>
                    <a:pt x="220" y="313"/>
                    <a:pt x="215" y="317"/>
                  </a:cubicBezTo>
                  <a:cubicBezTo>
                    <a:pt x="214" y="318"/>
                    <a:pt x="205" y="323"/>
                    <a:pt x="208" y="326"/>
                  </a:cubicBezTo>
                  <a:cubicBezTo>
                    <a:pt x="209" y="328"/>
                    <a:pt x="213" y="330"/>
                    <a:pt x="215" y="332"/>
                  </a:cubicBezTo>
                  <a:cubicBezTo>
                    <a:pt x="222" y="340"/>
                    <a:pt x="222" y="340"/>
                    <a:pt x="222" y="340"/>
                  </a:cubicBezTo>
                  <a:cubicBezTo>
                    <a:pt x="222" y="340"/>
                    <a:pt x="222" y="340"/>
                    <a:pt x="222" y="340"/>
                  </a:cubicBezTo>
                  <a:cubicBezTo>
                    <a:pt x="1" y="340"/>
                    <a:pt x="1" y="340"/>
                    <a:pt x="1" y="340"/>
                  </a:cubicBezTo>
                  <a:cubicBezTo>
                    <a:pt x="1" y="340"/>
                    <a:pt x="1" y="340"/>
                    <a:pt x="1" y="340"/>
                  </a:cubicBezTo>
                  <a:cubicBezTo>
                    <a:pt x="1" y="226"/>
                    <a:pt x="1" y="226"/>
                    <a:pt x="1" y="226"/>
                  </a:cubicBezTo>
                  <a:cubicBezTo>
                    <a:pt x="1" y="226"/>
                    <a:pt x="1" y="226"/>
                    <a:pt x="1" y="22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279" y="17"/>
                    <a:pt x="279" y="17"/>
                    <a:pt x="279" y="17"/>
                  </a:cubicBezTo>
                  <a:cubicBezTo>
                    <a:pt x="279" y="17"/>
                    <a:pt x="279" y="17"/>
                    <a:pt x="279" y="17"/>
                  </a:cubicBezTo>
                  <a:cubicBezTo>
                    <a:pt x="351" y="26"/>
                    <a:pt x="351" y="26"/>
                    <a:pt x="351" y="26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5C235DE9-3FCC-12F2-B42D-0913D44BF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380" y="3480037"/>
              <a:ext cx="452856" cy="612170"/>
            </a:xfrm>
            <a:custGeom>
              <a:avLst/>
              <a:gdLst>
                <a:gd name="T0" fmla="*/ 359 w 361"/>
                <a:gd name="T1" fmla="*/ 232 h 488"/>
                <a:gd name="T2" fmla="*/ 361 w 361"/>
                <a:gd name="T3" fmla="*/ 305 h 488"/>
                <a:gd name="T4" fmla="*/ 361 w 361"/>
                <a:gd name="T5" fmla="*/ 313 h 488"/>
                <a:gd name="T6" fmla="*/ 331 w 361"/>
                <a:gd name="T7" fmla="*/ 313 h 488"/>
                <a:gd name="T8" fmla="*/ 154 w 361"/>
                <a:gd name="T9" fmla="*/ 488 h 488"/>
                <a:gd name="T10" fmla="*/ 154 w 361"/>
                <a:gd name="T11" fmla="*/ 488 h 488"/>
                <a:gd name="T12" fmla="*/ 0 w 361"/>
                <a:gd name="T13" fmla="*/ 488 h 488"/>
                <a:gd name="T14" fmla="*/ 0 w 361"/>
                <a:gd name="T15" fmla="*/ 488 h 488"/>
                <a:gd name="T16" fmla="*/ 0 w 361"/>
                <a:gd name="T17" fmla="*/ 305 h 488"/>
                <a:gd name="T18" fmla="*/ 0 w 361"/>
                <a:gd name="T19" fmla="*/ 305 h 488"/>
                <a:gd name="T20" fmla="*/ 0 w 361"/>
                <a:gd name="T21" fmla="*/ 0 h 488"/>
                <a:gd name="T22" fmla="*/ 0 w 361"/>
                <a:gd name="T23" fmla="*/ 0 h 488"/>
                <a:gd name="T24" fmla="*/ 351 w 361"/>
                <a:gd name="T25" fmla="*/ 0 h 488"/>
                <a:gd name="T26" fmla="*/ 351 w 361"/>
                <a:gd name="T27" fmla="*/ 0 h 488"/>
                <a:gd name="T28" fmla="*/ 359 w 361"/>
                <a:gd name="T29" fmla="*/ 232 h 488"/>
                <a:gd name="T30" fmla="*/ 359 w 361"/>
                <a:gd name="T31" fmla="*/ 23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1" h="488">
                  <a:moveTo>
                    <a:pt x="359" y="232"/>
                  </a:moveTo>
                  <a:lnTo>
                    <a:pt x="361" y="305"/>
                  </a:lnTo>
                  <a:lnTo>
                    <a:pt x="361" y="313"/>
                  </a:lnTo>
                  <a:lnTo>
                    <a:pt x="331" y="313"/>
                  </a:lnTo>
                  <a:lnTo>
                    <a:pt x="154" y="488"/>
                  </a:lnTo>
                  <a:lnTo>
                    <a:pt x="154" y="488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0" y="305"/>
                  </a:lnTo>
                  <a:lnTo>
                    <a:pt x="0" y="3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359" y="232"/>
                  </a:lnTo>
                  <a:lnTo>
                    <a:pt x="359" y="232"/>
                  </a:ln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FFB54857-E5C5-7C9C-E110-BF4247977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9278" y="3385953"/>
              <a:ext cx="805355" cy="886895"/>
            </a:xfrm>
            <a:custGeom>
              <a:avLst/>
              <a:gdLst>
                <a:gd name="T0" fmla="*/ 1 w 316"/>
                <a:gd name="T1" fmla="*/ 243 h 348"/>
                <a:gd name="T2" fmla="*/ 1 w 316"/>
                <a:gd name="T3" fmla="*/ 260 h 348"/>
                <a:gd name="T4" fmla="*/ 11 w 316"/>
                <a:gd name="T5" fmla="*/ 271 h 348"/>
                <a:gd name="T6" fmla="*/ 18 w 316"/>
                <a:gd name="T7" fmla="*/ 280 h 348"/>
                <a:gd name="T8" fmla="*/ 26 w 316"/>
                <a:gd name="T9" fmla="*/ 284 h 348"/>
                <a:gd name="T10" fmla="*/ 38 w 316"/>
                <a:gd name="T11" fmla="*/ 294 h 348"/>
                <a:gd name="T12" fmla="*/ 45 w 316"/>
                <a:gd name="T13" fmla="*/ 281 h 348"/>
                <a:gd name="T14" fmla="*/ 46 w 316"/>
                <a:gd name="T15" fmla="*/ 280 h 348"/>
                <a:gd name="T16" fmla="*/ 52 w 316"/>
                <a:gd name="T17" fmla="*/ 293 h 348"/>
                <a:gd name="T18" fmla="*/ 60 w 316"/>
                <a:gd name="T19" fmla="*/ 288 h 348"/>
                <a:gd name="T20" fmla="*/ 77 w 316"/>
                <a:gd name="T21" fmla="*/ 292 h 348"/>
                <a:gd name="T22" fmla="*/ 87 w 316"/>
                <a:gd name="T23" fmla="*/ 301 h 348"/>
                <a:gd name="T24" fmla="*/ 92 w 316"/>
                <a:gd name="T25" fmla="*/ 312 h 348"/>
                <a:gd name="T26" fmla="*/ 112 w 316"/>
                <a:gd name="T27" fmla="*/ 308 h 348"/>
                <a:gd name="T28" fmla="*/ 120 w 316"/>
                <a:gd name="T29" fmla="*/ 314 h 348"/>
                <a:gd name="T30" fmla="*/ 133 w 316"/>
                <a:gd name="T31" fmla="*/ 319 h 348"/>
                <a:gd name="T32" fmla="*/ 142 w 316"/>
                <a:gd name="T33" fmla="*/ 320 h 348"/>
                <a:gd name="T34" fmla="*/ 143 w 316"/>
                <a:gd name="T35" fmla="*/ 320 h 348"/>
                <a:gd name="T36" fmla="*/ 155 w 316"/>
                <a:gd name="T37" fmla="*/ 327 h 348"/>
                <a:gd name="T38" fmla="*/ 160 w 316"/>
                <a:gd name="T39" fmla="*/ 342 h 348"/>
                <a:gd name="T40" fmla="*/ 171 w 316"/>
                <a:gd name="T41" fmla="*/ 346 h 348"/>
                <a:gd name="T42" fmla="*/ 179 w 316"/>
                <a:gd name="T43" fmla="*/ 336 h 348"/>
                <a:gd name="T44" fmla="*/ 195 w 316"/>
                <a:gd name="T45" fmla="*/ 338 h 348"/>
                <a:gd name="T46" fmla="*/ 203 w 316"/>
                <a:gd name="T47" fmla="*/ 326 h 348"/>
                <a:gd name="T48" fmla="*/ 215 w 316"/>
                <a:gd name="T49" fmla="*/ 314 h 348"/>
                <a:gd name="T50" fmla="*/ 230 w 316"/>
                <a:gd name="T51" fmla="*/ 324 h 348"/>
                <a:gd name="T52" fmla="*/ 237 w 316"/>
                <a:gd name="T53" fmla="*/ 333 h 348"/>
                <a:gd name="T54" fmla="*/ 237 w 316"/>
                <a:gd name="T55" fmla="*/ 333 h 348"/>
                <a:gd name="T56" fmla="*/ 316 w 316"/>
                <a:gd name="T57" fmla="*/ 118 h 348"/>
                <a:gd name="T58" fmla="*/ 316 w 316"/>
                <a:gd name="T59" fmla="*/ 118 h 348"/>
                <a:gd name="T60" fmla="*/ 316 w 316"/>
                <a:gd name="T61" fmla="*/ 4 h 348"/>
                <a:gd name="T62" fmla="*/ 316 w 316"/>
                <a:gd name="T63" fmla="*/ 4 h 348"/>
                <a:gd name="T64" fmla="*/ 119 w 316"/>
                <a:gd name="T65" fmla="*/ 0 h 348"/>
                <a:gd name="T66" fmla="*/ 119 w 316"/>
                <a:gd name="T67" fmla="*/ 0 h 348"/>
                <a:gd name="T68" fmla="*/ 119 w 316"/>
                <a:gd name="T69" fmla="*/ 87 h 348"/>
                <a:gd name="T70" fmla="*/ 119 w 316"/>
                <a:gd name="T71" fmla="*/ 87 h 348"/>
                <a:gd name="T72" fmla="*/ 1 w 316"/>
                <a:gd name="T73" fmla="*/ 24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6" h="348">
                  <a:moveTo>
                    <a:pt x="1" y="243"/>
                  </a:moveTo>
                  <a:cubicBezTo>
                    <a:pt x="1" y="249"/>
                    <a:pt x="0" y="253"/>
                    <a:pt x="1" y="260"/>
                  </a:cubicBezTo>
                  <a:cubicBezTo>
                    <a:pt x="3" y="270"/>
                    <a:pt x="1" y="269"/>
                    <a:pt x="11" y="271"/>
                  </a:cubicBezTo>
                  <a:cubicBezTo>
                    <a:pt x="15" y="271"/>
                    <a:pt x="15" y="278"/>
                    <a:pt x="18" y="280"/>
                  </a:cubicBezTo>
                  <a:cubicBezTo>
                    <a:pt x="21" y="281"/>
                    <a:pt x="24" y="281"/>
                    <a:pt x="26" y="284"/>
                  </a:cubicBezTo>
                  <a:cubicBezTo>
                    <a:pt x="29" y="288"/>
                    <a:pt x="33" y="296"/>
                    <a:pt x="38" y="294"/>
                  </a:cubicBezTo>
                  <a:cubicBezTo>
                    <a:pt x="43" y="292"/>
                    <a:pt x="41" y="284"/>
                    <a:pt x="45" y="281"/>
                  </a:cubicBezTo>
                  <a:cubicBezTo>
                    <a:pt x="45" y="281"/>
                    <a:pt x="45" y="280"/>
                    <a:pt x="46" y="280"/>
                  </a:cubicBezTo>
                  <a:cubicBezTo>
                    <a:pt x="48" y="281"/>
                    <a:pt x="49" y="290"/>
                    <a:pt x="52" y="293"/>
                  </a:cubicBezTo>
                  <a:cubicBezTo>
                    <a:pt x="56" y="297"/>
                    <a:pt x="57" y="289"/>
                    <a:pt x="60" y="288"/>
                  </a:cubicBezTo>
                  <a:cubicBezTo>
                    <a:pt x="69" y="295"/>
                    <a:pt x="76" y="281"/>
                    <a:pt x="77" y="292"/>
                  </a:cubicBezTo>
                  <a:cubicBezTo>
                    <a:pt x="79" y="304"/>
                    <a:pt x="77" y="301"/>
                    <a:pt x="87" y="301"/>
                  </a:cubicBezTo>
                  <a:cubicBezTo>
                    <a:pt x="91" y="301"/>
                    <a:pt x="91" y="309"/>
                    <a:pt x="92" y="312"/>
                  </a:cubicBezTo>
                  <a:cubicBezTo>
                    <a:pt x="96" y="320"/>
                    <a:pt x="103" y="305"/>
                    <a:pt x="112" y="308"/>
                  </a:cubicBezTo>
                  <a:cubicBezTo>
                    <a:pt x="116" y="309"/>
                    <a:pt x="117" y="312"/>
                    <a:pt x="120" y="314"/>
                  </a:cubicBezTo>
                  <a:cubicBezTo>
                    <a:pt x="124" y="319"/>
                    <a:pt x="128" y="318"/>
                    <a:pt x="133" y="319"/>
                  </a:cubicBezTo>
                  <a:cubicBezTo>
                    <a:pt x="142" y="320"/>
                    <a:pt x="142" y="320"/>
                    <a:pt x="142" y="320"/>
                  </a:cubicBezTo>
                  <a:cubicBezTo>
                    <a:pt x="143" y="320"/>
                    <a:pt x="143" y="320"/>
                    <a:pt x="143" y="320"/>
                  </a:cubicBezTo>
                  <a:cubicBezTo>
                    <a:pt x="148" y="325"/>
                    <a:pt x="146" y="327"/>
                    <a:pt x="155" y="327"/>
                  </a:cubicBezTo>
                  <a:cubicBezTo>
                    <a:pt x="171" y="327"/>
                    <a:pt x="157" y="333"/>
                    <a:pt x="160" y="342"/>
                  </a:cubicBezTo>
                  <a:cubicBezTo>
                    <a:pt x="162" y="347"/>
                    <a:pt x="166" y="348"/>
                    <a:pt x="171" y="346"/>
                  </a:cubicBezTo>
                  <a:cubicBezTo>
                    <a:pt x="175" y="344"/>
                    <a:pt x="176" y="339"/>
                    <a:pt x="179" y="336"/>
                  </a:cubicBezTo>
                  <a:cubicBezTo>
                    <a:pt x="185" y="336"/>
                    <a:pt x="189" y="342"/>
                    <a:pt x="195" y="338"/>
                  </a:cubicBezTo>
                  <a:cubicBezTo>
                    <a:pt x="199" y="336"/>
                    <a:pt x="203" y="331"/>
                    <a:pt x="203" y="326"/>
                  </a:cubicBezTo>
                  <a:cubicBezTo>
                    <a:pt x="205" y="318"/>
                    <a:pt x="206" y="313"/>
                    <a:pt x="215" y="314"/>
                  </a:cubicBezTo>
                  <a:cubicBezTo>
                    <a:pt x="223" y="314"/>
                    <a:pt x="225" y="321"/>
                    <a:pt x="230" y="324"/>
                  </a:cubicBezTo>
                  <a:cubicBezTo>
                    <a:pt x="237" y="333"/>
                    <a:pt x="237" y="333"/>
                    <a:pt x="237" y="333"/>
                  </a:cubicBezTo>
                  <a:cubicBezTo>
                    <a:pt x="237" y="333"/>
                    <a:pt x="237" y="333"/>
                    <a:pt x="237" y="333"/>
                  </a:cubicBezTo>
                  <a:cubicBezTo>
                    <a:pt x="316" y="118"/>
                    <a:pt x="316" y="118"/>
                    <a:pt x="316" y="118"/>
                  </a:cubicBezTo>
                  <a:cubicBezTo>
                    <a:pt x="316" y="118"/>
                    <a:pt x="316" y="118"/>
                    <a:pt x="316" y="118"/>
                  </a:cubicBezTo>
                  <a:cubicBezTo>
                    <a:pt x="316" y="4"/>
                    <a:pt x="316" y="4"/>
                    <a:pt x="316" y="4"/>
                  </a:cubicBezTo>
                  <a:cubicBezTo>
                    <a:pt x="316" y="4"/>
                    <a:pt x="316" y="4"/>
                    <a:pt x="316" y="4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7"/>
                    <a:pt x="119" y="87"/>
                    <a:pt x="119" y="87"/>
                  </a:cubicBezTo>
                  <a:cubicBezTo>
                    <a:pt x="119" y="87"/>
                    <a:pt x="119" y="87"/>
                    <a:pt x="119" y="87"/>
                  </a:cubicBezTo>
                  <a:cubicBezTo>
                    <a:pt x="1" y="243"/>
                    <a:pt x="1" y="243"/>
                    <a:pt x="1" y="243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115EEDCF-BB3E-67B3-BA8E-C9A998F46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9500" y="2958186"/>
              <a:ext cx="593354" cy="1065026"/>
            </a:xfrm>
            <a:custGeom>
              <a:avLst/>
              <a:gdLst>
                <a:gd name="T0" fmla="*/ 0 w 233"/>
                <a:gd name="T1" fmla="*/ 321 h 418"/>
                <a:gd name="T2" fmla="*/ 9 w 233"/>
                <a:gd name="T3" fmla="*/ 315 h 418"/>
                <a:gd name="T4" fmla="*/ 32 w 233"/>
                <a:gd name="T5" fmla="*/ 336 h 418"/>
                <a:gd name="T6" fmla="*/ 36 w 233"/>
                <a:gd name="T7" fmla="*/ 341 h 418"/>
                <a:gd name="T8" fmla="*/ 43 w 233"/>
                <a:gd name="T9" fmla="*/ 350 h 418"/>
                <a:gd name="T10" fmla="*/ 52 w 233"/>
                <a:gd name="T11" fmla="*/ 345 h 418"/>
                <a:gd name="T12" fmla="*/ 56 w 233"/>
                <a:gd name="T13" fmla="*/ 364 h 418"/>
                <a:gd name="T14" fmla="*/ 66 w 233"/>
                <a:gd name="T15" fmla="*/ 363 h 418"/>
                <a:gd name="T16" fmla="*/ 60 w 233"/>
                <a:gd name="T17" fmla="*/ 373 h 418"/>
                <a:gd name="T18" fmla="*/ 62 w 233"/>
                <a:gd name="T19" fmla="*/ 386 h 418"/>
                <a:gd name="T20" fmla="*/ 71 w 233"/>
                <a:gd name="T21" fmla="*/ 397 h 418"/>
                <a:gd name="T22" fmla="*/ 89 w 233"/>
                <a:gd name="T23" fmla="*/ 405 h 418"/>
                <a:gd name="T24" fmla="*/ 95 w 233"/>
                <a:gd name="T25" fmla="*/ 414 h 418"/>
                <a:gd name="T26" fmla="*/ 103 w 233"/>
                <a:gd name="T27" fmla="*/ 413 h 418"/>
                <a:gd name="T28" fmla="*/ 108 w 233"/>
                <a:gd name="T29" fmla="*/ 411 h 418"/>
                <a:gd name="T30" fmla="*/ 115 w 233"/>
                <a:gd name="T31" fmla="*/ 411 h 418"/>
                <a:gd name="T32" fmla="*/ 115 w 233"/>
                <a:gd name="T33" fmla="*/ 411 h 418"/>
                <a:gd name="T34" fmla="*/ 233 w 233"/>
                <a:gd name="T35" fmla="*/ 255 h 418"/>
                <a:gd name="T36" fmla="*/ 233 w 233"/>
                <a:gd name="T37" fmla="*/ 255 h 418"/>
                <a:gd name="T38" fmla="*/ 233 w 233"/>
                <a:gd name="T39" fmla="*/ 168 h 418"/>
                <a:gd name="T40" fmla="*/ 233 w 233"/>
                <a:gd name="T41" fmla="*/ 168 h 418"/>
                <a:gd name="T42" fmla="*/ 233 w 233"/>
                <a:gd name="T43" fmla="*/ 77 h 418"/>
                <a:gd name="T44" fmla="*/ 233 w 233"/>
                <a:gd name="T45" fmla="*/ 77 h 418"/>
                <a:gd name="T46" fmla="*/ 217 w 233"/>
                <a:gd name="T47" fmla="*/ 84 h 418"/>
                <a:gd name="T48" fmla="*/ 213 w 233"/>
                <a:gd name="T49" fmla="*/ 88 h 418"/>
                <a:gd name="T50" fmla="*/ 206 w 233"/>
                <a:gd name="T51" fmla="*/ 95 h 418"/>
                <a:gd name="T52" fmla="*/ 199 w 233"/>
                <a:gd name="T53" fmla="*/ 101 h 418"/>
                <a:gd name="T54" fmla="*/ 192 w 233"/>
                <a:gd name="T55" fmla="*/ 103 h 418"/>
                <a:gd name="T56" fmla="*/ 172 w 233"/>
                <a:gd name="T57" fmla="*/ 108 h 418"/>
                <a:gd name="T58" fmla="*/ 159 w 233"/>
                <a:gd name="T59" fmla="*/ 120 h 418"/>
                <a:gd name="T60" fmla="*/ 135 w 233"/>
                <a:gd name="T61" fmla="*/ 106 h 418"/>
                <a:gd name="T62" fmla="*/ 119 w 233"/>
                <a:gd name="T63" fmla="*/ 121 h 418"/>
                <a:gd name="T64" fmla="*/ 97 w 233"/>
                <a:gd name="T65" fmla="*/ 119 h 418"/>
                <a:gd name="T66" fmla="*/ 59 w 233"/>
                <a:gd name="T67" fmla="*/ 120 h 418"/>
                <a:gd name="T68" fmla="*/ 53 w 233"/>
                <a:gd name="T69" fmla="*/ 112 h 418"/>
                <a:gd name="T70" fmla="*/ 46 w 233"/>
                <a:gd name="T71" fmla="*/ 101 h 418"/>
                <a:gd name="T72" fmla="*/ 45 w 233"/>
                <a:gd name="T73" fmla="*/ 88 h 418"/>
                <a:gd name="T74" fmla="*/ 45 w 233"/>
                <a:gd name="T75" fmla="*/ 87 h 418"/>
                <a:gd name="T76" fmla="*/ 44 w 233"/>
                <a:gd name="T77" fmla="*/ 87 h 418"/>
                <a:gd name="T78" fmla="*/ 44 w 233"/>
                <a:gd name="T79" fmla="*/ 86 h 418"/>
                <a:gd name="T80" fmla="*/ 43 w 233"/>
                <a:gd name="T81" fmla="*/ 86 h 418"/>
                <a:gd name="T82" fmla="*/ 22 w 233"/>
                <a:gd name="T83" fmla="*/ 83 h 418"/>
                <a:gd name="T84" fmla="*/ 20 w 233"/>
                <a:gd name="T85" fmla="*/ 82 h 418"/>
                <a:gd name="T86" fmla="*/ 12 w 233"/>
                <a:gd name="T87" fmla="*/ 57 h 418"/>
                <a:gd name="T88" fmla="*/ 7 w 233"/>
                <a:gd name="T89" fmla="*/ 32 h 418"/>
                <a:gd name="T90" fmla="*/ 7 w 233"/>
                <a:gd name="T91" fmla="*/ 14 h 418"/>
                <a:gd name="T92" fmla="*/ 1 w 233"/>
                <a:gd name="T93" fmla="*/ 1 h 418"/>
                <a:gd name="T94" fmla="*/ 1 w 233"/>
                <a:gd name="T95" fmla="*/ 1 h 418"/>
                <a:gd name="T96" fmla="*/ 0 w 233"/>
                <a:gd name="T97" fmla="*/ 32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3" h="418">
                  <a:moveTo>
                    <a:pt x="0" y="321"/>
                  </a:moveTo>
                  <a:cubicBezTo>
                    <a:pt x="2" y="319"/>
                    <a:pt x="7" y="318"/>
                    <a:pt x="9" y="315"/>
                  </a:cubicBezTo>
                  <a:cubicBezTo>
                    <a:pt x="24" y="315"/>
                    <a:pt x="23" y="328"/>
                    <a:pt x="32" y="336"/>
                  </a:cubicBezTo>
                  <a:cubicBezTo>
                    <a:pt x="33" y="338"/>
                    <a:pt x="36" y="338"/>
                    <a:pt x="36" y="341"/>
                  </a:cubicBezTo>
                  <a:cubicBezTo>
                    <a:pt x="37" y="344"/>
                    <a:pt x="38" y="353"/>
                    <a:pt x="43" y="350"/>
                  </a:cubicBezTo>
                  <a:cubicBezTo>
                    <a:pt x="47" y="348"/>
                    <a:pt x="47" y="344"/>
                    <a:pt x="52" y="345"/>
                  </a:cubicBezTo>
                  <a:cubicBezTo>
                    <a:pt x="54" y="350"/>
                    <a:pt x="47" y="364"/>
                    <a:pt x="56" y="364"/>
                  </a:cubicBezTo>
                  <a:cubicBezTo>
                    <a:pt x="58" y="364"/>
                    <a:pt x="65" y="361"/>
                    <a:pt x="66" y="363"/>
                  </a:cubicBezTo>
                  <a:cubicBezTo>
                    <a:pt x="66" y="364"/>
                    <a:pt x="61" y="372"/>
                    <a:pt x="60" y="373"/>
                  </a:cubicBezTo>
                  <a:cubicBezTo>
                    <a:pt x="56" y="377"/>
                    <a:pt x="58" y="383"/>
                    <a:pt x="62" y="386"/>
                  </a:cubicBezTo>
                  <a:cubicBezTo>
                    <a:pt x="66" y="388"/>
                    <a:pt x="67" y="394"/>
                    <a:pt x="71" y="397"/>
                  </a:cubicBezTo>
                  <a:cubicBezTo>
                    <a:pt x="76" y="400"/>
                    <a:pt x="84" y="401"/>
                    <a:pt x="89" y="405"/>
                  </a:cubicBezTo>
                  <a:cubicBezTo>
                    <a:pt x="92" y="407"/>
                    <a:pt x="93" y="411"/>
                    <a:pt x="95" y="414"/>
                  </a:cubicBezTo>
                  <a:cubicBezTo>
                    <a:pt x="99" y="418"/>
                    <a:pt x="100" y="414"/>
                    <a:pt x="103" y="413"/>
                  </a:cubicBezTo>
                  <a:cubicBezTo>
                    <a:pt x="103" y="411"/>
                    <a:pt x="106" y="411"/>
                    <a:pt x="108" y="411"/>
                  </a:cubicBezTo>
                  <a:cubicBezTo>
                    <a:pt x="115" y="411"/>
                    <a:pt x="115" y="411"/>
                    <a:pt x="115" y="411"/>
                  </a:cubicBezTo>
                  <a:cubicBezTo>
                    <a:pt x="115" y="411"/>
                    <a:pt x="115" y="411"/>
                    <a:pt x="115" y="411"/>
                  </a:cubicBezTo>
                  <a:cubicBezTo>
                    <a:pt x="233" y="255"/>
                    <a:pt x="233" y="255"/>
                    <a:pt x="233" y="255"/>
                  </a:cubicBezTo>
                  <a:cubicBezTo>
                    <a:pt x="233" y="255"/>
                    <a:pt x="233" y="255"/>
                    <a:pt x="233" y="255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17" y="84"/>
                    <a:pt x="217" y="84"/>
                    <a:pt x="217" y="84"/>
                  </a:cubicBezTo>
                  <a:cubicBezTo>
                    <a:pt x="216" y="85"/>
                    <a:pt x="214" y="87"/>
                    <a:pt x="213" y="88"/>
                  </a:cubicBezTo>
                  <a:cubicBezTo>
                    <a:pt x="210" y="90"/>
                    <a:pt x="208" y="93"/>
                    <a:pt x="206" y="95"/>
                  </a:cubicBezTo>
                  <a:cubicBezTo>
                    <a:pt x="204" y="97"/>
                    <a:pt x="202" y="100"/>
                    <a:pt x="199" y="101"/>
                  </a:cubicBezTo>
                  <a:cubicBezTo>
                    <a:pt x="197" y="102"/>
                    <a:pt x="195" y="103"/>
                    <a:pt x="192" y="103"/>
                  </a:cubicBezTo>
                  <a:cubicBezTo>
                    <a:pt x="187" y="103"/>
                    <a:pt x="178" y="107"/>
                    <a:pt x="172" y="108"/>
                  </a:cubicBezTo>
                  <a:cubicBezTo>
                    <a:pt x="164" y="109"/>
                    <a:pt x="163" y="114"/>
                    <a:pt x="159" y="120"/>
                  </a:cubicBezTo>
                  <a:cubicBezTo>
                    <a:pt x="151" y="132"/>
                    <a:pt x="143" y="107"/>
                    <a:pt x="135" y="106"/>
                  </a:cubicBezTo>
                  <a:cubicBezTo>
                    <a:pt x="131" y="106"/>
                    <a:pt x="130" y="121"/>
                    <a:pt x="119" y="121"/>
                  </a:cubicBezTo>
                  <a:cubicBezTo>
                    <a:pt x="110" y="121"/>
                    <a:pt x="104" y="108"/>
                    <a:pt x="97" y="119"/>
                  </a:cubicBezTo>
                  <a:cubicBezTo>
                    <a:pt x="89" y="134"/>
                    <a:pt x="68" y="113"/>
                    <a:pt x="59" y="120"/>
                  </a:cubicBezTo>
                  <a:cubicBezTo>
                    <a:pt x="31" y="142"/>
                    <a:pt x="28" y="112"/>
                    <a:pt x="53" y="112"/>
                  </a:cubicBezTo>
                  <a:cubicBezTo>
                    <a:pt x="54" y="106"/>
                    <a:pt x="48" y="105"/>
                    <a:pt x="46" y="101"/>
                  </a:cubicBezTo>
                  <a:cubicBezTo>
                    <a:pt x="45" y="99"/>
                    <a:pt x="47" y="88"/>
                    <a:pt x="45" y="88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3" y="86"/>
                    <a:pt x="44" y="86"/>
                    <a:pt x="43" y="86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1" y="82"/>
                    <a:pt x="21" y="82"/>
                    <a:pt x="20" y="82"/>
                  </a:cubicBezTo>
                  <a:cubicBezTo>
                    <a:pt x="15" y="72"/>
                    <a:pt x="19" y="66"/>
                    <a:pt x="12" y="57"/>
                  </a:cubicBezTo>
                  <a:cubicBezTo>
                    <a:pt x="5" y="48"/>
                    <a:pt x="7" y="43"/>
                    <a:pt x="7" y="32"/>
                  </a:cubicBezTo>
                  <a:cubicBezTo>
                    <a:pt x="7" y="29"/>
                    <a:pt x="5" y="15"/>
                    <a:pt x="7" y="14"/>
                  </a:cubicBezTo>
                  <a:cubicBezTo>
                    <a:pt x="7" y="10"/>
                    <a:pt x="8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321"/>
                    <a:pt x="0" y="321"/>
                    <a:pt x="0" y="321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074032A7-730D-FCF6-99C9-0E51BDF88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380" y="3033453"/>
              <a:ext cx="514323" cy="446583"/>
            </a:xfrm>
            <a:custGeom>
              <a:avLst/>
              <a:gdLst>
                <a:gd name="T0" fmla="*/ 0 w 410"/>
                <a:gd name="T1" fmla="*/ 356 h 356"/>
                <a:gd name="T2" fmla="*/ 351 w 410"/>
                <a:gd name="T3" fmla="*/ 356 h 356"/>
                <a:gd name="T4" fmla="*/ 351 w 410"/>
                <a:gd name="T5" fmla="*/ 356 h 356"/>
                <a:gd name="T6" fmla="*/ 343 w 410"/>
                <a:gd name="T7" fmla="*/ 165 h 356"/>
                <a:gd name="T8" fmla="*/ 410 w 410"/>
                <a:gd name="T9" fmla="*/ 76 h 356"/>
                <a:gd name="T10" fmla="*/ 410 w 410"/>
                <a:gd name="T11" fmla="*/ 76 h 356"/>
                <a:gd name="T12" fmla="*/ 361 w 410"/>
                <a:gd name="T13" fmla="*/ 17 h 356"/>
                <a:gd name="T14" fmla="*/ 246 w 410"/>
                <a:gd name="T15" fmla="*/ 0 h 356"/>
                <a:gd name="T16" fmla="*/ 0 w 410"/>
                <a:gd name="T17" fmla="*/ 0 h 356"/>
                <a:gd name="T18" fmla="*/ 0 w 410"/>
                <a:gd name="T19" fmla="*/ 0 h 356"/>
                <a:gd name="T20" fmla="*/ 0 w 410"/>
                <a:gd name="T21" fmla="*/ 356 h 356"/>
                <a:gd name="T22" fmla="*/ 0 w 410"/>
                <a:gd name="T23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356">
                  <a:moveTo>
                    <a:pt x="0" y="356"/>
                  </a:moveTo>
                  <a:lnTo>
                    <a:pt x="351" y="356"/>
                  </a:lnTo>
                  <a:lnTo>
                    <a:pt x="351" y="356"/>
                  </a:lnTo>
                  <a:lnTo>
                    <a:pt x="343" y="165"/>
                  </a:lnTo>
                  <a:lnTo>
                    <a:pt x="410" y="76"/>
                  </a:lnTo>
                  <a:lnTo>
                    <a:pt x="410" y="76"/>
                  </a:lnTo>
                  <a:lnTo>
                    <a:pt x="361" y="17"/>
                  </a:lnTo>
                  <a:lnTo>
                    <a:pt x="24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56"/>
                  </a:lnTo>
                  <a:lnTo>
                    <a:pt x="0" y="356"/>
                  </a:ln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48B68D87-B56E-609A-7D4B-45904D561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8656" y="2960695"/>
              <a:ext cx="593354" cy="815391"/>
            </a:xfrm>
            <a:custGeom>
              <a:avLst/>
              <a:gdLst>
                <a:gd name="T0" fmla="*/ 473 w 473"/>
                <a:gd name="T1" fmla="*/ 0 h 650"/>
                <a:gd name="T2" fmla="*/ 471 w 473"/>
                <a:gd name="T3" fmla="*/ 650 h 650"/>
                <a:gd name="T4" fmla="*/ 471 w 473"/>
                <a:gd name="T5" fmla="*/ 650 h 650"/>
                <a:gd name="T6" fmla="*/ 16 w 473"/>
                <a:gd name="T7" fmla="*/ 646 h 650"/>
                <a:gd name="T8" fmla="*/ 16 w 473"/>
                <a:gd name="T9" fmla="*/ 646 h 650"/>
                <a:gd name="T10" fmla="*/ 8 w 473"/>
                <a:gd name="T11" fmla="*/ 414 h 650"/>
                <a:gd name="T12" fmla="*/ 8 w 473"/>
                <a:gd name="T13" fmla="*/ 414 h 650"/>
                <a:gd name="T14" fmla="*/ 0 w 473"/>
                <a:gd name="T15" fmla="*/ 223 h 650"/>
                <a:gd name="T16" fmla="*/ 67 w 473"/>
                <a:gd name="T17" fmla="*/ 134 h 650"/>
                <a:gd name="T18" fmla="*/ 67 w 473"/>
                <a:gd name="T19" fmla="*/ 134 h 650"/>
                <a:gd name="T20" fmla="*/ 164 w 473"/>
                <a:gd name="T21" fmla="*/ 0 h 650"/>
                <a:gd name="T22" fmla="*/ 164 w 473"/>
                <a:gd name="T23" fmla="*/ 0 h 650"/>
                <a:gd name="T24" fmla="*/ 473 w 473"/>
                <a:gd name="T25" fmla="*/ 0 h 650"/>
                <a:gd name="T26" fmla="*/ 473 w 473"/>
                <a:gd name="T2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3" h="650">
                  <a:moveTo>
                    <a:pt x="473" y="0"/>
                  </a:moveTo>
                  <a:lnTo>
                    <a:pt x="471" y="650"/>
                  </a:lnTo>
                  <a:lnTo>
                    <a:pt x="471" y="650"/>
                  </a:lnTo>
                  <a:lnTo>
                    <a:pt x="16" y="646"/>
                  </a:lnTo>
                  <a:lnTo>
                    <a:pt x="16" y="646"/>
                  </a:lnTo>
                  <a:lnTo>
                    <a:pt x="8" y="414"/>
                  </a:lnTo>
                  <a:lnTo>
                    <a:pt x="8" y="414"/>
                  </a:lnTo>
                  <a:lnTo>
                    <a:pt x="0" y="223"/>
                  </a:lnTo>
                  <a:lnTo>
                    <a:pt x="67" y="134"/>
                  </a:lnTo>
                  <a:lnTo>
                    <a:pt x="67" y="134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473" y="0"/>
                  </a:lnTo>
                  <a:lnTo>
                    <a:pt x="473" y="0"/>
                  </a:ln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B5D09DE9-FDB2-BFF1-3F4C-ABF24AE66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2854" y="2615722"/>
              <a:ext cx="615934" cy="780266"/>
            </a:xfrm>
            <a:custGeom>
              <a:avLst/>
              <a:gdLst>
                <a:gd name="T0" fmla="*/ 0 w 242"/>
                <a:gd name="T1" fmla="*/ 211 h 306"/>
                <a:gd name="T2" fmla="*/ 0 w 242"/>
                <a:gd name="T3" fmla="*/ 302 h 306"/>
                <a:gd name="T4" fmla="*/ 0 w 242"/>
                <a:gd name="T5" fmla="*/ 302 h 306"/>
                <a:gd name="T6" fmla="*/ 197 w 242"/>
                <a:gd name="T7" fmla="*/ 306 h 306"/>
                <a:gd name="T8" fmla="*/ 197 w 242"/>
                <a:gd name="T9" fmla="*/ 306 h 306"/>
                <a:gd name="T10" fmla="*/ 196 w 242"/>
                <a:gd name="T11" fmla="*/ 160 h 306"/>
                <a:gd name="T12" fmla="*/ 217 w 242"/>
                <a:gd name="T13" fmla="*/ 114 h 306"/>
                <a:gd name="T14" fmla="*/ 242 w 242"/>
                <a:gd name="T15" fmla="*/ 114 h 306"/>
                <a:gd name="T16" fmla="*/ 242 w 242"/>
                <a:gd name="T17" fmla="*/ 114 h 306"/>
                <a:gd name="T18" fmla="*/ 242 w 242"/>
                <a:gd name="T19" fmla="*/ 97 h 306"/>
                <a:gd name="T20" fmla="*/ 229 w 242"/>
                <a:gd name="T21" fmla="*/ 97 h 306"/>
                <a:gd name="T22" fmla="*/ 229 w 242"/>
                <a:gd name="T23" fmla="*/ 73 h 306"/>
                <a:gd name="T24" fmla="*/ 175 w 242"/>
                <a:gd name="T25" fmla="*/ 43 h 306"/>
                <a:gd name="T26" fmla="*/ 160 w 242"/>
                <a:gd name="T27" fmla="*/ 34 h 306"/>
                <a:gd name="T28" fmla="*/ 159 w 242"/>
                <a:gd name="T29" fmla="*/ 34 h 306"/>
                <a:gd name="T30" fmla="*/ 135 w 242"/>
                <a:gd name="T31" fmla="*/ 19 h 306"/>
                <a:gd name="T32" fmla="*/ 120 w 242"/>
                <a:gd name="T33" fmla="*/ 4 h 306"/>
                <a:gd name="T34" fmla="*/ 110 w 242"/>
                <a:gd name="T35" fmla="*/ 9 h 306"/>
                <a:gd name="T36" fmla="*/ 92 w 242"/>
                <a:gd name="T37" fmla="*/ 17 h 306"/>
                <a:gd name="T38" fmla="*/ 90 w 242"/>
                <a:gd name="T39" fmla="*/ 15 h 306"/>
                <a:gd name="T40" fmla="*/ 80 w 242"/>
                <a:gd name="T41" fmla="*/ 17 h 306"/>
                <a:gd name="T42" fmla="*/ 70 w 242"/>
                <a:gd name="T43" fmla="*/ 18 h 306"/>
                <a:gd name="T44" fmla="*/ 57 w 242"/>
                <a:gd name="T45" fmla="*/ 25 h 306"/>
                <a:gd name="T46" fmla="*/ 57 w 242"/>
                <a:gd name="T47" fmla="*/ 25 h 306"/>
                <a:gd name="T48" fmla="*/ 52 w 242"/>
                <a:gd name="T49" fmla="*/ 29 h 306"/>
                <a:gd name="T50" fmla="*/ 44 w 242"/>
                <a:gd name="T51" fmla="*/ 35 h 306"/>
                <a:gd name="T52" fmla="*/ 35 w 242"/>
                <a:gd name="T53" fmla="*/ 28 h 306"/>
                <a:gd name="T54" fmla="*/ 28 w 242"/>
                <a:gd name="T55" fmla="*/ 33 h 306"/>
                <a:gd name="T56" fmla="*/ 20 w 242"/>
                <a:gd name="T57" fmla="*/ 27 h 306"/>
                <a:gd name="T58" fmla="*/ 10 w 242"/>
                <a:gd name="T59" fmla="*/ 35 h 306"/>
                <a:gd name="T60" fmla="*/ 4 w 242"/>
                <a:gd name="T61" fmla="*/ 35 h 306"/>
                <a:gd name="T62" fmla="*/ 3 w 242"/>
                <a:gd name="T63" fmla="*/ 34 h 306"/>
                <a:gd name="T64" fmla="*/ 0 w 242"/>
                <a:gd name="T65" fmla="*/ 35 h 306"/>
                <a:gd name="T66" fmla="*/ 0 w 242"/>
                <a:gd name="T67" fmla="*/ 35 h 306"/>
                <a:gd name="T68" fmla="*/ 0 w 242"/>
                <a:gd name="T69" fmla="*/ 211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2" h="306">
                  <a:moveTo>
                    <a:pt x="0" y="211"/>
                  </a:move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97" y="306"/>
                    <a:pt x="197" y="306"/>
                    <a:pt x="197" y="306"/>
                  </a:cubicBezTo>
                  <a:cubicBezTo>
                    <a:pt x="197" y="306"/>
                    <a:pt x="197" y="306"/>
                    <a:pt x="197" y="306"/>
                  </a:cubicBezTo>
                  <a:cubicBezTo>
                    <a:pt x="196" y="160"/>
                    <a:pt x="196" y="160"/>
                    <a:pt x="196" y="160"/>
                  </a:cubicBezTo>
                  <a:cubicBezTo>
                    <a:pt x="217" y="114"/>
                    <a:pt x="217" y="114"/>
                    <a:pt x="217" y="114"/>
                  </a:cubicBezTo>
                  <a:cubicBezTo>
                    <a:pt x="242" y="114"/>
                    <a:pt x="242" y="114"/>
                    <a:pt x="242" y="114"/>
                  </a:cubicBezTo>
                  <a:cubicBezTo>
                    <a:pt x="242" y="114"/>
                    <a:pt x="242" y="114"/>
                    <a:pt x="242" y="114"/>
                  </a:cubicBezTo>
                  <a:cubicBezTo>
                    <a:pt x="242" y="97"/>
                    <a:pt x="242" y="97"/>
                    <a:pt x="242" y="97"/>
                  </a:cubicBezTo>
                  <a:cubicBezTo>
                    <a:pt x="229" y="97"/>
                    <a:pt x="229" y="97"/>
                    <a:pt x="229" y="97"/>
                  </a:cubicBezTo>
                  <a:cubicBezTo>
                    <a:pt x="229" y="73"/>
                    <a:pt x="229" y="73"/>
                    <a:pt x="229" y="73"/>
                  </a:cubicBezTo>
                  <a:cubicBezTo>
                    <a:pt x="213" y="61"/>
                    <a:pt x="193" y="53"/>
                    <a:pt x="175" y="43"/>
                  </a:cubicBezTo>
                  <a:cubicBezTo>
                    <a:pt x="172" y="41"/>
                    <a:pt x="162" y="37"/>
                    <a:pt x="160" y="34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51" y="32"/>
                    <a:pt x="143" y="23"/>
                    <a:pt x="135" y="19"/>
                  </a:cubicBezTo>
                  <a:cubicBezTo>
                    <a:pt x="129" y="15"/>
                    <a:pt x="124" y="10"/>
                    <a:pt x="120" y="4"/>
                  </a:cubicBezTo>
                  <a:cubicBezTo>
                    <a:pt x="117" y="0"/>
                    <a:pt x="112" y="7"/>
                    <a:pt x="110" y="9"/>
                  </a:cubicBezTo>
                  <a:cubicBezTo>
                    <a:pt x="104" y="13"/>
                    <a:pt x="99" y="18"/>
                    <a:pt x="92" y="17"/>
                  </a:cubicBezTo>
                  <a:cubicBezTo>
                    <a:pt x="92" y="16"/>
                    <a:pt x="90" y="16"/>
                    <a:pt x="90" y="15"/>
                  </a:cubicBezTo>
                  <a:cubicBezTo>
                    <a:pt x="86" y="14"/>
                    <a:pt x="84" y="15"/>
                    <a:pt x="80" y="17"/>
                  </a:cubicBezTo>
                  <a:cubicBezTo>
                    <a:pt x="76" y="18"/>
                    <a:pt x="74" y="18"/>
                    <a:pt x="70" y="18"/>
                  </a:cubicBezTo>
                  <a:cubicBezTo>
                    <a:pt x="64" y="18"/>
                    <a:pt x="62" y="24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1" y="34"/>
                    <a:pt x="49" y="42"/>
                    <a:pt x="44" y="35"/>
                  </a:cubicBezTo>
                  <a:cubicBezTo>
                    <a:pt x="41" y="32"/>
                    <a:pt x="40" y="27"/>
                    <a:pt x="35" y="28"/>
                  </a:cubicBezTo>
                  <a:cubicBezTo>
                    <a:pt x="31" y="28"/>
                    <a:pt x="31" y="33"/>
                    <a:pt x="28" y="33"/>
                  </a:cubicBezTo>
                  <a:cubicBezTo>
                    <a:pt x="24" y="33"/>
                    <a:pt x="23" y="28"/>
                    <a:pt x="20" y="27"/>
                  </a:cubicBezTo>
                  <a:cubicBezTo>
                    <a:pt x="17" y="26"/>
                    <a:pt x="12" y="34"/>
                    <a:pt x="10" y="35"/>
                  </a:cubicBezTo>
                  <a:cubicBezTo>
                    <a:pt x="9" y="36"/>
                    <a:pt x="5" y="36"/>
                    <a:pt x="4" y="35"/>
                  </a:cubicBezTo>
                  <a:cubicBezTo>
                    <a:pt x="4" y="35"/>
                    <a:pt x="3" y="35"/>
                    <a:pt x="3" y="34"/>
                  </a:cubicBezTo>
                  <a:cubicBezTo>
                    <a:pt x="2" y="34"/>
                    <a:pt x="1" y="34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11"/>
                    <a:pt x="0" y="211"/>
                    <a:pt x="0" y="211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DFDB5758-E7CB-5F3D-E4FB-978A2AC51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2009" y="2534183"/>
              <a:ext cx="590845" cy="785284"/>
            </a:xfrm>
            <a:custGeom>
              <a:avLst/>
              <a:gdLst>
                <a:gd name="T0" fmla="*/ 0 w 232"/>
                <a:gd name="T1" fmla="*/ 167 h 308"/>
                <a:gd name="T2" fmla="*/ 6 w 232"/>
                <a:gd name="T3" fmla="*/ 180 h 308"/>
                <a:gd name="T4" fmla="*/ 6 w 232"/>
                <a:gd name="T5" fmla="*/ 198 h 308"/>
                <a:gd name="T6" fmla="*/ 11 w 232"/>
                <a:gd name="T7" fmla="*/ 223 h 308"/>
                <a:gd name="T8" fmla="*/ 19 w 232"/>
                <a:gd name="T9" fmla="*/ 248 h 308"/>
                <a:gd name="T10" fmla="*/ 21 w 232"/>
                <a:gd name="T11" fmla="*/ 249 h 308"/>
                <a:gd name="T12" fmla="*/ 42 w 232"/>
                <a:gd name="T13" fmla="*/ 252 h 308"/>
                <a:gd name="T14" fmla="*/ 43 w 232"/>
                <a:gd name="T15" fmla="*/ 252 h 308"/>
                <a:gd name="T16" fmla="*/ 43 w 232"/>
                <a:gd name="T17" fmla="*/ 253 h 308"/>
                <a:gd name="T18" fmla="*/ 44 w 232"/>
                <a:gd name="T19" fmla="*/ 253 h 308"/>
                <a:gd name="T20" fmla="*/ 44 w 232"/>
                <a:gd name="T21" fmla="*/ 254 h 308"/>
                <a:gd name="T22" fmla="*/ 45 w 232"/>
                <a:gd name="T23" fmla="*/ 267 h 308"/>
                <a:gd name="T24" fmla="*/ 52 w 232"/>
                <a:gd name="T25" fmla="*/ 278 h 308"/>
                <a:gd name="T26" fmla="*/ 58 w 232"/>
                <a:gd name="T27" fmla="*/ 286 h 308"/>
                <a:gd name="T28" fmla="*/ 96 w 232"/>
                <a:gd name="T29" fmla="*/ 285 h 308"/>
                <a:gd name="T30" fmla="*/ 118 w 232"/>
                <a:gd name="T31" fmla="*/ 287 h 308"/>
                <a:gd name="T32" fmla="*/ 134 w 232"/>
                <a:gd name="T33" fmla="*/ 272 h 308"/>
                <a:gd name="T34" fmla="*/ 158 w 232"/>
                <a:gd name="T35" fmla="*/ 286 h 308"/>
                <a:gd name="T36" fmla="*/ 171 w 232"/>
                <a:gd name="T37" fmla="*/ 274 h 308"/>
                <a:gd name="T38" fmla="*/ 191 w 232"/>
                <a:gd name="T39" fmla="*/ 269 h 308"/>
                <a:gd name="T40" fmla="*/ 198 w 232"/>
                <a:gd name="T41" fmla="*/ 267 h 308"/>
                <a:gd name="T42" fmla="*/ 205 w 232"/>
                <a:gd name="T43" fmla="*/ 261 h 308"/>
                <a:gd name="T44" fmla="*/ 212 w 232"/>
                <a:gd name="T45" fmla="*/ 254 h 308"/>
                <a:gd name="T46" fmla="*/ 216 w 232"/>
                <a:gd name="T47" fmla="*/ 250 h 308"/>
                <a:gd name="T48" fmla="*/ 232 w 232"/>
                <a:gd name="T49" fmla="*/ 243 h 308"/>
                <a:gd name="T50" fmla="*/ 232 w 232"/>
                <a:gd name="T51" fmla="*/ 243 h 308"/>
                <a:gd name="T52" fmla="*/ 232 w 232"/>
                <a:gd name="T53" fmla="*/ 67 h 308"/>
                <a:gd name="T54" fmla="*/ 232 w 232"/>
                <a:gd name="T55" fmla="*/ 67 h 308"/>
                <a:gd name="T56" fmla="*/ 232 w 232"/>
                <a:gd name="T57" fmla="*/ 0 h 308"/>
                <a:gd name="T58" fmla="*/ 141 w 232"/>
                <a:gd name="T59" fmla="*/ 0 h 308"/>
                <a:gd name="T60" fmla="*/ 141 w 232"/>
                <a:gd name="T61" fmla="*/ 29 h 308"/>
                <a:gd name="T62" fmla="*/ 102 w 232"/>
                <a:gd name="T63" fmla="*/ 29 h 308"/>
                <a:gd name="T64" fmla="*/ 102 w 232"/>
                <a:gd name="T65" fmla="*/ 29 h 308"/>
                <a:gd name="T66" fmla="*/ 102 w 232"/>
                <a:gd name="T67" fmla="*/ 63 h 308"/>
                <a:gd name="T68" fmla="*/ 71 w 232"/>
                <a:gd name="T69" fmla="*/ 63 h 308"/>
                <a:gd name="T70" fmla="*/ 71 w 232"/>
                <a:gd name="T71" fmla="*/ 70 h 308"/>
                <a:gd name="T72" fmla="*/ 37 w 232"/>
                <a:gd name="T73" fmla="*/ 70 h 308"/>
                <a:gd name="T74" fmla="*/ 37 w 232"/>
                <a:gd name="T75" fmla="*/ 103 h 308"/>
                <a:gd name="T76" fmla="*/ 29 w 232"/>
                <a:gd name="T77" fmla="*/ 103 h 308"/>
                <a:gd name="T78" fmla="*/ 29 w 232"/>
                <a:gd name="T79" fmla="*/ 116 h 308"/>
                <a:gd name="T80" fmla="*/ 18 w 232"/>
                <a:gd name="T81" fmla="*/ 116 h 308"/>
                <a:gd name="T82" fmla="*/ 18 w 232"/>
                <a:gd name="T83" fmla="*/ 145 h 308"/>
                <a:gd name="T84" fmla="*/ 11 w 232"/>
                <a:gd name="T85" fmla="*/ 145 h 308"/>
                <a:gd name="T86" fmla="*/ 11 w 232"/>
                <a:gd name="T87" fmla="*/ 160 h 308"/>
                <a:gd name="T88" fmla="*/ 0 w 232"/>
                <a:gd name="T89" fmla="*/ 160 h 308"/>
                <a:gd name="T90" fmla="*/ 0 w 232"/>
                <a:gd name="T91" fmla="*/ 16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2" h="308">
                  <a:moveTo>
                    <a:pt x="0" y="167"/>
                  </a:moveTo>
                  <a:cubicBezTo>
                    <a:pt x="7" y="166"/>
                    <a:pt x="6" y="176"/>
                    <a:pt x="6" y="180"/>
                  </a:cubicBezTo>
                  <a:cubicBezTo>
                    <a:pt x="4" y="181"/>
                    <a:pt x="6" y="195"/>
                    <a:pt x="6" y="198"/>
                  </a:cubicBezTo>
                  <a:cubicBezTo>
                    <a:pt x="6" y="209"/>
                    <a:pt x="4" y="214"/>
                    <a:pt x="11" y="223"/>
                  </a:cubicBezTo>
                  <a:cubicBezTo>
                    <a:pt x="18" y="232"/>
                    <a:pt x="14" y="238"/>
                    <a:pt x="19" y="248"/>
                  </a:cubicBezTo>
                  <a:cubicBezTo>
                    <a:pt x="20" y="248"/>
                    <a:pt x="20" y="248"/>
                    <a:pt x="21" y="249"/>
                  </a:cubicBezTo>
                  <a:cubicBezTo>
                    <a:pt x="42" y="252"/>
                    <a:pt x="42" y="252"/>
                    <a:pt x="42" y="252"/>
                  </a:cubicBezTo>
                  <a:cubicBezTo>
                    <a:pt x="43" y="252"/>
                    <a:pt x="42" y="252"/>
                    <a:pt x="43" y="252"/>
                  </a:cubicBezTo>
                  <a:cubicBezTo>
                    <a:pt x="43" y="253"/>
                    <a:pt x="43" y="253"/>
                    <a:pt x="43" y="253"/>
                  </a:cubicBezTo>
                  <a:cubicBezTo>
                    <a:pt x="44" y="253"/>
                    <a:pt x="44" y="253"/>
                    <a:pt x="44" y="253"/>
                  </a:cubicBezTo>
                  <a:cubicBezTo>
                    <a:pt x="44" y="254"/>
                    <a:pt x="44" y="254"/>
                    <a:pt x="44" y="254"/>
                  </a:cubicBezTo>
                  <a:cubicBezTo>
                    <a:pt x="46" y="254"/>
                    <a:pt x="44" y="265"/>
                    <a:pt x="45" y="267"/>
                  </a:cubicBezTo>
                  <a:cubicBezTo>
                    <a:pt x="47" y="271"/>
                    <a:pt x="53" y="272"/>
                    <a:pt x="52" y="278"/>
                  </a:cubicBezTo>
                  <a:cubicBezTo>
                    <a:pt x="27" y="278"/>
                    <a:pt x="30" y="308"/>
                    <a:pt x="58" y="286"/>
                  </a:cubicBezTo>
                  <a:cubicBezTo>
                    <a:pt x="67" y="279"/>
                    <a:pt x="88" y="300"/>
                    <a:pt x="96" y="285"/>
                  </a:cubicBezTo>
                  <a:cubicBezTo>
                    <a:pt x="103" y="274"/>
                    <a:pt x="109" y="287"/>
                    <a:pt x="118" y="287"/>
                  </a:cubicBezTo>
                  <a:cubicBezTo>
                    <a:pt x="129" y="287"/>
                    <a:pt x="130" y="272"/>
                    <a:pt x="134" y="272"/>
                  </a:cubicBezTo>
                  <a:cubicBezTo>
                    <a:pt x="142" y="273"/>
                    <a:pt x="150" y="298"/>
                    <a:pt x="158" y="286"/>
                  </a:cubicBezTo>
                  <a:cubicBezTo>
                    <a:pt x="162" y="280"/>
                    <a:pt x="163" y="275"/>
                    <a:pt x="171" y="274"/>
                  </a:cubicBezTo>
                  <a:cubicBezTo>
                    <a:pt x="177" y="273"/>
                    <a:pt x="186" y="269"/>
                    <a:pt x="191" y="269"/>
                  </a:cubicBezTo>
                  <a:cubicBezTo>
                    <a:pt x="194" y="269"/>
                    <a:pt x="196" y="268"/>
                    <a:pt x="198" y="267"/>
                  </a:cubicBezTo>
                  <a:cubicBezTo>
                    <a:pt x="201" y="266"/>
                    <a:pt x="203" y="263"/>
                    <a:pt x="205" y="261"/>
                  </a:cubicBezTo>
                  <a:cubicBezTo>
                    <a:pt x="207" y="259"/>
                    <a:pt x="209" y="256"/>
                    <a:pt x="212" y="254"/>
                  </a:cubicBezTo>
                  <a:cubicBezTo>
                    <a:pt x="213" y="253"/>
                    <a:pt x="215" y="251"/>
                    <a:pt x="216" y="250"/>
                  </a:cubicBezTo>
                  <a:cubicBezTo>
                    <a:pt x="232" y="243"/>
                    <a:pt x="232" y="243"/>
                    <a:pt x="232" y="243"/>
                  </a:cubicBezTo>
                  <a:cubicBezTo>
                    <a:pt x="232" y="243"/>
                    <a:pt x="232" y="243"/>
                    <a:pt x="232" y="243"/>
                  </a:cubicBezTo>
                  <a:cubicBezTo>
                    <a:pt x="232" y="67"/>
                    <a:pt x="232" y="67"/>
                    <a:pt x="232" y="67"/>
                  </a:cubicBezTo>
                  <a:cubicBezTo>
                    <a:pt x="232" y="67"/>
                    <a:pt x="232" y="67"/>
                    <a:pt x="232" y="67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63"/>
                    <a:pt x="102" y="63"/>
                    <a:pt x="102" y="6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29" y="116"/>
                    <a:pt x="29" y="116"/>
                    <a:pt x="29" y="116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7"/>
                    <a:pt x="0" y="167"/>
                    <a:pt x="0" y="167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4B130F6-6972-EC34-8A46-69B4D33C4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7560" y="2226843"/>
              <a:ext cx="541921" cy="659839"/>
            </a:xfrm>
            <a:custGeom>
              <a:avLst/>
              <a:gdLst>
                <a:gd name="T0" fmla="*/ 187 w 432"/>
                <a:gd name="T1" fmla="*/ 507 h 526"/>
                <a:gd name="T2" fmla="*/ 333 w 432"/>
                <a:gd name="T3" fmla="*/ 526 h 526"/>
                <a:gd name="T4" fmla="*/ 333 w 432"/>
                <a:gd name="T5" fmla="*/ 526 h 526"/>
                <a:gd name="T6" fmla="*/ 432 w 432"/>
                <a:gd name="T7" fmla="*/ 327 h 526"/>
                <a:gd name="T8" fmla="*/ 432 w 432"/>
                <a:gd name="T9" fmla="*/ 186 h 526"/>
                <a:gd name="T10" fmla="*/ 432 w 432"/>
                <a:gd name="T11" fmla="*/ 186 h 526"/>
                <a:gd name="T12" fmla="*/ 372 w 432"/>
                <a:gd name="T13" fmla="*/ 186 h 526"/>
                <a:gd name="T14" fmla="*/ 217 w 432"/>
                <a:gd name="T15" fmla="*/ 0 h 526"/>
                <a:gd name="T16" fmla="*/ 217 w 432"/>
                <a:gd name="T17" fmla="*/ 0 h 526"/>
                <a:gd name="T18" fmla="*/ 0 w 432"/>
                <a:gd name="T19" fmla="*/ 0 h 526"/>
                <a:gd name="T20" fmla="*/ 0 w 432"/>
                <a:gd name="T21" fmla="*/ 24 h 526"/>
                <a:gd name="T22" fmla="*/ 0 w 432"/>
                <a:gd name="T23" fmla="*/ 24 h 526"/>
                <a:gd name="T24" fmla="*/ 0 w 432"/>
                <a:gd name="T25" fmla="*/ 284 h 526"/>
                <a:gd name="T26" fmla="*/ 167 w 432"/>
                <a:gd name="T27" fmla="*/ 284 h 526"/>
                <a:gd name="T28" fmla="*/ 167 w 432"/>
                <a:gd name="T29" fmla="*/ 392 h 526"/>
                <a:gd name="T30" fmla="*/ 187 w 432"/>
                <a:gd name="T31" fmla="*/ 392 h 526"/>
                <a:gd name="T32" fmla="*/ 187 w 432"/>
                <a:gd name="T33" fmla="*/ 507 h 526"/>
                <a:gd name="T34" fmla="*/ 187 w 432"/>
                <a:gd name="T35" fmla="*/ 507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2" h="526">
                  <a:moveTo>
                    <a:pt x="187" y="507"/>
                  </a:moveTo>
                  <a:lnTo>
                    <a:pt x="333" y="526"/>
                  </a:lnTo>
                  <a:lnTo>
                    <a:pt x="333" y="526"/>
                  </a:lnTo>
                  <a:lnTo>
                    <a:pt x="432" y="327"/>
                  </a:lnTo>
                  <a:lnTo>
                    <a:pt x="432" y="186"/>
                  </a:lnTo>
                  <a:lnTo>
                    <a:pt x="432" y="186"/>
                  </a:lnTo>
                  <a:lnTo>
                    <a:pt x="372" y="186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84"/>
                  </a:lnTo>
                  <a:lnTo>
                    <a:pt x="167" y="284"/>
                  </a:lnTo>
                  <a:lnTo>
                    <a:pt x="167" y="392"/>
                  </a:lnTo>
                  <a:lnTo>
                    <a:pt x="187" y="392"/>
                  </a:lnTo>
                  <a:lnTo>
                    <a:pt x="187" y="507"/>
                  </a:lnTo>
                  <a:lnTo>
                    <a:pt x="187" y="507"/>
                  </a:lnTo>
                  <a:close/>
                </a:path>
              </a:pathLst>
            </a:custGeom>
            <a:solidFill>
              <a:srgbClr val="648ACB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D480D7CD-3198-2656-C4F1-CC4B3E6D6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115" y="2215554"/>
              <a:ext cx="1065026" cy="691201"/>
            </a:xfrm>
            <a:custGeom>
              <a:avLst/>
              <a:gdLst>
                <a:gd name="T0" fmla="*/ 0 w 418"/>
                <a:gd name="T1" fmla="*/ 182 h 271"/>
                <a:gd name="T2" fmla="*/ 13 w 418"/>
                <a:gd name="T3" fmla="*/ 175 h 271"/>
                <a:gd name="T4" fmla="*/ 23 w 418"/>
                <a:gd name="T5" fmla="*/ 174 h 271"/>
                <a:gd name="T6" fmla="*/ 33 w 418"/>
                <a:gd name="T7" fmla="*/ 172 h 271"/>
                <a:gd name="T8" fmla="*/ 35 w 418"/>
                <a:gd name="T9" fmla="*/ 174 h 271"/>
                <a:gd name="T10" fmla="*/ 53 w 418"/>
                <a:gd name="T11" fmla="*/ 166 h 271"/>
                <a:gd name="T12" fmla="*/ 63 w 418"/>
                <a:gd name="T13" fmla="*/ 161 h 271"/>
                <a:gd name="T14" fmla="*/ 78 w 418"/>
                <a:gd name="T15" fmla="*/ 176 h 271"/>
                <a:gd name="T16" fmla="*/ 102 w 418"/>
                <a:gd name="T17" fmla="*/ 191 h 271"/>
                <a:gd name="T18" fmla="*/ 103 w 418"/>
                <a:gd name="T19" fmla="*/ 191 h 271"/>
                <a:gd name="T20" fmla="*/ 118 w 418"/>
                <a:gd name="T21" fmla="*/ 200 h 271"/>
                <a:gd name="T22" fmla="*/ 172 w 418"/>
                <a:gd name="T23" fmla="*/ 230 h 271"/>
                <a:gd name="T24" fmla="*/ 172 w 418"/>
                <a:gd name="T25" fmla="*/ 254 h 271"/>
                <a:gd name="T26" fmla="*/ 185 w 418"/>
                <a:gd name="T27" fmla="*/ 254 h 271"/>
                <a:gd name="T28" fmla="*/ 185 w 418"/>
                <a:gd name="T29" fmla="*/ 271 h 271"/>
                <a:gd name="T30" fmla="*/ 185 w 418"/>
                <a:gd name="T31" fmla="*/ 271 h 271"/>
                <a:gd name="T32" fmla="*/ 216 w 418"/>
                <a:gd name="T33" fmla="*/ 260 h 271"/>
                <a:gd name="T34" fmla="*/ 216 w 418"/>
                <a:gd name="T35" fmla="*/ 237 h 271"/>
                <a:gd name="T36" fmla="*/ 418 w 418"/>
                <a:gd name="T37" fmla="*/ 254 h 271"/>
                <a:gd name="T38" fmla="*/ 418 w 418"/>
                <a:gd name="T39" fmla="*/ 254 h 271"/>
                <a:gd name="T40" fmla="*/ 418 w 418"/>
                <a:gd name="T41" fmla="*/ 197 h 271"/>
                <a:gd name="T42" fmla="*/ 408 w 418"/>
                <a:gd name="T43" fmla="*/ 197 h 271"/>
                <a:gd name="T44" fmla="*/ 408 w 418"/>
                <a:gd name="T45" fmla="*/ 144 h 271"/>
                <a:gd name="T46" fmla="*/ 326 w 418"/>
                <a:gd name="T47" fmla="*/ 144 h 271"/>
                <a:gd name="T48" fmla="*/ 326 w 418"/>
                <a:gd name="T49" fmla="*/ 16 h 271"/>
                <a:gd name="T50" fmla="*/ 326 w 418"/>
                <a:gd name="T51" fmla="*/ 16 h 271"/>
                <a:gd name="T52" fmla="*/ 297 w 418"/>
                <a:gd name="T53" fmla="*/ 16 h 271"/>
                <a:gd name="T54" fmla="*/ 297 w 418"/>
                <a:gd name="T55" fmla="*/ 0 h 271"/>
                <a:gd name="T56" fmla="*/ 64 w 418"/>
                <a:gd name="T57" fmla="*/ 0 h 271"/>
                <a:gd name="T58" fmla="*/ 64 w 418"/>
                <a:gd name="T59" fmla="*/ 0 h 271"/>
                <a:gd name="T60" fmla="*/ 64 w 418"/>
                <a:gd name="T61" fmla="*/ 122 h 271"/>
                <a:gd name="T62" fmla="*/ 56 w 418"/>
                <a:gd name="T63" fmla="*/ 122 h 271"/>
                <a:gd name="T64" fmla="*/ 56 w 418"/>
                <a:gd name="T65" fmla="*/ 113 h 271"/>
                <a:gd name="T66" fmla="*/ 12 w 418"/>
                <a:gd name="T67" fmla="*/ 113 h 271"/>
                <a:gd name="T68" fmla="*/ 12 w 418"/>
                <a:gd name="T69" fmla="*/ 129 h 271"/>
                <a:gd name="T70" fmla="*/ 0 w 418"/>
                <a:gd name="T71" fmla="*/ 129 h 271"/>
                <a:gd name="T72" fmla="*/ 0 w 418"/>
                <a:gd name="T73" fmla="*/ 18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18" h="271">
                  <a:moveTo>
                    <a:pt x="0" y="182"/>
                  </a:moveTo>
                  <a:cubicBezTo>
                    <a:pt x="5" y="181"/>
                    <a:pt x="7" y="175"/>
                    <a:pt x="13" y="175"/>
                  </a:cubicBezTo>
                  <a:cubicBezTo>
                    <a:pt x="17" y="175"/>
                    <a:pt x="19" y="175"/>
                    <a:pt x="23" y="174"/>
                  </a:cubicBezTo>
                  <a:cubicBezTo>
                    <a:pt x="27" y="172"/>
                    <a:pt x="29" y="171"/>
                    <a:pt x="33" y="172"/>
                  </a:cubicBezTo>
                  <a:cubicBezTo>
                    <a:pt x="33" y="173"/>
                    <a:pt x="35" y="173"/>
                    <a:pt x="35" y="174"/>
                  </a:cubicBezTo>
                  <a:cubicBezTo>
                    <a:pt x="42" y="175"/>
                    <a:pt x="47" y="170"/>
                    <a:pt x="53" y="166"/>
                  </a:cubicBezTo>
                  <a:cubicBezTo>
                    <a:pt x="55" y="164"/>
                    <a:pt x="60" y="157"/>
                    <a:pt x="63" y="161"/>
                  </a:cubicBezTo>
                  <a:cubicBezTo>
                    <a:pt x="67" y="167"/>
                    <a:pt x="72" y="172"/>
                    <a:pt x="78" y="176"/>
                  </a:cubicBezTo>
                  <a:cubicBezTo>
                    <a:pt x="86" y="180"/>
                    <a:pt x="94" y="189"/>
                    <a:pt x="102" y="191"/>
                  </a:cubicBezTo>
                  <a:cubicBezTo>
                    <a:pt x="103" y="191"/>
                    <a:pt x="103" y="191"/>
                    <a:pt x="103" y="191"/>
                  </a:cubicBezTo>
                  <a:cubicBezTo>
                    <a:pt x="105" y="194"/>
                    <a:pt x="115" y="198"/>
                    <a:pt x="118" y="200"/>
                  </a:cubicBezTo>
                  <a:cubicBezTo>
                    <a:pt x="136" y="210"/>
                    <a:pt x="156" y="218"/>
                    <a:pt x="172" y="230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85" y="254"/>
                    <a:pt x="185" y="254"/>
                    <a:pt x="185" y="254"/>
                  </a:cubicBezTo>
                  <a:cubicBezTo>
                    <a:pt x="185" y="271"/>
                    <a:pt x="185" y="271"/>
                    <a:pt x="185" y="271"/>
                  </a:cubicBezTo>
                  <a:cubicBezTo>
                    <a:pt x="185" y="271"/>
                    <a:pt x="185" y="271"/>
                    <a:pt x="185" y="271"/>
                  </a:cubicBezTo>
                  <a:cubicBezTo>
                    <a:pt x="216" y="260"/>
                    <a:pt x="216" y="260"/>
                    <a:pt x="216" y="260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418" y="254"/>
                    <a:pt x="418" y="254"/>
                    <a:pt x="418" y="254"/>
                  </a:cubicBezTo>
                  <a:cubicBezTo>
                    <a:pt x="418" y="254"/>
                    <a:pt x="418" y="254"/>
                    <a:pt x="418" y="254"/>
                  </a:cubicBezTo>
                  <a:cubicBezTo>
                    <a:pt x="418" y="197"/>
                    <a:pt x="418" y="197"/>
                    <a:pt x="418" y="197"/>
                  </a:cubicBezTo>
                  <a:cubicBezTo>
                    <a:pt x="408" y="197"/>
                    <a:pt x="408" y="197"/>
                    <a:pt x="408" y="197"/>
                  </a:cubicBezTo>
                  <a:cubicBezTo>
                    <a:pt x="408" y="144"/>
                    <a:pt x="408" y="144"/>
                    <a:pt x="408" y="144"/>
                  </a:cubicBezTo>
                  <a:cubicBezTo>
                    <a:pt x="326" y="144"/>
                    <a:pt x="326" y="144"/>
                    <a:pt x="326" y="144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6" y="113"/>
                    <a:pt x="56" y="113"/>
                    <a:pt x="56" y="113"/>
                  </a:cubicBezTo>
                  <a:cubicBezTo>
                    <a:pt x="12" y="113"/>
                    <a:pt x="12" y="113"/>
                    <a:pt x="12" y="113"/>
                  </a:cubicBezTo>
                  <a:cubicBezTo>
                    <a:pt x="12" y="129"/>
                    <a:pt x="12" y="129"/>
                    <a:pt x="12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82"/>
                    <a:pt x="0" y="182"/>
                    <a:pt x="0" y="182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4A267C8A-B9E9-0E88-98A3-368D39FFD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2756" y="2215554"/>
              <a:ext cx="687437" cy="508052"/>
            </a:xfrm>
            <a:custGeom>
              <a:avLst/>
              <a:gdLst>
                <a:gd name="T0" fmla="*/ 149 w 270"/>
                <a:gd name="T1" fmla="*/ 192 h 199"/>
                <a:gd name="T2" fmla="*/ 152 w 270"/>
                <a:gd name="T3" fmla="*/ 191 h 199"/>
                <a:gd name="T4" fmla="*/ 153 w 270"/>
                <a:gd name="T5" fmla="*/ 192 h 199"/>
                <a:gd name="T6" fmla="*/ 159 w 270"/>
                <a:gd name="T7" fmla="*/ 192 h 199"/>
                <a:gd name="T8" fmla="*/ 169 w 270"/>
                <a:gd name="T9" fmla="*/ 184 h 199"/>
                <a:gd name="T10" fmla="*/ 177 w 270"/>
                <a:gd name="T11" fmla="*/ 190 h 199"/>
                <a:gd name="T12" fmla="*/ 184 w 270"/>
                <a:gd name="T13" fmla="*/ 185 h 199"/>
                <a:gd name="T14" fmla="*/ 193 w 270"/>
                <a:gd name="T15" fmla="*/ 192 h 199"/>
                <a:gd name="T16" fmla="*/ 201 w 270"/>
                <a:gd name="T17" fmla="*/ 186 h 199"/>
                <a:gd name="T18" fmla="*/ 206 w 270"/>
                <a:gd name="T19" fmla="*/ 182 h 199"/>
                <a:gd name="T20" fmla="*/ 206 w 270"/>
                <a:gd name="T21" fmla="*/ 182 h 199"/>
                <a:gd name="T22" fmla="*/ 206 w 270"/>
                <a:gd name="T23" fmla="*/ 129 h 199"/>
                <a:gd name="T24" fmla="*/ 218 w 270"/>
                <a:gd name="T25" fmla="*/ 129 h 199"/>
                <a:gd name="T26" fmla="*/ 218 w 270"/>
                <a:gd name="T27" fmla="*/ 113 h 199"/>
                <a:gd name="T28" fmla="*/ 262 w 270"/>
                <a:gd name="T29" fmla="*/ 113 h 199"/>
                <a:gd name="T30" fmla="*/ 262 w 270"/>
                <a:gd name="T31" fmla="*/ 122 h 199"/>
                <a:gd name="T32" fmla="*/ 270 w 270"/>
                <a:gd name="T33" fmla="*/ 122 h 199"/>
                <a:gd name="T34" fmla="*/ 270 w 270"/>
                <a:gd name="T35" fmla="*/ 0 h 199"/>
                <a:gd name="T36" fmla="*/ 270 w 270"/>
                <a:gd name="T37" fmla="*/ 0 h 199"/>
                <a:gd name="T38" fmla="*/ 4 w 270"/>
                <a:gd name="T39" fmla="*/ 1 h 199"/>
                <a:gd name="T40" fmla="*/ 4 w 270"/>
                <a:gd name="T41" fmla="*/ 1 h 199"/>
                <a:gd name="T42" fmla="*/ 4 w 270"/>
                <a:gd name="T43" fmla="*/ 104 h 199"/>
                <a:gd name="T44" fmla="*/ 0 w 270"/>
                <a:gd name="T45" fmla="*/ 104 h 199"/>
                <a:gd name="T46" fmla="*/ 0 w 270"/>
                <a:gd name="T47" fmla="*/ 121 h 199"/>
                <a:gd name="T48" fmla="*/ 19 w 270"/>
                <a:gd name="T49" fmla="*/ 121 h 199"/>
                <a:gd name="T50" fmla="*/ 19 w 270"/>
                <a:gd name="T51" fmla="*/ 154 h 199"/>
                <a:gd name="T52" fmla="*/ 19 w 270"/>
                <a:gd name="T53" fmla="*/ 154 h 199"/>
                <a:gd name="T54" fmla="*/ 58 w 270"/>
                <a:gd name="T55" fmla="*/ 154 h 199"/>
                <a:gd name="T56" fmla="*/ 58 w 270"/>
                <a:gd name="T57" fmla="*/ 125 h 199"/>
                <a:gd name="T58" fmla="*/ 149 w 270"/>
                <a:gd name="T59" fmla="*/ 125 h 199"/>
                <a:gd name="T60" fmla="*/ 149 w 270"/>
                <a:gd name="T61" fmla="*/ 19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0" h="199">
                  <a:moveTo>
                    <a:pt x="149" y="192"/>
                  </a:moveTo>
                  <a:cubicBezTo>
                    <a:pt x="150" y="191"/>
                    <a:pt x="151" y="191"/>
                    <a:pt x="152" y="191"/>
                  </a:cubicBezTo>
                  <a:cubicBezTo>
                    <a:pt x="152" y="192"/>
                    <a:pt x="153" y="192"/>
                    <a:pt x="153" y="192"/>
                  </a:cubicBezTo>
                  <a:cubicBezTo>
                    <a:pt x="154" y="193"/>
                    <a:pt x="158" y="193"/>
                    <a:pt x="159" y="192"/>
                  </a:cubicBezTo>
                  <a:cubicBezTo>
                    <a:pt x="161" y="191"/>
                    <a:pt x="166" y="183"/>
                    <a:pt x="169" y="184"/>
                  </a:cubicBezTo>
                  <a:cubicBezTo>
                    <a:pt x="172" y="185"/>
                    <a:pt x="173" y="190"/>
                    <a:pt x="177" y="190"/>
                  </a:cubicBezTo>
                  <a:cubicBezTo>
                    <a:pt x="180" y="190"/>
                    <a:pt x="180" y="185"/>
                    <a:pt x="184" y="185"/>
                  </a:cubicBezTo>
                  <a:cubicBezTo>
                    <a:pt x="189" y="184"/>
                    <a:pt x="190" y="189"/>
                    <a:pt x="193" y="192"/>
                  </a:cubicBezTo>
                  <a:cubicBezTo>
                    <a:pt x="198" y="199"/>
                    <a:pt x="200" y="191"/>
                    <a:pt x="201" y="186"/>
                  </a:cubicBezTo>
                  <a:cubicBezTo>
                    <a:pt x="206" y="182"/>
                    <a:pt x="206" y="182"/>
                    <a:pt x="206" y="182"/>
                  </a:cubicBezTo>
                  <a:cubicBezTo>
                    <a:pt x="206" y="182"/>
                    <a:pt x="206" y="182"/>
                    <a:pt x="206" y="182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18" y="129"/>
                    <a:pt x="218" y="129"/>
                    <a:pt x="218" y="129"/>
                  </a:cubicBezTo>
                  <a:cubicBezTo>
                    <a:pt x="218" y="113"/>
                    <a:pt x="218" y="113"/>
                    <a:pt x="218" y="113"/>
                  </a:cubicBezTo>
                  <a:cubicBezTo>
                    <a:pt x="262" y="113"/>
                    <a:pt x="262" y="113"/>
                    <a:pt x="262" y="113"/>
                  </a:cubicBezTo>
                  <a:cubicBezTo>
                    <a:pt x="262" y="122"/>
                    <a:pt x="262" y="122"/>
                    <a:pt x="262" y="122"/>
                  </a:cubicBezTo>
                  <a:cubicBezTo>
                    <a:pt x="270" y="122"/>
                    <a:pt x="270" y="122"/>
                    <a:pt x="270" y="122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58" y="154"/>
                    <a:pt x="58" y="154"/>
                    <a:pt x="58" y="154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149" y="125"/>
                    <a:pt x="149" y="125"/>
                    <a:pt x="149" y="125"/>
                  </a:cubicBezTo>
                  <a:cubicBezTo>
                    <a:pt x="149" y="192"/>
                    <a:pt x="149" y="192"/>
                    <a:pt x="149" y="192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0673E1E8-198E-163A-9FCD-9C6548011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385" y="2218063"/>
              <a:ext cx="647295" cy="742633"/>
            </a:xfrm>
            <a:custGeom>
              <a:avLst/>
              <a:gdLst>
                <a:gd name="T0" fmla="*/ 0 w 516"/>
                <a:gd name="T1" fmla="*/ 592 h 592"/>
                <a:gd name="T2" fmla="*/ 309 w 516"/>
                <a:gd name="T3" fmla="*/ 592 h 592"/>
                <a:gd name="T4" fmla="*/ 309 w 516"/>
                <a:gd name="T5" fmla="*/ 592 h 592"/>
                <a:gd name="T6" fmla="*/ 309 w 516"/>
                <a:gd name="T7" fmla="*/ 577 h 592"/>
                <a:gd name="T8" fmla="*/ 331 w 516"/>
                <a:gd name="T9" fmla="*/ 577 h 592"/>
                <a:gd name="T10" fmla="*/ 331 w 516"/>
                <a:gd name="T11" fmla="*/ 547 h 592"/>
                <a:gd name="T12" fmla="*/ 345 w 516"/>
                <a:gd name="T13" fmla="*/ 547 h 592"/>
                <a:gd name="T14" fmla="*/ 345 w 516"/>
                <a:gd name="T15" fmla="*/ 488 h 592"/>
                <a:gd name="T16" fmla="*/ 368 w 516"/>
                <a:gd name="T17" fmla="*/ 488 h 592"/>
                <a:gd name="T18" fmla="*/ 368 w 516"/>
                <a:gd name="T19" fmla="*/ 462 h 592"/>
                <a:gd name="T20" fmla="*/ 384 w 516"/>
                <a:gd name="T21" fmla="*/ 462 h 592"/>
                <a:gd name="T22" fmla="*/ 384 w 516"/>
                <a:gd name="T23" fmla="*/ 395 h 592"/>
                <a:gd name="T24" fmla="*/ 453 w 516"/>
                <a:gd name="T25" fmla="*/ 395 h 592"/>
                <a:gd name="T26" fmla="*/ 453 w 516"/>
                <a:gd name="T27" fmla="*/ 380 h 592"/>
                <a:gd name="T28" fmla="*/ 516 w 516"/>
                <a:gd name="T29" fmla="*/ 380 h 592"/>
                <a:gd name="T30" fmla="*/ 516 w 516"/>
                <a:gd name="T31" fmla="*/ 311 h 592"/>
                <a:gd name="T32" fmla="*/ 516 w 516"/>
                <a:gd name="T33" fmla="*/ 311 h 592"/>
                <a:gd name="T34" fmla="*/ 516 w 516"/>
                <a:gd name="T35" fmla="*/ 244 h 592"/>
                <a:gd name="T36" fmla="*/ 477 w 516"/>
                <a:gd name="T37" fmla="*/ 244 h 592"/>
                <a:gd name="T38" fmla="*/ 477 w 516"/>
                <a:gd name="T39" fmla="*/ 210 h 592"/>
                <a:gd name="T40" fmla="*/ 485 w 516"/>
                <a:gd name="T41" fmla="*/ 210 h 592"/>
                <a:gd name="T42" fmla="*/ 485 w 516"/>
                <a:gd name="T43" fmla="*/ 0 h 592"/>
                <a:gd name="T44" fmla="*/ 485 w 516"/>
                <a:gd name="T45" fmla="*/ 0 h 592"/>
                <a:gd name="T46" fmla="*/ 386 w 516"/>
                <a:gd name="T47" fmla="*/ 0 h 592"/>
                <a:gd name="T48" fmla="*/ 386 w 516"/>
                <a:gd name="T49" fmla="*/ 0 h 592"/>
                <a:gd name="T50" fmla="*/ 386 w 516"/>
                <a:gd name="T51" fmla="*/ 17 h 592"/>
                <a:gd name="T52" fmla="*/ 228 w 516"/>
                <a:gd name="T53" fmla="*/ 17 h 592"/>
                <a:gd name="T54" fmla="*/ 228 w 516"/>
                <a:gd name="T55" fmla="*/ 9 h 592"/>
                <a:gd name="T56" fmla="*/ 169 w 516"/>
                <a:gd name="T57" fmla="*/ 9 h 592"/>
                <a:gd name="T58" fmla="*/ 169 w 516"/>
                <a:gd name="T59" fmla="*/ 35 h 592"/>
                <a:gd name="T60" fmla="*/ 146 w 516"/>
                <a:gd name="T61" fmla="*/ 35 h 592"/>
                <a:gd name="T62" fmla="*/ 146 w 516"/>
                <a:gd name="T63" fmla="*/ 55 h 592"/>
                <a:gd name="T64" fmla="*/ 132 w 516"/>
                <a:gd name="T65" fmla="*/ 55 h 592"/>
                <a:gd name="T66" fmla="*/ 132 w 516"/>
                <a:gd name="T67" fmla="*/ 63 h 592"/>
                <a:gd name="T68" fmla="*/ 122 w 516"/>
                <a:gd name="T69" fmla="*/ 63 h 592"/>
                <a:gd name="T70" fmla="*/ 122 w 516"/>
                <a:gd name="T71" fmla="*/ 74 h 592"/>
                <a:gd name="T72" fmla="*/ 104 w 516"/>
                <a:gd name="T73" fmla="*/ 74 h 592"/>
                <a:gd name="T74" fmla="*/ 104 w 516"/>
                <a:gd name="T75" fmla="*/ 86 h 592"/>
                <a:gd name="T76" fmla="*/ 92 w 516"/>
                <a:gd name="T77" fmla="*/ 86 h 592"/>
                <a:gd name="T78" fmla="*/ 92 w 516"/>
                <a:gd name="T79" fmla="*/ 100 h 592"/>
                <a:gd name="T80" fmla="*/ 73 w 516"/>
                <a:gd name="T81" fmla="*/ 100 h 592"/>
                <a:gd name="T82" fmla="*/ 73 w 516"/>
                <a:gd name="T83" fmla="*/ 118 h 592"/>
                <a:gd name="T84" fmla="*/ 57 w 516"/>
                <a:gd name="T85" fmla="*/ 118 h 592"/>
                <a:gd name="T86" fmla="*/ 57 w 516"/>
                <a:gd name="T87" fmla="*/ 134 h 592"/>
                <a:gd name="T88" fmla="*/ 41 w 516"/>
                <a:gd name="T89" fmla="*/ 134 h 592"/>
                <a:gd name="T90" fmla="*/ 41 w 516"/>
                <a:gd name="T91" fmla="*/ 145 h 592"/>
                <a:gd name="T92" fmla="*/ 19 w 516"/>
                <a:gd name="T93" fmla="*/ 145 h 592"/>
                <a:gd name="T94" fmla="*/ 19 w 516"/>
                <a:gd name="T95" fmla="*/ 165 h 592"/>
                <a:gd name="T96" fmla="*/ 0 w 516"/>
                <a:gd name="T97" fmla="*/ 165 h 592"/>
                <a:gd name="T98" fmla="*/ 0 w 516"/>
                <a:gd name="T99" fmla="*/ 177 h 592"/>
                <a:gd name="T100" fmla="*/ 0 w 516"/>
                <a:gd name="T101" fmla="*/ 177 h 592"/>
                <a:gd name="T102" fmla="*/ 0 w 516"/>
                <a:gd name="T103" fmla="*/ 592 h 592"/>
                <a:gd name="T104" fmla="*/ 0 w 516"/>
                <a:gd name="T105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6" h="592">
                  <a:moveTo>
                    <a:pt x="0" y="592"/>
                  </a:moveTo>
                  <a:lnTo>
                    <a:pt x="309" y="592"/>
                  </a:lnTo>
                  <a:lnTo>
                    <a:pt x="309" y="592"/>
                  </a:lnTo>
                  <a:lnTo>
                    <a:pt x="309" y="577"/>
                  </a:lnTo>
                  <a:lnTo>
                    <a:pt x="331" y="577"/>
                  </a:lnTo>
                  <a:lnTo>
                    <a:pt x="331" y="547"/>
                  </a:lnTo>
                  <a:lnTo>
                    <a:pt x="345" y="547"/>
                  </a:lnTo>
                  <a:lnTo>
                    <a:pt x="345" y="488"/>
                  </a:lnTo>
                  <a:lnTo>
                    <a:pt x="368" y="488"/>
                  </a:lnTo>
                  <a:lnTo>
                    <a:pt x="368" y="462"/>
                  </a:lnTo>
                  <a:lnTo>
                    <a:pt x="384" y="462"/>
                  </a:lnTo>
                  <a:lnTo>
                    <a:pt x="384" y="395"/>
                  </a:lnTo>
                  <a:lnTo>
                    <a:pt x="453" y="395"/>
                  </a:lnTo>
                  <a:lnTo>
                    <a:pt x="453" y="380"/>
                  </a:lnTo>
                  <a:lnTo>
                    <a:pt x="516" y="380"/>
                  </a:lnTo>
                  <a:lnTo>
                    <a:pt x="516" y="311"/>
                  </a:lnTo>
                  <a:lnTo>
                    <a:pt x="516" y="311"/>
                  </a:lnTo>
                  <a:lnTo>
                    <a:pt x="516" y="244"/>
                  </a:lnTo>
                  <a:lnTo>
                    <a:pt x="477" y="244"/>
                  </a:lnTo>
                  <a:lnTo>
                    <a:pt x="477" y="210"/>
                  </a:lnTo>
                  <a:lnTo>
                    <a:pt x="485" y="210"/>
                  </a:lnTo>
                  <a:lnTo>
                    <a:pt x="485" y="0"/>
                  </a:lnTo>
                  <a:lnTo>
                    <a:pt x="485" y="0"/>
                  </a:lnTo>
                  <a:lnTo>
                    <a:pt x="386" y="0"/>
                  </a:lnTo>
                  <a:lnTo>
                    <a:pt x="386" y="0"/>
                  </a:lnTo>
                  <a:lnTo>
                    <a:pt x="386" y="17"/>
                  </a:lnTo>
                  <a:lnTo>
                    <a:pt x="228" y="17"/>
                  </a:lnTo>
                  <a:lnTo>
                    <a:pt x="228" y="9"/>
                  </a:lnTo>
                  <a:lnTo>
                    <a:pt x="169" y="9"/>
                  </a:lnTo>
                  <a:lnTo>
                    <a:pt x="169" y="35"/>
                  </a:lnTo>
                  <a:lnTo>
                    <a:pt x="146" y="35"/>
                  </a:lnTo>
                  <a:lnTo>
                    <a:pt x="146" y="55"/>
                  </a:lnTo>
                  <a:lnTo>
                    <a:pt x="132" y="55"/>
                  </a:lnTo>
                  <a:lnTo>
                    <a:pt x="132" y="63"/>
                  </a:lnTo>
                  <a:lnTo>
                    <a:pt x="122" y="63"/>
                  </a:lnTo>
                  <a:lnTo>
                    <a:pt x="122" y="74"/>
                  </a:lnTo>
                  <a:lnTo>
                    <a:pt x="104" y="74"/>
                  </a:lnTo>
                  <a:lnTo>
                    <a:pt x="104" y="86"/>
                  </a:lnTo>
                  <a:lnTo>
                    <a:pt x="92" y="86"/>
                  </a:lnTo>
                  <a:lnTo>
                    <a:pt x="92" y="100"/>
                  </a:lnTo>
                  <a:lnTo>
                    <a:pt x="73" y="100"/>
                  </a:lnTo>
                  <a:lnTo>
                    <a:pt x="73" y="118"/>
                  </a:lnTo>
                  <a:lnTo>
                    <a:pt x="57" y="118"/>
                  </a:lnTo>
                  <a:lnTo>
                    <a:pt x="57" y="134"/>
                  </a:lnTo>
                  <a:lnTo>
                    <a:pt x="41" y="134"/>
                  </a:lnTo>
                  <a:lnTo>
                    <a:pt x="41" y="145"/>
                  </a:lnTo>
                  <a:lnTo>
                    <a:pt x="19" y="145"/>
                  </a:lnTo>
                  <a:lnTo>
                    <a:pt x="19" y="165"/>
                  </a:lnTo>
                  <a:lnTo>
                    <a:pt x="0" y="165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0" y="592"/>
                  </a:lnTo>
                  <a:lnTo>
                    <a:pt x="0" y="592"/>
                  </a:ln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FCAC9F42-D6B7-9684-7D27-EA88088E4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380" y="2440099"/>
              <a:ext cx="636005" cy="688692"/>
            </a:xfrm>
            <a:custGeom>
              <a:avLst/>
              <a:gdLst>
                <a:gd name="T0" fmla="*/ 507 w 507"/>
                <a:gd name="T1" fmla="*/ 415 h 549"/>
                <a:gd name="T2" fmla="*/ 410 w 507"/>
                <a:gd name="T3" fmla="*/ 549 h 549"/>
                <a:gd name="T4" fmla="*/ 410 w 507"/>
                <a:gd name="T5" fmla="*/ 549 h 549"/>
                <a:gd name="T6" fmla="*/ 361 w 507"/>
                <a:gd name="T7" fmla="*/ 490 h 549"/>
                <a:gd name="T8" fmla="*/ 246 w 507"/>
                <a:gd name="T9" fmla="*/ 473 h 549"/>
                <a:gd name="T10" fmla="*/ 0 w 507"/>
                <a:gd name="T11" fmla="*/ 473 h 549"/>
                <a:gd name="T12" fmla="*/ 0 w 507"/>
                <a:gd name="T13" fmla="*/ 473 h 549"/>
                <a:gd name="T14" fmla="*/ 0 w 507"/>
                <a:gd name="T15" fmla="*/ 0 h 549"/>
                <a:gd name="T16" fmla="*/ 0 w 507"/>
                <a:gd name="T17" fmla="*/ 0 h 549"/>
                <a:gd name="T18" fmla="*/ 377 w 507"/>
                <a:gd name="T19" fmla="*/ 10 h 549"/>
                <a:gd name="T20" fmla="*/ 377 w 507"/>
                <a:gd name="T21" fmla="*/ 0 h 549"/>
                <a:gd name="T22" fmla="*/ 507 w 507"/>
                <a:gd name="T23" fmla="*/ 0 h 549"/>
                <a:gd name="T24" fmla="*/ 507 w 507"/>
                <a:gd name="T25" fmla="*/ 0 h 549"/>
                <a:gd name="T26" fmla="*/ 507 w 507"/>
                <a:gd name="T27" fmla="*/ 415 h 549"/>
                <a:gd name="T28" fmla="*/ 507 w 507"/>
                <a:gd name="T29" fmla="*/ 415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7" h="549">
                  <a:moveTo>
                    <a:pt x="507" y="415"/>
                  </a:moveTo>
                  <a:lnTo>
                    <a:pt x="410" y="549"/>
                  </a:lnTo>
                  <a:lnTo>
                    <a:pt x="410" y="549"/>
                  </a:lnTo>
                  <a:lnTo>
                    <a:pt x="361" y="490"/>
                  </a:lnTo>
                  <a:lnTo>
                    <a:pt x="246" y="473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77" y="10"/>
                  </a:lnTo>
                  <a:lnTo>
                    <a:pt x="37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415"/>
                  </a:lnTo>
                  <a:lnTo>
                    <a:pt x="507" y="415"/>
                  </a:ln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35957660-80A2-077A-EA46-F3689C77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1153" y="1594602"/>
              <a:ext cx="914493" cy="758941"/>
            </a:xfrm>
            <a:custGeom>
              <a:avLst/>
              <a:gdLst>
                <a:gd name="T0" fmla="*/ 4 w 359"/>
                <a:gd name="T1" fmla="*/ 298 h 298"/>
                <a:gd name="T2" fmla="*/ 313 w 359"/>
                <a:gd name="T3" fmla="*/ 294 h 298"/>
                <a:gd name="T4" fmla="*/ 320 w 359"/>
                <a:gd name="T5" fmla="*/ 289 h 298"/>
                <a:gd name="T6" fmla="*/ 329 w 359"/>
                <a:gd name="T7" fmla="*/ 282 h 298"/>
                <a:gd name="T8" fmla="*/ 338 w 359"/>
                <a:gd name="T9" fmla="*/ 275 h 298"/>
                <a:gd name="T10" fmla="*/ 346 w 359"/>
                <a:gd name="T11" fmla="*/ 270 h 298"/>
                <a:gd name="T12" fmla="*/ 359 w 359"/>
                <a:gd name="T13" fmla="*/ 264 h 298"/>
                <a:gd name="T14" fmla="*/ 359 w 359"/>
                <a:gd name="T15" fmla="*/ 264 h 298"/>
                <a:gd name="T16" fmla="*/ 331 w 359"/>
                <a:gd name="T17" fmla="*/ 0 h 298"/>
                <a:gd name="T18" fmla="*/ 331 w 359"/>
                <a:gd name="T19" fmla="*/ 0 h 298"/>
                <a:gd name="T20" fmla="*/ 295 w 359"/>
                <a:gd name="T21" fmla="*/ 2 h 298"/>
                <a:gd name="T22" fmla="*/ 0 w 359"/>
                <a:gd name="T23" fmla="*/ 2 h 298"/>
                <a:gd name="T24" fmla="*/ 0 w 359"/>
                <a:gd name="T25" fmla="*/ 2 h 298"/>
                <a:gd name="T26" fmla="*/ 4 w 359"/>
                <a:gd name="T2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9" h="298">
                  <a:moveTo>
                    <a:pt x="4" y="298"/>
                  </a:moveTo>
                  <a:cubicBezTo>
                    <a:pt x="313" y="294"/>
                    <a:pt x="313" y="294"/>
                    <a:pt x="313" y="294"/>
                  </a:cubicBezTo>
                  <a:cubicBezTo>
                    <a:pt x="316" y="293"/>
                    <a:pt x="318" y="291"/>
                    <a:pt x="320" y="289"/>
                  </a:cubicBezTo>
                  <a:cubicBezTo>
                    <a:pt x="323" y="287"/>
                    <a:pt x="326" y="284"/>
                    <a:pt x="329" y="282"/>
                  </a:cubicBezTo>
                  <a:cubicBezTo>
                    <a:pt x="331" y="279"/>
                    <a:pt x="335" y="278"/>
                    <a:pt x="338" y="275"/>
                  </a:cubicBezTo>
                  <a:cubicBezTo>
                    <a:pt x="340" y="274"/>
                    <a:pt x="343" y="271"/>
                    <a:pt x="346" y="270"/>
                  </a:cubicBezTo>
                  <a:cubicBezTo>
                    <a:pt x="359" y="264"/>
                    <a:pt x="359" y="264"/>
                    <a:pt x="359" y="264"/>
                  </a:cubicBezTo>
                  <a:cubicBezTo>
                    <a:pt x="359" y="264"/>
                    <a:pt x="359" y="264"/>
                    <a:pt x="359" y="264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98"/>
                    <a:pt x="4" y="298"/>
                    <a:pt x="4" y="298"/>
                  </a:cubicBez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Freeform 67">
              <a:extLst>
                <a:ext uri="{FF2B5EF4-FFF2-40B4-BE49-F238E27FC236}">
                  <a16:creationId xmlns:a16="http://schemas.microsoft.com/office/drawing/2014/main" id="{4BC253A8-18F1-F15A-BBBB-743A373C5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775" y="1599620"/>
              <a:ext cx="751414" cy="860551"/>
            </a:xfrm>
            <a:custGeom>
              <a:avLst/>
              <a:gdLst>
                <a:gd name="T0" fmla="*/ 0 w 599"/>
                <a:gd name="T1" fmla="*/ 500 h 686"/>
                <a:gd name="T2" fmla="*/ 155 w 599"/>
                <a:gd name="T3" fmla="*/ 686 h 686"/>
                <a:gd name="T4" fmla="*/ 215 w 599"/>
                <a:gd name="T5" fmla="*/ 686 h 686"/>
                <a:gd name="T6" fmla="*/ 215 w 599"/>
                <a:gd name="T7" fmla="*/ 686 h 686"/>
                <a:gd name="T8" fmla="*/ 599 w 599"/>
                <a:gd name="T9" fmla="*/ 686 h 686"/>
                <a:gd name="T10" fmla="*/ 599 w 599"/>
                <a:gd name="T11" fmla="*/ 686 h 686"/>
                <a:gd name="T12" fmla="*/ 599 w 599"/>
                <a:gd name="T13" fmla="*/ 601 h 686"/>
                <a:gd name="T14" fmla="*/ 599 w 599"/>
                <a:gd name="T15" fmla="*/ 601 h 686"/>
                <a:gd name="T16" fmla="*/ 591 w 599"/>
                <a:gd name="T17" fmla="*/ 0 h 686"/>
                <a:gd name="T18" fmla="*/ 591 w 599"/>
                <a:gd name="T19" fmla="*/ 0 h 686"/>
                <a:gd name="T20" fmla="*/ 2 w 599"/>
                <a:gd name="T21" fmla="*/ 0 h 686"/>
                <a:gd name="T22" fmla="*/ 2 w 599"/>
                <a:gd name="T23" fmla="*/ 0 h 686"/>
                <a:gd name="T24" fmla="*/ 0 w 599"/>
                <a:gd name="T25" fmla="*/ 500 h 686"/>
                <a:gd name="T26" fmla="*/ 0 w 599"/>
                <a:gd name="T27" fmla="*/ 50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9" h="686">
                  <a:moveTo>
                    <a:pt x="0" y="500"/>
                  </a:moveTo>
                  <a:lnTo>
                    <a:pt x="155" y="686"/>
                  </a:lnTo>
                  <a:lnTo>
                    <a:pt x="215" y="686"/>
                  </a:lnTo>
                  <a:lnTo>
                    <a:pt x="215" y="686"/>
                  </a:lnTo>
                  <a:lnTo>
                    <a:pt x="599" y="686"/>
                  </a:lnTo>
                  <a:lnTo>
                    <a:pt x="599" y="686"/>
                  </a:lnTo>
                  <a:lnTo>
                    <a:pt x="599" y="601"/>
                  </a:lnTo>
                  <a:lnTo>
                    <a:pt x="599" y="601"/>
                  </a:lnTo>
                  <a:lnTo>
                    <a:pt x="591" y="0"/>
                  </a:lnTo>
                  <a:lnTo>
                    <a:pt x="59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500"/>
                  </a:lnTo>
                  <a:lnTo>
                    <a:pt x="0" y="500"/>
                  </a:ln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" name="Freeform 68">
              <a:extLst>
                <a:ext uri="{FF2B5EF4-FFF2-40B4-BE49-F238E27FC236}">
                  <a16:creationId xmlns:a16="http://schemas.microsoft.com/office/drawing/2014/main" id="{505F01B8-8886-DF8C-8CE8-7F850A0B9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194" y="1599620"/>
              <a:ext cx="942090" cy="657330"/>
            </a:xfrm>
            <a:custGeom>
              <a:avLst/>
              <a:gdLst>
                <a:gd name="T0" fmla="*/ 0 w 751"/>
                <a:gd name="T1" fmla="*/ 491 h 524"/>
                <a:gd name="T2" fmla="*/ 473 w 751"/>
                <a:gd name="T3" fmla="*/ 491 h 524"/>
                <a:gd name="T4" fmla="*/ 473 w 751"/>
                <a:gd name="T5" fmla="*/ 524 h 524"/>
                <a:gd name="T6" fmla="*/ 532 w 751"/>
                <a:gd name="T7" fmla="*/ 524 h 524"/>
                <a:gd name="T8" fmla="*/ 532 w 751"/>
                <a:gd name="T9" fmla="*/ 524 h 524"/>
                <a:gd name="T10" fmla="*/ 532 w 751"/>
                <a:gd name="T11" fmla="*/ 500 h 524"/>
                <a:gd name="T12" fmla="*/ 749 w 751"/>
                <a:gd name="T13" fmla="*/ 500 h 524"/>
                <a:gd name="T14" fmla="*/ 749 w 751"/>
                <a:gd name="T15" fmla="*/ 500 h 524"/>
                <a:gd name="T16" fmla="*/ 751 w 751"/>
                <a:gd name="T17" fmla="*/ 0 h 524"/>
                <a:gd name="T18" fmla="*/ 751 w 751"/>
                <a:gd name="T19" fmla="*/ 0 h 524"/>
                <a:gd name="T20" fmla="*/ 39 w 751"/>
                <a:gd name="T21" fmla="*/ 0 h 524"/>
                <a:gd name="T22" fmla="*/ 39 w 751"/>
                <a:gd name="T23" fmla="*/ 0 h 524"/>
                <a:gd name="T24" fmla="*/ 39 w 751"/>
                <a:gd name="T25" fmla="*/ 217 h 524"/>
                <a:gd name="T26" fmla="*/ 0 w 751"/>
                <a:gd name="T27" fmla="*/ 217 h 524"/>
                <a:gd name="T28" fmla="*/ 0 w 751"/>
                <a:gd name="T29" fmla="*/ 491 h 524"/>
                <a:gd name="T30" fmla="*/ 0 w 751"/>
                <a:gd name="T31" fmla="*/ 491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1" h="524">
                  <a:moveTo>
                    <a:pt x="0" y="491"/>
                  </a:moveTo>
                  <a:lnTo>
                    <a:pt x="473" y="491"/>
                  </a:lnTo>
                  <a:lnTo>
                    <a:pt x="473" y="524"/>
                  </a:lnTo>
                  <a:lnTo>
                    <a:pt x="532" y="524"/>
                  </a:lnTo>
                  <a:lnTo>
                    <a:pt x="532" y="524"/>
                  </a:lnTo>
                  <a:lnTo>
                    <a:pt x="532" y="500"/>
                  </a:lnTo>
                  <a:lnTo>
                    <a:pt x="749" y="500"/>
                  </a:lnTo>
                  <a:lnTo>
                    <a:pt x="749" y="500"/>
                  </a:lnTo>
                  <a:lnTo>
                    <a:pt x="751" y="0"/>
                  </a:lnTo>
                  <a:lnTo>
                    <a:pt x="751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217"/>
                  </a:lnTo>
                  <a:lnTo>
                    <a:pt x="0" y="217"/>
                  </a:lnTo>
                  <a:lnTo>
                    <a:pt x="0" y="491"/>
                  </a:lnTo>
                  <a:lnTo>
                    <a:pt x="0" y="491"/>
                  </a:ln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" name="Freeform 69">
              <a:extLst>
                <a:ext uri="{FF2B5EF4-FFF2-40B4-BE49-F238E27FC236}">
                  <a16:creationId xmlns:a16="http://schemas.microsoft.com/office/drawing/2014/main" id="{ED7C1D51-E1CA-37D2-44ED-76A84D24D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8602" y="1599620"/>
              <a:ext cx="850515" cy="618443"/>
            </a:xfrm>
            <a:custGeom>
              <a:avLst/>
              <a:gdLst>
                <a:gd name="T0" fmla="*/ 0 w 678"/>
                <a:gd name="T1" fmla="*/ 493 h 493"/>
                <a:gd name="T2" fmla="*/ 99 w 678"/>
                <a:gd name="T3" fmla="*/ 493 h 493"/>
                <a:gd name="T4" fmla="*/ 99 w 678"/>
                <a:gd name="T5" fmla="*/ 493 h 493"/>
                <a:gd name="T6" fmla="*/ 639 w 678"/>
                <a:gd name="T7" fmla="*/ 491 h 493"/>
                <a:gd name="T8" fmla="*/ 639 w 678"/>
                <a:gd name="T9" fmla="*/ 491 h 493"/>
                <a:gd name="T10" fmla="*/ 639 w 678"/>
                <a:gd name="T11" fmla="*/ 217 h 493"/>
                <a:gd name="T12" fmla="*/ 678 w 678"/>
                <a:gd name="T13" fmla="*/ 217 h 493"/>
                <a:gd name="T14" fmla="*/ 678 w 678"/>
                <a:gd name="T15" fmla="*/ 0 h 493"/>
                <a:gd name="T16" fmla="*/ 678 w 678"/>
                <a:gd name="T17" fmla="*/ 0 h 493"/>
                <a:gd name="T18" fmla="*/ 0 w 678"/>
                <a:gd name="T19" fmla="*/ 0 h 493"/>
                <a:gd name="T20" fmla="*/ 0 w 678"/>
                <a:gd name="T21" fmla="*/ 0 h 493"/>
                <a:gd name="T22" fmla="*/ 0 w 678"/>
                <a:gd name="T23" fmla="*/ 203 h 493"/>
                <a:gd name="T24" fmla="*/ 0 w 678"/>
                <a:gd name="T25" fmla="*/ 203 h 493"/>
                <a:gd name="T26" fmla="*/ 0 w 678"/>
                <a:gd name="T27" fmla="*/ 493 h 493"/>
                <a:gd name="T28" fmla="*/ 0 w 678"/>
                <a:gd name="T29" fmla="*/ 49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8" h="493">
                  <a:moveTo>
                    <a:pt x="0" y="493"/>
                  </a:moveTo>
                  <a:lnTo>
                    <a:pt x="99" y="493"/>
                  </a:lnTo>
                  <a:lnTo>
                    <a:pt x="99" y="493"/>
                  </a:lnTo>
                  <a:lnTo>
                    <a:pt x="639" y="491"/>
                  </a:lnTo>
                  <a:lnTo>
                    <a:pt x="639" y="491"/>
                  </a:lnTo>
                  <a:lnTo>
                    <a:pt x="639" y="217"/>
                  </a:lnTo>
                  <a:lnTo>
                    <a:pt x="678" y="217"/>
                  </a:lnTo>
                  <a:lnTo>
                    <a:pt x="678" y="0"/>
                  </a:lnTo>
                  <a:lnTo>
                    <a:pt x="67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0" y="493"/>
                  </a:lnTo>
                  <a:lnTo>
                    <a:pt x="0" y="493"/>
                  </a:ln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Freeform 70">
              <a:extLst>
                <a:ext uri="{FF2B5EF4-FFF2-40B4-BE49-F238E27FC236}">
                  <a16:creationId xmlns:a16="http://schemas.microsoft.com/office/drawing/2014/main" id="{CD0D4055-090C-FD9F-020B-F10DE11ED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380" y="1854273"/>
              <a:ext cx="1120222" cy="598372"/>
            </a:xfrm>
            <a:custGeom>
              <a:avLst/>
              <a:gdLst>
                <a:gd name="T0" fmla="*/ 507 w 893"/>
                <a:gd name="T1" fmla="*/ 467 h 477"/>
                <a:gd name="T2" fmla="*/ 507 w 893"/>
                <a:gd name="T3" fmla="*/ 455 h 477"/>
                <a:gd name="T4" fmla="*/ 526 w 893"/>
                <a:gd name="T5" fmla="*/ 455 h 477"/>
                <a:gd name="T6" fmla="*/ 526 w 893"/>
                <a:gd name="T7" fmla="*/ 435 h 477"/>
                <a:gd name="T8" fmla="*/ 548 w 893"/>
                <a:gd name="T9" fmla="*/ 435 h 477"/>
                <a:gd name="T10" fmla="*/ 548 w 893"/>
                <a:gd name="T11" fmla="*/ 424 h 477"/>
                <a:gd name="T12" fmla="*/ 564 w 893"/>
                <a:gd name="T13" fmla="*/ 424 h 477"/>
                <a:gd name="T14" fmla="*/ 564 w 893"/>
                <a:gd name="T15" fmla="*/ 408 h 477"/>
                <a:gd name="T16" fmla="*/ 580 w 893"/>
                <a:gd name="T17" fmla="*/ 408 h 477"/>
                <a:gd name="T18" fmla="*/ 580 w 893"/>
                <a:gd name="T19" fmla="*/ 390 h 477"/>
                <a:gd name="T20" fmla="*/ 599 w 893"/>
                <a:gd name="T21" fmla="*/ 390 h 477"/>
                <a:gd name="T22" fmla="*/ 599 w 893"/>
                <a:gd name="T23" fmla="*/ 376 h 477"/>
                <a:gd name="T24" fmla="*/ 611 w 893"/>
                <a:gd name="T25" fmla="*/ 376 h 477"/>
                <a:gd name="T26" fmla="*/ 611 w 893"/>
                <a:gd name="T27" fmla="*/ 364 h 477"/>
                <a:gd name="T28" fmla="*/ 629 w 893"/>
                <a:gd name="T29" fmla="*/ 364 h 477"/>
                <a:gd name="T30" fmla="*/ 629 w 893"/>
                <a:gd name="T31" fmla="*/ 353 h 477"/>
                <a:gd name="T32" fmla="*/ 639 w 893"/>
                <a:gd name="T33" fmla="*/ 353 h 477"/>
                <a:gd name="T34" fmla="*/ 639 w 893"/>
                <a:gd name="T35" fmla="*/ 345 h 477"/>
                <a:gd name="T36" fmla="*/ 653 w 893"/>
                <a:gd name="T37" fmla="*/ 345 h 477"/>
                <a:gd name="T38" fmla="*/ 653 w 893"/>
                <a:gd name="T39" fmla="*/ 325 h 477"/>
                <a:gd name="T40" fmla="*/ 676 w 893"/>
                <a:gd name="T41" fmla="*/ 325 h 477"/>
                <a:gd name="T42" fmla="*/ 676 w 893"/>
                <a:gd name="T43" fmla="*/ 299 h 477"/>
                <a:gd name="T44" fmla="*/ 735 w 893"/>
                <a:gd name="T45" fmla="*/ 299 h 477"/>
                <a:gd name="T46" fmla="*/ 735 w 893"/>
                <a:gd name="T47" fmla="*/ 307 h 477"/>
                <a:gd name="T48" fmla="*/ 893 w 893"/>
                <a:gd name="T49" fmla="*/ 307 h 477"/>
                <a:gd name="T50" fmla="*/ 893 w 893"/>
                <a:gd name="T51" fmla="*/ 290 h 477"/>
                <a:gd name="T52" fmla="*/ 893 w 893"/>
                <a:gd name="T53" fmla="*/ 290 h 477"/>
                <a:gd name="T54" fmla="*/ 893 w 893"/>
                <a:gd name="T55" fmla="*/ 0 h 477"/>
                <a:gd name="T56" fmla="*/ 893 w 893"/>
                <a:gd name="T57" fmla="*/ 0 h 477"/>
                <a:gd name="T58" fmla="*/ 0 w 893"/>
                <a:gd name="T59" fmla="*/ 0 h 477"/>
                <a:gd name="T60" fmla="*/ 0 w 893"/>
                <a:gd name="T61" fmla="*/ 0 h 477"/>
                <a:gd name="T62" fmla="*/ 0 w 893"/>
                <a:gd name="T63" fmla="*/ 467 h 477"/>
                <a:gd name="T64" fmla="*/ 0 w 893"/>
                <a:gd name="T65" fmla="*/ 467 h 477"/>
                <a:gd name="T66" fmla="*/ 377 w 893"/>
                <a:gd name="T67" fmla="*/ 477 h 477"/>
                <a:gd name="T68" fmla="*/ 377 w 893"/>
                <a:gd name="T69" fmla="*/ 467 h 477"/>
                <a:gd name="T70" fmla="*/ 507 w 893"/>
                <a:gd name="T71" fmla="*/ 467 h 477"/>
                <a:gd name="T72" fmla="*/ 507 w 893"/>
                <a:gd name="T73" fmla="*/ 46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93" h="477">
                  <a:moveTo>
                    <a:pt x="507" y="467"/>
                  </a:moveTo>
                  <a:lnTo>
                    <a:pt x="507" y="455"/>
                  </a:lnTo>
                  <a:lnTo>
                    <a:pt x="526" y="455"/>
                  </a:lnTo>
                  <a:lnTo>
                    <a:pt x="526" y="435"/>
                  </a:lnTo>
                  <a:lnTo>
                    <a:pt x="548" y="435"/>
                  </a:lnTo>
                  <a:lnTo>
                    <a:pt x="548" y="424"/>
                  </a:lnTo>
                  <a:lnTo>
                    <a:pt x="564" y="424"/>
                  </a:lnTo>
                  <a:lnTo>
                    <a:pt x="564" y="408"/>
                  </a:lnTo>
                  <a:lnTo>
                    <a:pt x="580" y="408"/>
                  </a:lnTo>
                  <a:lnTo>
                    <a:pt x="580" y="390"/>
                  </a:lnTo>
                  <a:lnTo>
                    <a:pt x="599" y="390"/>
                  </a:lnTo>
                  <a:lnTo>
                    <a:pt x="599" y="376"/>
                  </a:lnTo>
                  <a:lnTo>
                    <a:pt x="611" y="376"/>
                  </a:lnTo>
                  <a:lnTo>
                    <a:pt x="611" y="364"/>
                  </a:lnTo>
                  <a:lnTo>
                    <a:pt x="629" y="364"/>
                  </a:lnTo>
                  <a:lnTo>
                    <a:pt x="629" y="353"/>
                  </a:lnTo>
                  <a:lnTo>
                    <a:pt x="639" y="353"/>
                  </a:lnTo>
                  <a:lnTo>
                    <a:pt x="639" y="345"/>
                  </a:lnTo>
                  <a:lnTo>
                    <a:pt x="653" y="345"/>
                  </a:lnTo>
                  <a:lnTo>
                    <a:pt x="653" y="325"/>
                  </a:lnTo>
                  <a:lnTo>
                    <a:pt x="676" y="325"/>
                  </a:lnTo>
                  <a:lnTo>
                    <a:pt x="676" y="299"/>
                  </a:lnTo>
                  <a:lnTo>
                    <a:pt x="735" y="299"/>
                  </a:lnTo>
                  <a:lnTo>
                    <a:pt x="735" y="307"/>
                  </a:lnTo>
                  <a:lnTo>
                    <a:pt x="893" y="307"/>
                  </a:lnTo>
                  <a:lnTo>
                    <a:pt x="893" y="290"/>
                  </a:lnTo>
                  <a:lnTo>
                    <a:pt x="893" y="290"/>
                  </a:lnTo>
                  <a:lnTo>
                    <a:pt x="893" y="0"/>
                  </a:lnTo>
                  <a:lnTo>
                    <a:pt x="89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67"/>
                  </a:lnTo>
                  <a:lnTo>
                    <a:pt x="0" y="467"/>
                  </a:lnTo>
                  <a:lnTo>
                    <a:pt x="377" y="477"/>
                  </a:lnTo>
                  <a:lnTo>
                    <a:pt x="377" y="467"/>
                  </a:lnTo>
                  <a:lnTo>
                    <a:pt x="507" y="467"/>
                  </a:lnTo>
                  <a:lnTo>
                    <a:pt x="507" y="467"/>
                  </a:lnTo>
                  <a:close/>
                </a:path>
              </a:pathLst>
            </a:custGeom>
            <a:solidFill>
              <a:srgbClr val="5FAF4C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" name="Freeform 71">
              <a:extLst>
                <a:ext uri="{FF2B5EF4-FFF2-40B4-BE49-F238E27FC236}">
                  <a16:creationId xmlns:a16="http://schemas.microsoft.com/office/drawing/2014/main" id="{5DBE7E3B-19EB-786A-64AD-A9F26D3F7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380" y="1143001"/>
              <a:ext cx="1120222" cy="711272"/>
            </a:xfrm>
            <a:custGeom>
              <a:avLst/>
              <a:gdLst>
                <a:gd name="T0" fmla="*/ 0 w 440"/>
                <a:gd name="T1" fmla="*/ 279 h 279"/>
                <a:gd name="T2" fmla="*/ 440 w 440"/>
                <a:gd name="T3" fmla="*/ 279 h 279"/>
                <a:gd name="T4" fmla="*/ 440 w 440"/>
                <a:gd name="T5" fmla="*/ 279 h 279"/>
                <a:gd name="T6" fmla="*/ 440 w 440"/>
                <a:gd name="T7" fmla="*/ 179 h 279"/>
                <a:gd name="T8" fmla="*/ 440 w 440"/>
                <a:gd name="T9" fmla="*/ 179 h 279"/>
                <a:gd name="T10" fmla="*/ 369 w 440"/>
                <a:gd name="T11" fmla="*/ 179 h 279"/>
                <a:gd name="T12" fmla="*/ 369 w 440"/>
                <a:gd name="T13" fmla="*/ 0 h 279"/>
                <a:gd name="T14" fmla="*/ 369 w 440"/>
                <a:gd name="T15" fmla="*/ 0 h 279"/>
                <a:gd name="T16" fmla="*/ 360 w 440"/>
                <a:gd name="T17" fmla="*/ 2 h 279"/>
                <a:gd name="T18" fmla="*/ 337 w 440"/>
                <a:gd name="T19" fmla="*/ 17 h 279"/>
                <a:gd name="T20" fmla="*/ 306 w 440"/>
                <a:gd name="T21" fmla="*/ 31 h 279"/>
                <a:gd name="T22" fmla="*/ 278 w 440"/>
                <a:gd name="T23" fmla="*/ 48 h 279"/>
                <a:gd name="T24" fmla="*/ 238 w 440"/>
                <a:gd name="T25" fmla="*/ 73 h 279"/>
                <a:gd name="T26" fmla="*/ 215 w 440"/>
                <a:gd name="T27" fmla="*/ 83 h 279"/>
                <a:gd name="T28" fmla="*/ 210 w 440"/>
                <a:gd name="T29" fmla="*/ 79 h 279"/>
                <a:gd name="T30" fmla="*/ 204 w 440"/>
                <a:gd name="T31" fmla="*/ 89 h 279"/>
                <a:gd name="T32" fmla="*/ 180 w 440"/>
                <a:gd name="T33" fmla="*/ 104 h 279"/>
                <a:gd name="T34" fmla="*/ 179 w 440"/>
                <a:gd name="T35" fmla="*/ 97 h 279"/>
                <a:gd name="T36" fmla="*/ 187 w 440"/>
                <a:gd name="T37" fmla="*/ 84 h 279"/>
                <a:gd name="T38" fmla="*/ 203 w 440"/>
                <a:gd name="T39" fmla="*/ 78 h 279"/>
                <a:gd name="T40" fmla="*/ 209 w 440"/>
                <a:gd name="T41" fmla="*/ 75 h 279"/>
                <a:gd name="T42" fmla="*/ 212 w 440"/>
                <a:gd name="T43" fmla="*/ 70 h 279"/>
                <a:gd name="T44" fmla="*/ 216 w 440"/>
                <a:gd name="T45" fmla="*/ 63 h 279"/>
                <a:gd name="T46" fmla="*/ 200 w 440"/>
                <a:gd name="T47" fmla="*/ 66 h 279"/>
                <a:gd name="T48" fmla="*/ 177 w 440"/>
                <a:gd name="T49" fmla="*/ 99 h 279"/>
                <a:gd name="T50" fmla="*/ 164 w 440"/>
                <a:gd name="T51" fmla="*/ 114 h 279"/>
                <a:gd name="T52" fmla="*/ 141 w 440"/>
                <a:gd name="T53" fmla="*/ 126 h 279"/>
                <a:gd name="T54" fmla="*/ 123 w 440"/>
                <a:gd name="T55" fmla="*/ 135 h 279"/>
                <a:gd name="T56" fmla="*/ 79 w 440"/>
                <a:gd name="T57" fmla="*/ 159 h 279"/>
                <a:gd name="T58" fmla="*/ 51 w 440"/>
                <a:gd name="T59" fmla="*/ 170 h 279"/>
                <a:gd name="T60" fmla="*/ 30 w 440"/>
                <a:gd name="T61" fmla="*/ 180 h 279"/>
                <a:gd name="T62" fmla="*/ 27 w 440"/>
                <a:gd name="T63" fmla="*/ 181 h 279"/>
                <a:gd name="T64" fmla="*/ 25 w 440"/>
                <a:gd name="T65" fmla="*/ 182 h 279"/>
                <a:gd name="T66" fmla="*/ 0 w 440"/>
                <a:gd name="T67" fmla="*/ 193 h 279"/>
                <a:gd name="T68" fmla="*/ 0 w 440"/>
                <a:gd name="T69" fmla="*/ 193 h 279"/>
                <a:gd name="T70" fmla="*/ 0 w 440"/>
                <a:gd name="T7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0" h="279">
                  <a:moveTo>
                    <a:pt x="0" y="279"/>
                  </a:moveTo>
                  <a:cubicBezTo>
                    <a:pt x="440" y="279"/>
                    <a:pt x="440" y="279"/>
                    <a:pt x="440" y="279"/>
                  </a:cubicBezTo>
                  <a:cubicBezTo>
                    <a:pt x="440" y="279"/>
                    <a:pt x="440" y="279"/>
                    <a:pt x="440" y="279"/>
                  </a:cubicBezTo>
                  <a:cubicBezTo>
                    <a:pt x="440" y="179"/>
                    <a:pt x="440" y="179"/>
                    <a:pt x="440" y="179"/>
                  </a:cubicBezTo>
                  <a:cubicBezTo>
                    <a:pt x="440" y="179"/>
                    <a:pt x="440" y="179"/>
                    <a:pt x="440" y="179"/>
                  </a:cubicBezTo>
                  <a:cubicBezTo>
                    <a:pt x="369" y="179"/>
                    <a:pt x="369" y="179"/>
                    <a:pt x="369" y="179"/>
                  </a:cubicBezTo>
                  <a:cubicBezTo>
                    <a:pt x="369" y="0"/>
                    <a:pt x="369" y="0"/>
                    <a:pt x="369" y="0"/>
                  </a:cubicBezTo>
                  <a:cubicBezTo>
                    <a:pt x="369" y="0"/>
                    <a:pt x="369" y="0"/>
                    <a:pt x="369" y="0"/>
                  </a:cubicBezTo>
                  <a:cubicBezTo>
                    <a:pt x="366" y="2"/>
                    <a:pt x="363" y="2"/>
                    <a:pt x="360" y="2"/>
                  </a:cubicBezTo>
                  <a:cubicBezTo>
                    <a:pt x="355" y="6"/>
                    <a:pt x="343" y="16"/>
                    <a:pt x="337" y="17"/>
                  </a:cubicBezTo>
                  <a:cubicBezTo>
                    <a:pt x="330" y="27"/>
                    <a:pt x="315" y="23"/>
                    <a:pt x="306" y="31"/>
                  </a:cubicBezTo>
                  <a:cubicBezTo>
                    <a:pt x="297" y="39"/>
                    <a:pt x="289" y="44"/>
                    <a:pt x="278" y="48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35" y="75"/>
                    <a:pt x="215" y="87"/>
                    <a:pt x="215" y="83"/>
                  </a:cubicBezTo>
                  <a:cubicBezTo>
                    <a:pt x="215" y="75"/>
                    <a:pt x="215" y="80"/>
                    <a:pt x="210" y="79"/>
                  </a:cubicBezTo>
                  <a:cubicBezTo>
                    <a:pt x="210" y="79"/>
                    <a:pt x="210" y="87"/>
                    <a:pt x="204" y="89"/>
                  </a:cubicBezTo>
                  <a:cubicBezTo>
                    <a:pt x="198" y="91"/>
                    <a:pt x="184" y="99"/>
                    <a:pt x="180" y="104"/>
                  </a:cubicBezTo>
                  <a:cubicBezTo>
                    <a:pt x="175" y="112"/>
                    <a:pt x="179" y="99"/>
                    <a:pt x="179" y="97"/>
                  </a:cubicBezTo>
                  <a:cubicBezTo>
                    <a:pt x="181" y="92"/>
                    <a:pt x="183" y="87"/>
                    <a:pt x="187" y="84"/>
                  </a:cubicBezTo>
                  <a:cubicBezTo>
                    <a:pt x="192" y="79"/>
                    <a:pt x="196" y="80"/>
                    <a:pt x="203" y="78"/>
                  </a:cubicBezTo>
                  <a:cubicBezTo>
                    <a:pt x="205" y="77"/>
                    <a:pt x="209" y="75"/>
                    <a:pt x="209" y="75"/>
                  </a:cubicBezTo>
                  <a:cubicBezTo>
                    <a:pt x="216" y="82"/>
                    <a:pt x="217" y="73"/>
                    <a:pt x="212" y="70"/>
                  </a:cubicBezTo>
                  <a:cubicBezTo>
                    <a:pt x="215" y="69"/>
                    <a:pt x="222" y="66"/>
                    <a:pt x="216" y="63"/>
                  </a:cubicBezTo>
                  <a:cubicBezTo>
                    <a:pt x="212" y="61"/>
                    <a:pt x="204" y="65"/>
                    <a:pt x="200" y="66"/>
                  </a:cubicBezTo>
                  <a:cubicBezTo>
                    <a:pt x="188" y="70"/>
                    <a:pt x="180" y="87"/>
                    <a:pt x="177" y="99"/>
                  </a:cubicBezTo>
                  <a:cubicBezTo>
                    <a:pt x="175" y="105"/>
                    <a:pt x="171" y="113"/>
                    <a:pt x="164" y="114"/>
                  </a:cubicBezTo>
                  <a:cubicBezTo>
                    <a:pt x="157" y="114"/>
                    <a:pt x="149" y="124"/>
                    <a:pt x="141" y="126"/>
                  </a:cubicBezTo>
                  <a:cubicBezTo>
                    <a:pt x="133" y="128"/>
                    <a:pt x="130" y="132"/>
                    <a:pt x="123" y="135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73" y="162"/>
                    <a:pt x="56" y="166"/>
                    <a:pt x="51" y="170"/>
                  </a:cubicBezTo>
                  <a:cubicBezTo>
                    <a:pt x="47" y="170"/>
                    <a:pt x="34" y="177"/>
                    <a:pt x="30" y="180"/>
                  </a:cubicBezTo>
                  <a:cubicBezTo>
                    <a:pt x="29" y="180"/>
                    <a:pt x="27" y="181"/>
                    <a:pt x="27" y="181"/>
                  </a:cubicBezTo>
                  <a:cubicBezTo>
                    <a:pt x="26" y="181"/>
                    <a:pt x="26" y="181"/>
                    <a:pt x="25" y="182"/>
                  </a:cubicBezTo>
                  <a:cubicBezTo>
                    <a:pt x="17" y="185"/>
                    <a:pt x="8" y="190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279"/>
                    <a:pt x="0" y="279"/>
                    <a:pt x="0" y="279"/>
                  </a:cubicBezTo>
                  <a:close/>
                </a:path>
              </a:pathLst>
            </a:custGeom>
            <a:solidFill>
              <a:srgbClr val="A54F6F"/>
            </a:solidFill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72" name="County Names">
            <a:extLst>
              <a:ext uri="{FF2B5EF4-FFF2-40B4-BE49-F238E27FC236}">
                <a16:creationId xmlns:a16="http://schemas.microsoft.com/office/drawing/2014/main" id="{E680CC5B-216F-96E0-CB3B-EA0CB4FD8BFD}"/>
              </a:ext>
            </a:extLst>
          </p:cNvPr>
          <p:cNvGrpSpPr/>
          <p:nvPr/>
        </p:nvGrpSpPr>
        <p:grpSpPr>
          <a:xfrm>
            <a:off x="629662" y="2023031"/>
            <a:ext cx="7974402" cy="3960729"/>
            <a:chOff x="911973" y="1545230"/>
            <a:chExt cx="7434588" cy="3692625"/>
          </a:xfrm>
        </p:grpSpPr>
        <p:sp>
          <p:nvSpPr>
            <p:cNvPr id="73" name="Text1">
              <a:extLst>
                <a:ext uri="{FF2B5EF4-FFF2-40B4-BE49-F238E27FC236}">
                  <a16:creationId xmlns:a16="http://schemas.microsoft.com/office/drawing/2014/main" id="{2101B348-A2D0-04B1-D062-1AD1FA640B0D}"/>
                </a:ext>
              </a:extLst>
            </p:cNvPr>
            <p:cNvSpPr/>
            <p:nvPr/>
          </p:nvSpPr>
          <p:spPr>
            <a:xfrm>
              <a:off x="4894418" y="5006019"/>
              <a:ext cx="493481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ADAMS</a:t>
              </a:r>
            </a:p>
          </p:txBody>
        </p:sp>
        <p:sp>
          <p:nvSpPr>
            <p:cNvPr id="74" name="Text2">
              <a:extLst>
                <a:ext uri="{FF2B5EF4-FFF2-40B4-BE49-F238E27FC236}">
                  <a16:creationId xmlns:a16="http://schemas.microsoft.com/office/drawing/2014/main" id="{CA842248-D975-D4EB-D717-ABB77E68B0D8}"/>
                </a:ext>
              </a:extLst>
            </p:cNvPr>
            <p:cNvSpPr/>
            <p:nvPr/>
          </p:nvSpPr>
          <p:spPr>
            <a:xfrm>
              <a:off x="1387471" y="3994176"/>
              <a:ext cx="674314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ALLEGHENY</a:t>
              </a:r>
            </a:p>
          </p:txBody>
        </p:sp>
        <p:sp>
          <p:nvSpPr>
            <p:cNvPr id="75" name="Text3">
              <a:extLst>
                <a:ext uri="{FF2B5EF4-FFF2-40B4-BE49-F238E27FC236}">
                  <a16:creationId xmlns:a16="http://schemas.microsoft.com/office/drawing/2014/main" id="{8164E58C-DD2F-D9C6-D1C6-731DB1E692AA}"/>
                </a:ext>
              </a:extLst>
            </p:cNvPr>
            <p:cNvSpPr/>
            <p:nvPr/>
          </p:nvSpPr>
          <p:spPr>
            <a:xfrm>
              <a:off x="2013540" y="3456158"/>
              <a:ext cx="735589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ARMSTRONG</a:t>
              </a:r>
            </a:p>
          </p:txBody>
        </p:sp>
        <p:sp>
          <p:nvSpPr>
            <p:cNvPr id="76" name="Text4">
              <a:extLst>
                <a:ext uri="{FF2B5EF4-FFF2-40B4-BE49-F238E27FC236}">
                  <a16:creationId xmlns:a16="http://schemas.microsoft.com/office/drawing/2014/main" id="{BED1DEFD-1C11-30D1-C7C4-2BE0B25C0747}"/>
                </a:ext>
              </a:extLst>
            </p:cNvPr>
            <p:cNvSpPr/>
            <p:nvPr/>
          </p:nvSpPr>
          <p:spPr>
            <a:xfrm>
              <a:off x="1001026" y="3693074"/>
              <a:ext cx="508426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BEAVER</a:t>
              </a:r>
            </a:p>
          </p:txBody>
        </p:sp>
        <p:sp>
          <p:nvSpPr>
            <p:cNvPr id="77" name="Text5">
              <a:extLst>
                <a:ext uri="{FF2B5EF4-FFF2-40B4-BE49-F238E27FC236}">
                  <a16:creationId xmlns:a16="http://schemas.microsoft.com/office/drawing/2014/main" id="{B68FD9F9-1EB9-2845-36ED-29B2DCFCF7CC}"/>
                </a:ext>
              </a:extLst>
            </p:cNvPr>
            <p:cNvSpPr/>
            <p:nvPr/>
          </p:nvSpPr>
          <p:spPr>
            <a:xfrm>
              <a:off x="3227854" y="4832375"/>
              <a:ext cx="584645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BEDFORD</a:t>
              </a:r>
            </a:p>
          </p:txBody>
        </p:sp>
        <p:sp>
          <p:nvSpPr>
            <p:cNvPr id="78" name="Text6">
              <a:extLst>
                <a:ext uri="{FF2B5EF4-FFF2-40B4-BE49-F238E27FC236}">
                  <a16:creationId xmlns:a16="http://schemas.microsoft.com/office/drawing/2014/main" id="{154C1464-FAD2-0DE8-CB8F-3710EF9F708F}"/>
                </a:ext>
              </a:extLst>
            </p:cNvPr>
            <p:cNvSpPr/>
            <p:nvPr/>
          </p:nvSpPr>
          <p:spPr>
            <a:xfrm>
              <a:off x="6517363" y="4103165"/>
              <a:ext cx="439680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BERKS</a:t>
              </a:r>
            </a:p>
          </p:txBody>
        </p:sp>
        <p:sp>
          <p:nvSpPr>
            <p:cNvPr id="79" name="Text7">
              <a:extLst>
                <a:ext uri="{FF2B5EF4-FFF2-40B4-BE49-F238E27FC236}">
                  <a16:creationId xmlns:a16="http://schemas.microsoft.com/office/drawing/2014/main" id="{FE55C588-2457-93E6-5638-50AEA7D95B54}"/>
                </a:ext>
              </a:extLst>
            </p:cNvPr>
            <p:cNvSpPr/>
            <p:nvPr/>
          </p:nvSpPr>
          <p:spPr>
            <a:xfrm>
              <a:off x="3520113" y="4030659"/>
              <a:ext cx="415768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BLAIR</a:t>
              </a:r>
            </a:p>
          </p:txBody>
        </p:sp>
        <p:sp>
          <p:nvSpPr>
            <p:cNvPr id="80" name="Text8">
              <a:extLst>
                <a:ext uri="{FF2B5EF4-FFF2-40B4-BE49-F238E27FC236}">
                  <a16:creationId xmlns:a16="http://schemas.microsoft.com/office/drawing/2014/main" id="{85214209-8B91-4038-7973-8B0D26599BF3}"/>
                </a:ext>
              </a:extLst>
            </p:cNvPr>
            <p:cNvSpPr/>
            <p:nvPr/>
          </p:nvSpPr>
          <p:spPr>
            <a:xfrm>
              <a:off x="5722792" y="1838410"/>
              <a:ext cx="648908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BRADFORD</a:t>
              </a:r>
            </a:p>
          </p:txBody>
        </p:sp>
        <p:sp>
          <p:nvSpPr>
            <p:cNvPr id="81" name="Text9">
              <a:extLst>
                <a:ext uri="{FF2B5EF4-FFF2-40B4-BE49-F238E27FC236}">
                  <a16:creationId xmlns:a16="http://schemas.microsoft.com/office/drawing/2014/main" id="{CF803F8E-50CE-EEDA-C5A3-C3C62DC793CA}"/>
                </a:ext>
              </a:extLst>
            </p:cNvPr>
            <p:cNvSpPr/>
            <p:nvPr/>
          </p:nvSpPr>
          <p:spPr>
            <a:xfrm>
              <a:off x="7432603" y="4159970"/>
              <a:ext cx="454625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BUCKS</a:t>
              </a:r>
            </a:p>
          </p:txBody>
        </p:sp>
        <p:sp>
          <p:nvSpPr>
            <p:cNvPr id="82" name="Text10">
              <a:extLst>
                <a:ext uri="{FF2B5EF4-FFF2-40B4-BE49-F238E27FC236}">
                  <a16:creationId xmlns:a16="http://schemas.microsoft.com/office/drawing/2014/main" id="{2493EBA7-9C4B-F9E4-2AA4-CE9CB0343D00}"/>
                </a:ext>
              </a:extLst>
            </p:cNvPr>
            <p:cNvSpPr/>
            <p:nvPr/>
          </p:nvSpPr>
          <p:spPr>
            <a:xfrm>
              <a:off x="1557277" y="3289441"/>
              <a:ext cx="500954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BUTLER</a:t>
              </a:r>
            </a:p>
          </p:txBody>
        </p:sp>
        <p:sp>
          <p:nvSpPr>
            <p:cNvPr id="83" name="Text11">
              <a:extLst>
                <a:ext uri="{FF2B5EF4-FFF2-40B4-BE49-F238E27FC236}">
                  <a16:creationId xmlns:a16="http://schemas.microsoft.com/office/drawing/2014/main" id="{93BE6BAD-DBD1-FD37-7556-A3CC47AD21A8}"/>
                </a:ext>
              </a:extLst>
            </p:cNvPr>
            <p:cNvSpPr/>
            <p:nvPr/>
          </p:nvSpPr>
          <p:spPr>
            <a:xfrm>
              <a:off x="3007147" y="3906893"/>
              <a:ext cx="577173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CAMBRIA</a:t>
              </a:r>
            </a:p>
          </p:txBody>
        </p:sp>
        <p:sp>
          <p:nvSpPr>
            <p:cNvPr id="84" name="Text12">
              <a:extLst>
                <a:ext uri="{FF2B5EF4-FFF2-40B4-BE49-F238E27FC236}">
                  <a16:creationId xmlns:a16="http://schemas.microsoft.com/office/drawing/2014/main" id="{30169552-D93A-547F-61DF-A03F5CCE8D60}"/>
                </a:ext>
              </a:extLst>
            </p:cNvPr>
            <p:cNvSpPr/>
            <p:nvPr/>
          </p:nvSpPr>
          <p:spPr>
            <a:xfrm>
              <a:off x="3574187" y="2379661"/>
              <a:ext cx="623502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CAMERON</a:t>
              </a:r>
            </a:p>
          </p:txBody>
        </p:sp>
        <p:sp>
          <p:nvSpPr>
            <p:cNvPr id="85" name="Text13">
              <a:extLst>
                <a:ext uri="{FF2B5EF4-FFF2-40B4-BE49-F238E27FC236}">
                  <a16:creationId xmlns:a16="http://schemas.microsoft.com/office/drawing/2014/main" id="{E75A6B92-00C2-B8DE-8625-CBFBB3F55139}"/>
                </a:ext>
              </a:extLst>
            </p:cNvPr>
            <p:cNvSpPr/>
            <p:nvPr/>
          </p:nvSpPr>
          <p:spPr>
            <a:xfrm>
              <a:off x="6700801" y="3354558"/>
              <a:ext cx="538316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CARBON</a:t>
              </a:r>
            </a:p>
          </p:txBody>
        </p:sp>
        <p:sp>
          <p:nvSpPr>
            <p:cNvPr id="86" name="Text14">
              <a:extLst>
                <a:ext uri="{FF2B5EF4-FFF2-40B4-BE49-F238E27FC236}">
                  <a16:creationId xmlns:a16="http://schemas.microsoft.com/office/drawing/2014/main" id="{D66D309E-FB58-A70D-E545-CCC655DE5143}"/>
                </a:ext>
              </a:extLst>
            </p:cNvPr>
            <p:cNvSpPr/>
            <p:nvPr/>
          </p:nvSpPr>
          <p:spPr>
            <a:xfrm>
              <a:off x="4113863" y="3282053"/>
              <a:ext cx="508426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CENTRE</a:t>
              </a:r>
            </a:p>
          </p:txBody>
        </p:sp>
        <p:sp>
          <p:nvSpPr>
            <p:cNvPr id="87" name="Text15">
              <a:extLst>
                <a:ext uri="{FF2B5EF4-FFF2-40B4-BE49-F238E27FC236}">
                  <a16:creationId xmlns:a16="http://schemas.microsoft.com/office/drawing/2014/main" id="{9F2BAA42-3FC1-DC37-3251-50BB3957F2DA}"/>
                </a:ext>
              </a:extLst>
            </p:cNvPr>
            <p:cNvSpPr/>
            <p:nvPr/>
          </p:nvSpPr>
          <p:spPr>
            <a:xfrm>
              <a:off x="6725831" y="4780653"/>
              <a:ext cx="554755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CHESTER</a:t>
              </a:r>
            </a:p>
          </p:txBody>
        </p:sp>
        <p:sp>
          <p:nvSpPr>
            <p:cNvPr id="88" name="Text16">
              <a:extLst>
                <a:ext uri="{FF2B5EF4-FFF2-40B4-BE49-F238E27FC236}">
                  <a16:creationId xmlns:a16="http://schemas.microsoft.com/office/drawing/2014/main" id="{9B7C68EB-771E-0691-6D4D-69FEEAFAE85F}"/>
                </a:ext>
              </a:extLst>
            </p:cNvPr>
            <p:cNvSpPr/>
            <p:nvPr/>
          </p:nvSpPr>
          <p:spPr>
            <a:xfrm>
              <a:off x="2122076" y="2871035"/>
              <a:ext cx="551767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CLARION</a:t>
              </a:r>
            </a:p>
          </p:txBody>
        </p:sp>
        <p:sp>
          <p:nvSpPr>
            <p:cNvPr id="89" name="Text17">
              <a:extLst>
                <a:ext uri="{FF2B5EF4-FFF2-40B4-BE49-F238E27FC236}">
                  <a16:creationId xmlns:a16="http://schemas.microsoft.com/office/drawing/2014/main" id="{319EA1F8-F395-8C05-8542-7BA0EA491A72}"/>
                </a:ext>
              </a:extLst>
            </p:cNvPr>
            <p:cNvSpPr/>
            <p:nvPr/>
          </p:nvSpPr>
          <p:spPr>
            <a:xfrm>
              <a:off x="3313781" y="3147664"/>
              <a:ext cx="678798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CLEARFIELD</a:t>
              </a:r>
            </a:p>
          </p:txBody>
        </p:sp>
        <p:sp>
          <p:nvSpPr>
            <p:cNvPr id="90" name="Text18">
              <a:extLst>
                <a:ext uri="{FF2B5EF4-FFF2-40B4-BE49-F238E27FC236}">
                  <a16:creationId xmlns:a16="http://schemas.microsoft.com/office/drawing/2014/main" id="{E8C3BD27-08CD-2821-C0C1-5F702D5E1EEB}"/>
                </a:ext>
              </a:extLst>
            </p:cNvPr>
            <p:cNvSpPr/>
            <p:nvPr/>
          </p:nvSpPr>
          <p:spPr>
            <a:xfrm>
              <a:off x="4307575" y="2667834"/>
              <a:ext cx="553261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CLINTON</a:t>
              </a:r>
            </a:p>
          </p:txBody>
        </p:sp>
        <p:sp>
          <p:nvSpPr>
            <p:cNvPr id="91" name="Text19">
              <a:extLst>
                <a:ext uri="{FF2B5EF4-FFF2-40B4-BE49-F238E27FC236}">
                  <a16:creationId xmlns:a16="http://schemas.microsoft.com/office/drawing/2014/main" id="{4088D99D-6F9E-49EC-5AA0-67727C92AA8D}"/>
                </a:ext>
              </a:extLst>
            </p:cNvPr>
            <p:cNvSpPr/>
            <p:nvPr/>
          </p:nvSpPr>
          <p:spPr>
            <a:xfrm>
              <a:off x="5801339" y="2986024"/>
              <a:ext cx="641437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COLUMBIA</a:t>
              </a:r>
            </a:p>
          </p:txBody>
        </p:sp>
        <p:sp>
          <p:nvSpPr>
            <p:cNvPr id="92" name="Text20">
              <a:extLst>
                <a:ext uri="{FF2B5EF4-FFF2-40B4-BE49-F238E27FC236}">
                  <a16:creationId xmlns:a16="http://schemas.microsoft.com/office/drawing/2014/main" id="{AB46A8FD-C181-826E-2792-8EC0D268DBA9}"/>
                </a:ext>
              </a:extLst>
            </p:cNvPr>
            <p:cNvSpPr/>
            <p:nvPr/>
          </p:nvSpPr>
          <p:spPr>
            <a:xfrm>
              <a:off x="1210338" y="2014715"/>
              <a:ext cx="677303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CRAWFORD</a:t>
              </a:r>
            </a:p>
          </p:txBody>
        </p:sp>
        <p:sp>
          <p:nvSpPr>
            <p:cNvPr id="93" name="Text21">
              <a:extLst>
                <a:ext uri="{FF2B5EF4-FFF2-40B4-BE49-F238E27FC236}">
                  <a16:creationId xmlns:a16="http://schemas.microsoft.com/office/drawing/2014/main" id="{B4B15785-480B-2F81-C589-BE52A939DC40}"/>
                </a:ext>
              </a:extLst>
            </p:cNvPr>
            <p:cNvSpPr/>
            <p:nvPr/>
          </p:nvSpPr>
          <p:spPr>
            <a:xfrm>
              <a:off x="4647456" y="4511875"/>
              <a:ext cx="787897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CUMBERLAND</a:t>
              </a:r>
            </a:p>
          </p:txBody>
        </p:sp>
        <p:sp>
          <p:nvSpPr>
            <p:cNvPr id="94" name="Text22">
              <a:extLst>
                <a:ext uri="{FF2B5EF4-FFF2-40B4-BE49-F238E27FC236}">
                  <a16:creationId xmlns:a16="http://schemas.microsoft.com/office/drawing/2014/main" id="{1865D8DF-93B4-1C02-2B2C-5504AC02ABCB}"/>
                </a:ext>
              </a:extLst>
            </p:cNvPr>
            <p:cNvSpPr/>
            <p:nvPr/>
          </p:nvSpPr>
          <p:spPr>
            <a:xfrm>
              <a:off x="5393646" y="3907349"/>
              <a:ext cx="575678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DAUPHIN</a:t>
              </a:r>
            </a:p>
          </p:txBody>
        </p:sp>
        <p:sp>
          <p:nvSpPr>
            <p:cNvPr id="95" name="Text23">
              <a:extLst>
                <a:ext uri="{FF2B5EF4-FFF2-40B4-BE49-F238E27FC236}">
                  <a16:creationId xmlns:a16="http://schemas.microsoft.com/office/drawing/2014/main" id="{E656C6D2-95D1-C54B-46D0-59480FA30727}"/>
                </a:ext>
              </a:extLst>
            </p:cNvPr>
            <p:cNvSpPr/>
            <p:nvPr/>
          </p:nvSpPr>
          <p:spPr>
            <a:xfrm>
              <a:off x="7245558" y="4849468"/>
              <a:ext cx="329953" cy="3834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DELA-</a:t>
              </a:r>
              <a:br>
                <a:rPr lang="de-DE" sz="900" b="1">
                  <a:solidFill>
                    <a:srgbClr val="000000"/>
                  </a:solidFill>
                  <a:latin typeface="+mj-lt"/>
                </a:rPr>
              </a:br>
              <a:r>
                <a:rPr lang="de-DE" sz="900" b="1">
                  <a:solidFill>
                    <a:srgbClr val="000000"/>
                  </a:solidFill>
                  <a:latin typeface="+mj-lt"/>
                </a:rPr>
                <a:t>WARE</a:t>
              </a:r>
            </a:p>
          </p:txBody>
        </p:sp>
        <p:sp>
          <p:nvSpPr>
            <p:cNvPr id="96" name="Text24">
              <a:extLst>
                <a:ext uri="{FF2B5EF4-FFF2-40B4-BE49-F238E27FC236}">
                  <a16:creationId xmlns:a16="http://schemas.microsoft.com/office/drawing/2014/main" id="{7A8B0C56-310D-561A-FDF7-8D1F73FE1F3D}"/>
                </a:ext>
              </a:extLst>
            </p:cNvPr>
            <p:cNvSpPr/>
            <p:nvPr/>
          </p:nvSpPr>
          <p:spPr>
            <a:xfrm>
              <a:off x="3159117" y="2399057"/>
              <a:ext cx="323110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ELK</a:t>
              </a:r>
            </a:p>
          </p:txBody>
        </p:sp>
        <p:sp>
          <p:nvSpPr>
            <p:cNvPr id="97" name="Text25">
              <a:extLst>
                <a:ext uri="{FF2B5EF4-FFF2-40B4-BE49-F238E27FC236}">
                  <a16:creationId xmlns:a16="http://schemas.microsoft.com/office/drawing/2014/main" id="{33FE2E85-7E37-F0D6-ED2C-6018D6377AE4}"/>
                </a:ext>
              </a:extLst>
            </p:cNvPr>
            <p:cNvSpPr/>
            <p:nvPr/>
          </p:nvSpPr>
          <p:spPr>
            <a:xfrm>
              <a:off x="1455428" y="1545230"/>
              <a:ext cx="358977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ERIE</a:t>
              </a:r>
            </a:p>
          </p:txBody>
        </p:sp>
        <p:sp>
          <p:nvSpPr>
            <p:cNvPr id="98" name="Text26">
              <a:extLst>
                <a:ext uri="{FF2B5EF4-FFF2-40B4-BE49-F238E27FC236}">
                  <a16:creationId xmlns:a16="http://schemas.microsoft.com/office/drawing/2014/main" id="{D3A4EF4A-3EB3-AB16-2597-278137B9BEE0}"/>
                </a:ext>
              </a:extLst>
            </p:cNvPr>
            <p:cNvSpPr/>
            <p:nvPr/>
          </p:nvSpPr>
          <p:spPr>
            <a:xfrm>
              <a:off x="1846914" y="4930745"/>
              <a:ext cx="536822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FAYETTE</a:t>
              </a:r>
            </a:p>
          </p:txBody>
        </p:sp>
        <p:sp>
          <p:nvSpPr>
            <p:cNvPr id="99" name="Text27">
              <a:extLst>
                <a:ext uri="{FF2B5EF4-FFF2-40B4-BE49-F238E27FC236}">
                  <a16:creationId xmlns:a16="http://schemas.microsoft.com/office/drawing/2014/main" id="{AD4014F4-E1AB-FC41-9E97-B9325CCCF2D6}"/>
                </a:ext>
              </a:extLst>
            </p:cNvPr>
            <p:cNvSpPr/>
            <p:nvPr/>
          </p:nvSpPr>
          <p:spPr>
            <a:xfrm>
              <a:off x="2398358" y="2314543"/>
              <a:ext cx="497965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FOREST</a:t>
              </a:r>
            </a:p>
          </p:txBody>
        </p:sp>
        <p:sp>
          <p:nvSpPr>
            <p:cNvPr id="100" name="Text28">
              <a:extLst>
                <a:ext uri="{FF2B5EF4-FFF2-40B4-BE49-F238E27FC236}">
                  <a16:creationId xmlns:a16="http://schemas.microsoft.com/office/drawing/2014/main" id="{5C6EB4F1-3D2A-F12E-6EE8-3EC67E29D798}"/>
                </a:ext>
              </a:extLst>
            </p:cNvPr>
            <p:cNvSpPr/>
            <p:nvPr/>
          </p:nvSpPr>
          <p:spPr>
            <a:xfrm>
              <a:off x="4227715" y="4993551"/>
              <a:ext cx="596601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FRANKLIN</a:t>
              </a:r>
            </a:p>
          </p:txBody>
        </p:sp>
        <p:sp>
          <p:nvSpPr>
            <p:cNvPr id="101" name="Text29">
              <a:extLst>
                <a:ext uri="{FF2B5EF4-FFF2-40B4-BE49-F238E27FC236}">
                  <a16:creationId xmlns:a16="http://schemas.microsoft.com/office/drawing/2014/main" id="{C481E3C1-06DC-CF9D-DC17-D8FB3002FF4A}"/>
                </a:ext>
              </a:extLst>
            </p:cNvPr>
            <p:cNvSpPr/>
            <p:nvPr/>
          </p:nvSpPr>
          <p:spPr>
            <a:xfrm>
              <a:off x="3800315" y="4929358"/>
              <a:ext cx="520382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FULTON</a:t>
              </a:r>
            </a:p>
          </p:txBody>
        </p:sp>
        <p:sp>
          <p:nvSpPr>
            <p:cNvPr id="102" name="Text30">
              <a:extLst>
                <a:ext uri="{FF2B5EF4-FFF2-40B4-BE49-F238E27FC236}">
                  <a16:creationId xmlns:a16="http://schemas.microsoft.com/office/drawing/2014/main" id="{D0ABDAEB-F954-3258-EBD7-D93415246A02}"/>
                </a:ext>
              </a:extLst>
            </p:cNvPr>
            <p:cNvSpPr/>
            <p:nvPr/>
          </p:nvSpPr>
          <p:spPr>
            <a:xfrm>
              <a:off x="1140987" y="5069574"/>
              <a:ext cx="518888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GREENE</a:t>
              </a:r>
            </a:p>
          </p:txBody>
        </p:sp>
        <p:sp>
          <p:nvSpPr>
            <p:cNvPr id="103" name="Text31">
              <a:extLst>
                <a:ext uri="{FF2B5EF4-FFF2-40B4-BE49-F238E27FC236}">
                  <a16:creationId xmlns:a16="http://schemas.microsoft.com/office/drawing/2014/main" id="{DEDCA48F-BC41-FEC6-12F3-792A20FE1D65}"/>
                </a:ext>
              </a:extLst>
            </p:cNvPr>
            <p:cNvSpPr/>
            <p:nvPr/>
          </p:nvSpPr>
          <p:spPr>
            <a:xfrm>
              <a:off x="3769298" y="4327147"/>
              <a:ext cx="781918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HUNTINGDON</a:t>
              </a:r>
            </a:p>
          </p:txBody>
        </p:sp>
        <p:sp>
          <p:nvSpPr>
            <p:cNvPr id="104" name="Text32">
              <a:extLst>
                <a:ext uri="{FF2B5EF4-FFF2-40B4-BE49-F238E27FC236}">
                  <a16:creationId xmlns:a16="http://schemas.microsoft.com/office/drawing/2014/main" id="{BEA4A205-39FE-3808-F91C-5AC13C64A53A}"/>
                </a:ext>
              </a:extLst>
            </p:cNvPr>
            <p:cNvSpPr/>
            <p:nvPr/>
          </p:nvSpPr>
          <p:spPr>
            <a:xfrm>
              <a:off x="2559566" y="3714317"/>
              <a:ext cx="541305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INDIANA</a:t>
              </a:r>
            </a:p>
          </p:txBody>
        </p:sp>
        <p:sp>
          <p:nvSpPr>
            <p:cNvPr id="105" name="Text33">
              <a:extLst>
                <a:ext uri="{FF2B5EF4-FFF2-40B4-BE49-F238E27FC236}">
                  <a16:creationId xmlns:a16="http://schemas.microsoft.com/office/drawing/2014/main" id="{BAC685A5-0EB0-6C1D-2C9C-E377B9464C78}"/>
                </a:ext>
              </a:extLst>
            </p:cNvPr>
            <p:cNvSpPr/>
            <p:nvPr/>
          </p:nvSpPr>
          <p:spPr>
            <a:xfrm>
              <a:off x="2630457" y="2960166"/>
              <a:ext cx="648908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JEFFERSON</a:t>
              </a:r>
            </a:p>
          </p:txBody>
        </p:sp>
        <p:sp>
          <p:nvSpPr>
            <p:cNvPr id="106" name="Text34">
              <a:extLst>
                <a:ext uri="{FF2B5EF4-FFF2-40B4-BE49-F238E27FC236}">
                  <a16:creationId xmlns:a16="http://schemas.microsoft.com/office/drawing/2014/main" id="{A50322B7-FDC5-7B7F-8861-CF122D57CC89}"/>
                </a:ext>
              </a:extLst>
            </p:cNvPr>
            <p:cNvSpPr/>
            <p:nvPr/>
          </p:nvSpPr>
          <p:spPr>
            <a:xfrm rot="19676772">
              <a:off x="4599174" y="3943379"/>
              <a:ext cx="535327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JUNIATA</a:t>
              </a:r>
            </a:p>
          </p:txBody>
        </p:sp>
        <p:sp>
          <p:nvSpPr>
            <p:cNvPr id="107" name="Text35">
              <a:extLst>
                <a:ext uri="{FF2B5EF4-FFF2-40B4-BE49-F238E27FC236}">
                  <a16:creationId xmlns:a16="http://schemas.microsoft.com/office/drawing/2014/main" id="{007F5634-B4D0-F37F-A407-0A9748083222}"/>
                </a:ext>
              </a:extLst>
            </p:cNvPr>
            <p:cNvSpPr/>
            <p:nvPr/>
          </p:nvSpPr>
          <p:spPr>
            <a:xfrm>
              <a:off x="6868458" y="2347026"/>
              <a:ext cx="518889" cy="240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LACKA-</a:t>
              </a:r>
              <a:br>
                <a:rPr lang="de-DE" sz="900" b="1">
                  <a:solidFill>
                    <a:srgbClr val="000000"/>
                  </a:solidFill>
                  <a:latin typeface="+mj-lt"/>
                </a:rPr>
              </a:br>
              <a:r>
                <a:rPr lang="de-DE" sz="900" b="1">
                  <a:solidFill>
                    <a:srgbClr val="000000"/>
                  </a:solidFill>
                  <a:latin typeface="+mj-lt"/>
                </a:rPr>
                <a:t>WANNA</a:t>
              </a:r>
            </a:p>
          </p:txBody>
        </p:sp>
        <p:sp>
          <p:nvSpPr>
            <p:cNvPr id="108" name="Text36">
              <a:extLst>
                <a:ext uri="{FF2B5EF4-FFF2-40B4-BE49-F238E27FC236}">
                  <a16:creationId xmlns:a16="http://schemas.microsoft.com/office/drawing/2014/main" id="{3B0EA1ED-7250-2AE2-3F75-96DCDC6B2E5F}"/>
                </a:ext>
              </a:extLst>
            </p:cNvPr>
            <p:cNvSpPr/>
            <p:nvPr/>
          </p:nvSpPr>
          <p:spPr>
            <a:xfrm>
              <a:off x="6012337" y="4687827"/>
              <a:ext cx="668337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LANCASTER</a:t>
              </a:r>
            </a:p>
          </p:txBody>
        </p:sp>
        <p:sp>
          <p:nvSpPr>
            <p:cNvPr id="109" name="Text37">
              <a:extLst>
                <a:ext uri="{FF2B5EF4-FFF2-40B4-BE49-F238E27FC236}">
                  <a16:creationId xmlns:a16="http://schemas.microsoft.com/office/drawing/2014/main" id="{9846403D-E429-9960-09D3-D554A72F4578}"/>
                </a:ext>
              </a:extLst>
            </p:cNvPr>
            <p:cNvSpPr/>
            <p:nvPr/>
          </p:nvSpPr>
          <p:spPr>
            <a:xfrm>
              <a:off x="911973" y="3186295"/>
              <a:ext cx="654886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LAWRENCE</a:t>
              </a:r>
            </a:p>
          </p:txBody>
        </p:sp>
        <p:sp>
          <p:nvSpPr>
            <p:cNvPr id="110" name="Text38">
              <a:extLst>
                <a:ext uri="{FF2B5EF4-FFF2-40B4-BE49-F238E27FC236}">
                  <a16:creationId xmlns:a16="http://schemas.microsoft.com/office/drawing/2014/main" id="{1F2226D7-EB92-87A4-0B4F-899DC65DA39D}"/>
                </a:ext>
              </a:extLst>
            </p:cNvPr>
            <p:cNvSpPr/>
            <p:nvPr/>
          </p:nvSpPr>
          <p:spPr>
            <a:xfrm>
              <a:off x="5815266" y="4205953"/>
              <a:ext cx="589129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LEBANON</a:t>
              </a:r>
            </a:p>
          </p:txBody>
        </p:sp>
        <p:sp>
          <p:nvSpPr>
            <p:cNvPr id="111" name="Text39">
              <a:extLst>
                <a:ext uri="{FF2B5EF4-FFF2-40B4-BE49-F238E27FC236}">
                  <a16:creationId xmlns:a16="http://schemas.microsoft.com/office/drawing/2014/main" id="{C073A2C0-5D54-75DE-C04A-78C2F7B44056}"/>
                </a:ext>
              </a:extLst>
            </p:cNvPr>
            <p:cNvSpPr/>
            <p:nvPr/>
          </p:nvSpPr>
          <p:spPr>
            <a:xfrm>
              <a:off x="6919554" y="3792627"/>
              <a:ext cx="491988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LEHIGH</a:t>
              </a:r>
            </a:p>
          </p:txBody>
        </p:sp>
        <p:sp>
          <p:nvSpPr>
            <p:cNvPr id="112" name="Text40">
              <a:extLst>
                <a:ext uri="{FF2B5EF4-FFF2-40B4-BE49-F238E27FC236}">
                  <a16:creationId xmlns:a16="http://schemas.microsoft.com/office/drawing/2014/main" id="{D1020834-CBF9-B9BB-4543-EEDAD254C085}"/>
                </a:ext>
              </a:extLst>
            </p:cNvPr>
            <p:cNvSpPr/>
            <p:nvPr/>
          </p:nvSpPr>
          <p:spPr>
            <a:xfrm>
              <a:off x="6435548" y="2764158"/>
              <a:ext cx="562228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LUZERNE</a:t>
              </a:r>
            </a:p>
          </p:txBody>
        </p:sp>
        <p:sp>
          <p:nvSpPr>
            <p:cNvPr id="113" name="Text41">
              <a:extLst>
                <a:ext uri="{FF2B5EF4-FFF2-40B4-BE49-F238E27FC236}">
                  <a16:creationId xmlns:a16="http://schemas.microsoft.com/office/drawing/2014/main" id="{684C29CE-C923-5B3D-8351-32C6B41DC8AC}"/>
                </a:ext>
              </a:extLst>
            </p:cNvPr>
            <p:cNvSpPr/>
            <p:nvPr/>
          </p:nvSpPr>
          <p:spPr>
            <a:xfrm>
              <a:off x="4958587" y="2500458"/>
              <a:ext cx="639941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LYCOMING</a:t>
              </a:r>
            </a:p>
          </p:txBody>
        </p:sp>
        <p:sp>
          <p:nvSpPr>
            <p:cNvPr id="114" name="Text42">
              <a:extLst>
                <a:ext uri="{FF2B5EF4-FFF2-40B4-BE49-F238E27FC236}">
                  <a16:creationId xmlns:a16="http://schemas.microsoft.com/office/drawing/2014/main" id="{A3B5257E-684E-E5A0-A781-B3D46AF0EE9E}"/>
                </a:ext>
              </a:extLst>
            </p:cNvPr>
            <p:cNvSpPr/>
            <p:nvPr/>
          </p:nvSpPr>
          <p:spPr>
            <a:xfrm>
              <a:off x="3165564" y="1862688"/>
              <a:ext cx="551766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MCKEAN</a:t>
              </a:r>
            </a:p>
          </p:txBody>
        </p:sp>
        <p:sp>
          <p:nvSpPr>
            <p:cNvPr id="115" name="Text43">
              <a:extLst>
                <a:ext uri="{FF2B5EF4-FFF2-40B4-BE49-F238E27FC236}">
                  <a16:creationId xmlns:a16="http://schemas.microsoft.com/office/drawing/2014/main" id="{E232F763-2E5B-F92F-4BBD-26810071A9C7}"/>
                </a:ext>
              </a:extLst>
            </p:cNvPr>
            <p:cNvSpPr/>
            <p:nvPr/>
          </p:nvSpPr>
          <p:spPr>
            <a:xfrm>
              <a:off x="1059980" y="2663114"/>
              <a:ext cx="536822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MERCER</a:t>
              </a:r>
            </a:p>
          </p:txBody>
        </p:sp>
        <p:sp>
          <p:nvSpPr>
            <p:cNvPr id="116" name="Text44">
              <a:extLst>
                <a:ext uri="{FF2B5EF4-FFF2-40B4-BE49-F238E27FC236}">
                  <a16:creationId xmlns:a16="http://schemas.microsoft.com/office/drawing/2014/main" id="{524441B7-ED45-ED59-9E6F-32D1AD0E9677}"/>
                </a:ext>
              </a:extLst>
            </p:cNvPr>
            <p:cNvSpPr/>
            <p:nvPr/>
          </p:nvSpPr>
          <p:spPr>
            <a:xfrm rot="19592623">
              <a:off x="4418356" y="3745984"/>
              <a:ext cx="523371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MIFFLIN</a:t>
              </a:r>
            </a:p>
          </p:txBody>
        </p:sp>
        <p:sp>
          <p:nvSpPr>
            <p:cNvPr id="117" name="Text45">
              <a:extLst>
                <a:ext uri="{FF2B5EF4-FFF2-40B4-BE49-F238E27FC236}">
                  <a16:creationId xmlns:a16="http://schemas.microsoft.com/office/drawing/2014/main" id="{2353120C-B050-FBC6-D00F-09932DFE9680}"/>
                </a:ext>
              </a:extLst>
            </p:cNvPr>
            <p:cNvSpPr/>
            <p:nvPr/>
          </p:nvSpPr>
          <p:spPr>
            <a:xfrm>
              <a:off x="7218530" y="3000146"/>
              <a:ext cx="575679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MONROE</a:t>
              </a:r>
            </a:p>
          </p:txBody>
        </p:sp>
        <p:sp>
          <p:nvSpPr>
            <p:cNvPr id="118" name="Text46">
              <a:extLst>
                <a:ext uri="{FF2B5EF4-FFF2-40B4-BE49-F238E27FC236}">
                  <a16:creationId xmlns:a16="http://schemas.microsoft.com/office/drawing/2014/main" id="{8B91233C-54C5-E519-1E82-BB150BBF883A}"/>
                </a:ext>
              </a:extLst>
            </p:cNvPr>
            <p:cNvSpPr/>
            <p:nvPr/>
          </p:nvSpPr>
          <p:spPr>
            <a:xfrm rot="1821881">
              <a:off x="6999312" y="4432244"/>
              <a:ext cx="831237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MONTGOMERY</a:t>
              </a:r>
            </a:p>
          </p:txBody>
        </p:sp>
        <p:sp>
          <p:nvSpPr>
            <p:cNvPr id="119" name="Text47">
              <a:extLst>
                <a:ext uri="{FF2B5EF4-FFF2-40B4-BE49-F238E27FC236}">
                  <a16:creationId xmlns:a16="http://schemas.microsoft.com/office/drawing/2014/main" id="{407A67DC-729B-7590-50D6-39D0E3644BED}"/>
                </a:ext>
              </a:extLst>
            </p:cNvPr>
            <p:cNvSpPr/>
            <p:nvPr/>
          </p:nvSpPr>
          <p:spPr>
            <a:xfrm>
              <a:off x="5628468" y="3093588"/>
              <a:ext cx="430713" cy="240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MON-</a:t>
              </a:r>
              <a:br>
                <a:rPr lang="de-DE" sz="900" b="1">
                  <a:solidFill>
                    <a:srgbClr val="000000"/>
                  </a:solidFill>
                  <a:latin typeface="+mj-lt"/>
                </a:rPr>
              </a:br>
              <a:r>
                <a:rPr lang="de-DE" sz="900" b="1">
                  <a:solidFill>
                    <a:srgbClr val="000000"/>
                  </a:solidFill>
                  <a:latin typeface="+mj-lt"/>
                </a:rPr>
                <a:t>TOUR</a:t>
              </a:r>
            </a:p>
          </p:txBody>
        </p:sp>
        <p:sp>
          <p:nvSpPr>
            <p:cNvPr id="120" name="Text48">
              <a:extLst>
                <a:ext uri="{FF2B5EF4-FFF2-40B4-BE49-F238E27FC236}">
                  <a16:creationId xmlns:a16="http://schemas.microsoft.com/office/drawing/2014/main" id="{7E3CD6A7-E670-008C-9C92-DC20E3F6D5DC}"/>
                </a:ext>
              </a:extLst>
            </p:cNvPr>
            <p:cNvSpPr/>
            <p:nvPr/>
          </p:nvSpPr>
          <p:spPr>
            <a:xfrm rot="20504802">
              <a:off x="7241882" y="3486595"/>
              <a:ext cx="562228" cy="240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NORTH-</a:t>
              </a:r>
              <a:br>
                <a:rPr lang="de-DE" sz="900" b="1">
                  <a:solidFill>
                    <a:srgbClr val="000000"/>
                  </a:solidFill>
                  <a:latin typeface="+mj-lt"/>
                </a:rPr>
              </a:br>
              <a:r>
                <a:rPr lang="de-DE" sz="900" b="1">
                  <a:solidFill>
                    <a:srgbClr val="000000"/>
                  </a:solidFill>
                  <a:latin typeface="+mj-lt"/>
                </a:rPr>
                <a:t>AMPTON</a:t>
              </a:r>
            </a:p>
          </p:txBody>
        </p:sp>
        <p:sp>
          <p:nvSpPr>
            <p:cNvPr id="121" name="Text49">
              <a:extLst>
                <a:ext uri="{FF2B5EF4-FFF2-40B4-BE49-F238E27FC236}">
                  <a16:creationId xmlns:a16="http://schemas.microsoft.com/office/drawing/2014/main" id="{2FEFE161-5220-A45F-36A9-8CA582D38796}"/>
                </a:ext>
              </a:extLst>
            </p:cNvPr>
            <p:cNvSpPr/>
            <p:nvPr/>
          </p:nvSpPr>
          <p:spPr>
            <a:xfrm rot="20376659">
              <a:off x="5486584" y="3522162"/>
              <a:ext cx="731105" cy="240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NORTH-</a:t>
              </a:r>
              <a:br>
                <a:rPr lang="de-DE" sz="900" b="1">
                  <a:solidFill>
                    <a:srgbClr val="000000"/>
                  </a:solidFill>
                  <a:latin typeface="+mj-lt"/>
                </a:rPr>
              </a:br>
              <a:r>
                <a:rPr lang="de-DE" sz="900" b="1">
                  <a:solidFill>
                    <a:srgbClr val="000000"/>
                  </a:solidFill>
                  <a:latin typeface="+mj-lt"/>
                </a:rPr>
                <a:t>UMBERLAND</a:t>
              </a:r>
            </a:p>
          </p:txBody>
        </p:sp>
        <p:sp>
          <p:nvSpPr>
            <p:cNvPr id="122" name="Text50">
              <a:extLst>
                <a:ext uri="{FF2B5EF4-FFF2-40B4-BE49-F238E27FC236}">
                  <a16:creationId xmlns:a16="http://schemas.microsoft.com/office/drawing/2014/main" id="{257FE43E-912A-81FF-2FDB-6AAE27404876}"/>
                </a:ext>
              </a:extLst>
            </p:cNvPr>
            <p:cNvSpPr/>
            <p:nvPr/>
          </p:nvSpPr>
          <p:spPr>
            <a:xfrm>
              <a:off x="4933282" y="4142221"/>
              <a:ext cx="441173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PERRY</a:t>
              </a:r>
            </a:p>
          </p:txBody>
        </p:sp>
        <p:sp>
          <p:nvSpPr>
            <p:cNvPr id="123" name="Text51">
              <a:extLst>
                <a:ext uri="{FF2B5EF4-FFF2-40B4-BE49-F238E27FC236}">
                  <a16:creationId xmlns:a16="http://schemas.microsoft.com/office/drawing/2014/main" id="{555120AA-2E95-5CE6-1396-71E151753B8E}"/>
                </a:ext>
              </a:extLst>
            </p:cNvPr>
            <p:cNvSpPr/>
            <p:nvPr/>
          </p:nvSpPr>
          <p:spPr>
            <a:xfrm>
              <a:off x="7558664" y="4842494"/>
              <a:ext cx="787897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PHILADELPHIA</a:t>
              </a:r>
            </a:p>
          </p:txBody>
        </p:sp>
        <p:sp>
          <p:nvSpPr>
            <p:cNvPr id="124" name="Text52">
              <a:extLst>
                <a:ext uri="{FF2B5EF4-FFF2-40B4-BE49-F238E27FC236}">
                  <a16:creationId xmlns:a16="http://schemas.microsoft.com/office/drawing/2014/main" id="{D5538021-4227-F0CE-C573-43C586834950}"/>
                </a:ext>
              </a:extLst>
            </p:cNvPr>
            <p:cNvSpPr/>
            <p:nvPr/>
          </p:nvSpPr>
          <p:spPr>
            <a:xfrm>
              <a:off x="7734952" y="2592361"/>
              <a:ext cx="357482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PIKE</a:t>
              </a:r>
            </a:p>
          </p:txBody>
        </p:sp>
        <p:sp>
          <p:nvSpPr>
            <p:cNvPr id="125" name="Text53">
              <a:extLst>
                <a:ext uri="{FF2B5EF4-FFF2-40B4-BE49-F238E27FC236}">
                  <a16:creationId xmlns:a16="http://schemas.microsoft.com/office/drawing/2014/main" id="{475826F8-7909-5366-7F82-BD3A42774A54}"/>
                </a:ext>
              </a:extLst>
            </p:cNvPr>
            <p:cNvSpPr/>
            <p:nvPr/>
          </p:nvSpPr>
          <p:spPr>
            <a:xfrm>
              <a:off x="4078190" y="1946276"/>
              <a:ext cx="505437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POTTER</a:t>
              </a:r>
            </a:p>
          </p:txBody>
        </p:sp>
        <p:sp>
          <p:nvSpPr>
            <p:cNvPr id="126" name="Text54">
              <a:extLst>
                <a:ext uri="{FF2B5EF4-FFF2-40B4-BE49-F238E27FC236}">
                  <a16:creationId xmlns:a16="http://schemas.microsoft.com/office/drawing/2014/main" id="{614C47E5-E55D-650B-4206-9263E75A1A80}"/>
                </a:ext>
              </a:extLst>
            </p:cNvPr>
            <p:cNvSpPr/>
            <p:nvPr/>
          </p:nvSpPr>
          <p:spPr>
            <a:xfrm>
              <a:off x="5997867" y="3694259"/>
              <a:ext cx="672820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SCHUYLKILL</a:t>
              </a:r>
            </a:p>
          </p:txBody>
        </p:sp>
        <p:sp>
          <p:nvSpPr>
            <p:cNvPr id="127" name="Text55">
              <a:extLst>
                <a:ext uri="{FF2B5EF4-FFF2-40B4-BE49-F238E27FC236}">
                  <a16:creationId xmlns:a16="http://schemas.microsoft.com/office/drawing/2014/main" id="{C3D885A2-DE30-683E-CCCE-E031ED636DE7}"/>
                </a:ext>
              </a:extLst>
            </p:cNvPr>
            <p:cNvSpPr/>
            <p:nvPr/>
          </p:nvSpPr>
          <p:spPr>
            <a:xfrm>
              <a:off x="5090101" y="3538627"/>
              <a:ext cx="509921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SNYDER</a:t>
              </a:r>
            </a:p>
          </p:txBody>
        </p:sp>
        <p:sp>
          <p:nvSpPr>
            <p:cNvPr id="128" name="Text56">
              <a:extLst>
                <a:ext uri="{FF2B5EF4-FFF2-40B4-BE49-F238E27FC236}">
                  <a16:creationId xmlns:a16="http://schemas.microsoft.com/office/drawing/2014/main" id="{52A7A1FC-9AAF-FC0C-9BB1-408B26DE6A9D}"/>
                </a:ext>
              </a:extLst>
            </p:cNvPr>
            <p:cNvSpPr/>
            <p:nvPr/>
          </p:nvSpPr>
          <p:spPr>
            <a:xfrm>
              <a:off x="2565271" y="4895911"/>
              <a:ext cx="638448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SOMERSET</a:t>
              </a:r>
            </a:p>
          </p:txBody>
        </p:sp>
        <p:sp>
          <p:nvSpPr>
            <p:cNvPr id="129" name="Text57">
              <a:extLst>
                <a:ext uri="{FF2B5EF4-FFF2-40B4-BE49-F238E27FC236}">
                  <a16:creationId xmlns:a16="http://schemas.microsoft.com/office/drawing/2014/main" id="{35BC7997-15F0-DB3E-0F93-C4A9C819CF76}"/>
                </a:ext>
              </a:extLst>
            </p:cNvPr>
            <p:cNvSpPr/>
            <p:nvPr/>
          </p:nvSpPr>
          <p:spPr>
            <a:xfrm>
              <a:off x="5741200" y="2404401"/>
              <a:ext cx="587635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SULLIVAN</a:t>
              </a:r>
            </a:p>
          </p:txBody>
        </p:sp>
        <p:sp>
          <p:nvSpPr>
            <p:cNvPr id="130" name="Text58">
              <a:extLst>
                <a:ext uri="{FF2B5EF4-FFF2-40B4-BE49-F238E27FC236}">
                  <a16:creationId xmlns:a16="http://schemas.microsoft.com/office/drawing/2014/main" id="{EB3BB015-1F7A-3136-F881-2A11A0CA9CD3}"/>
                </a:ext>
              </a:extLst>
            </p:cNvPr>
            <p:cNvSpPr/>
            <p:nvPr/>
          </p:nvSpPr>
          <p:spPr>
            <a:xfrm>
              <a:off x="6485512" y="1783256"/>
              <a:ext cx="844686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SUSQUEHANNA</a:t>
              </a:r>
            </a:p>
          </p:txBody>
        </p:sp>
        <p:sp>
          <p:nvSpPr>
            <p:cNvPr id="131" name="Text59">
              <a:extLst>
                <a:ext uri="{FF2B5EF4-FFF2-40B4-BE49-F238E27FC236}">
                  <a16:creationId xmlns:a16="http://schemas.microsoft.com/office/drawing/2014/main" id="{D7E0FD63-885F-8BDA-0F7E-C56C7AC1035F}"/>
                </a:ext>
              </a:extLst>
            </p:cNvPr>
            <p:cNvSpPr/>
            <p:nvPr/>
          </p:nvSpPr>
          <p:spPr>
            <a:xfrm>
              <a:off x="4907595" y="1910255"/>
              <a:ext cx="442669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TIOGA</a:t>
              </a:r>
            </a:p>
          </p:txBody>
        </p:sp>
        <p:sp>
          <p:nvSpPr>
            <p:cNvPr id="132" name="Text60">
              <a:extLst>
                <a:ext uri="{FF2B5EF4-FFF2-40B4-BE49-F238E27FC236}">
                  <a16:creationId xmlns:a16="http://schemas.microsoft.com/office/drawing/2014/main" id="{8EC1B270-9E4B-6B01-BD4F-D6DD1ECCE3E3}"/>
                </a:ext>
              </a:extLst>
            </p:cNvPr>
            <p:cNvSpPr/>
            <p:nvPr/>
          </p:nvSpPr>
          <p:spPr>
            <a:xfrm>
              <a:off x="5127649" y="3209349"/>
              <a:ext cx="468076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UNION</a:t>
              </a:r>
            </a:p>
          </p:txBody>
        </p:sp>
        <p:sp>
          <p:nvSpPr>
            <p:cNvPr id="133" name="Text61">
              <a:extLst>
                <a:ext uri="{FF2B5EF4-FFF2-40B4-BE49-F238E27FC236}">
                  <a16:creationId xmlns:a16="http://schemas.microsoft.com/office/drawing/2014/main" id="{8332D42D-B8A1-6FAD-D7A8-5AC8C83CCA72}"/>
                </a:ext>
              </a:extLst>
            </p:cNvPr>
            <p:cNvSpPr/>
            <p:nvPr/>
          </p:nvSpPr>
          <p:spPr>
            <a:xfrm>
              <a:off x="1697570" y="2488452"/>
              <a:ext cx="611547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VENANGO</a:t>
              </a:r>
            </a:p>
          </p:txBody>
        </p:sp>
        <p:sp>
          <p:nvSpPr>
            <p:cNvPr id="134" name="Text62">
              <a:extLst>
                <a:ext uri="{FF2B5EF4-FFF2-40B4-BE49-F238E27FC236}">
                  <a16:creationId xmlns:a16="http://schemas.microsoft.com/office/drawing/2014/main" id="{1D092975-BAAB-73C2-D9FD-00C7CF32A918}"/>
                </a:ext>
              </a:extLst>
            </p:cNvPr>
            <p:cNvSpPr/>
            <p:nvPr/>
          </p:nvSpPr>
          <p:spPr>
            <a:xfrm>
              <a:off x="2347928" y="1809118"/>
              <a:ext cx="557744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WARREN</a:t>
              </a:r>
            </a:p>
          </p:txBody>
        </p:sp>
        <p:sp>
          <p:nvSpPr>
            <p:cNvPr id="135" name="Text63">
              <a:extLst>
                <a:ext uri="{FF2B5EF4-FFF2-40B4-BE49-F238E27FC236}">
                  <a16:creationId xmlns:a16="http://schemas.microsoft.com/office/drawing/2014/main" id="{3AE285F1-77E6-CEC6-07ED-CBE2315F8A8C}"/>
                </a:ext>
              </a:extLst>
            </p:cNvPr>
            <p:cNvSpPr/>
            <p:nvPr/>
          </p:nvSpPr>
          <p:spPr>
            <a:xfrm>
              <a:off x="1002083" y="4539600"/>
              <a:ext cx="783413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WASHINGTON</a:t>
              </a:r>
            </a:p>
          </p:txBody>
        </p:sp>
        <p:sp>
          <p:nvSpPr>
            <p:cNvPr id="136" name="Text64">
              <a:extLst>
                <a:ext uri="{FF2B5EF4-FFF2-40B4-BE49-F238E27FC236}">
                  <a16:creationId xmlns:a16="http://schemas.microsoft.com/office/drawing/2014/main" id="{37EE93DB-D0DA-A551-3A20-02177B1322A9}"/>
                </a:ext>
              </a:extLst>
            </p:cNvPr>
            <p:cNvSpPr/>
            <p:nvPr/>
          </p:nvSpPr>
          <p:spPr>
            <a:xfrm>
              <a:off x="7309505" y="2096369"/>
              <a:ext cx="493481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WAYNE</a:t>
              </a:r>
            </a:p>
          </p:txBody>
        </p:sp>
        <p:sp>
          <p:nvSpPr>
            <p:cNvPr id="137" name="Text65">
              <a:extLst>
                <a:ext uri="{FF2B5EF4-FFF2-40B4-BE49-F238E27FC236}">
                  <a16:creationId xmlns:a16="http://schemas.microsoft.com/office/drawing/2014/main" id="{054EA9F5-7621-CCBE-CE2A-0D2120780945}"/>
                </a:ext>
              </a:extLst>
            </p:cNvPr>
            <p:cNvSpPr/>
            <p:nvPr/>
          </p:nvSpPr>
          <p:spPr>
            <a:xfrm>
              <a:off x="1959277" y="4293237"/>
              <a:ext cx="919411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WESTMORELAND</a:t>
              </a:r>
            </a:p>
          </p:txBody>
        </p:sp>
        <p:sp>
          <p:nvSpPr>
            <p:cNvPr id="138" name="Text66">
              <a:extLst>
                <a:ext uri="{FF2B5EF4-FFF2-40B4-BE49-F238E27FC236}">
                  <a16:creationId xmlns:a16="http://schemas.microsoft.com/office/drawing/2014/main" id="{D7F00360-8D0F-C68A-3DF8-E50FDFED982D}"/>
                </a:ext>
              </a:extLst>
            </p:cNvPr>
            <p:cNvSpPr/>
            <p:nvPr/>
          </p:nvSpPr>
          <p:spPr>
            <a:xfrm>
              <a:off x="6301423" y="2350369"/>
              <a:ext cx="630974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WYOMING</a:t>
              </a:r>
            </a:p>
          </p:txBody>
        </p:sp>
        <p:sp>
          <p:nvSpPr>
            <p:cNvPr id="139" name="Text66">
              <a:extLst>
                <a:ext uri="{FF2B5EF4-FFF2-40B4-BE49-F238E27FC236}">
                  <a16:creationId xmlns:a16="http://schemas.microsoft.com/office/drawing/2014/main" id="{8AC81719-7CE5-D4AE-8019-C7436B2F5481}"/>
                </a:ext>
              </a:extLst>
            </p:cNvPr>
            <p:cNvSpPr/>
            <p:nvPr/>
          </p:nvSpPr>
          <p:spPr>
            <a:xfrm>
              <a:off x="5612242" y="5019446"/>
              <a:ext cx="400823" cy="1682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de-DE" sz="900" b="1">
                  <a:solidFill>
                    <a:srgbClr val="000000"/>
                  </a:solidFill>
                  <a:latin typeface="+mj-lt"/>
                </a:rPr>
                <a:t>YORK</a:t>
              </a:r>
            </a:p>
          </p:txBody>
        </p:sp>
      </p:grpSp>
      <p:grpSp>
        <p:nvGrpSpPr>
          <p:cNvPr id="140" name="Flag">
            <a:extLst>
              <a:ext uri="{FF2B5EF4-FFF2-40B4-BE49-F238E27FC236}">
                <a16:creationId xmlns:a16="http://schemas.microsoft.com/office/drawing/2014/main" id="{627322D5-432C-A647-22D5-5BDCCE88974C}"/>
              </a:ext>
            </a:extLst>
          </p:cNvPr>
          <p:cNvGrpSpPr/>
          <p:nvPr/>
        </p:nvGrpSpPr>
        <p:grpSpPr>
          <a:xfrm>
            <a:off x="10776822" y="174061"/>
            <a:ext cx="1109636" cy="917148"/>
            <a:chOff x="366020" y="620688"/>
            <a:chExt cx="1109636" cy="917148"/>
          </a:xfrm>
        </p:grpSpPr>
        <p:sp>
          <p:nvSpPr>
            <p:cNvPr id="141" name="Oval 2">
              <a:extLst>
                <a:ext uri="{FF2B5EF4-FFF2-40B4-BE49-F238E27FC236}">
                  <a16:creationId xmlns:a16="http://schemas.microsoft.com/office/drawing/2014/main" id="{4D31785A-5371-F39B-0786-158C080CA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020" y="1339322"/>
              <a:ext cx="1109636" cy="19851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rgbClr val="3D3D3D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Flag">
              <a:extLst>
                <a:ext uri="{FF2B5EF4-FFF2-40B4-BE49-F238E27FC236}">
                  <a16:creationId xmlns:a16="http://schemas.microsoft.com/office/drawing/2014/main" id="{49B69409-CDA6-3A91-A7FD-119BA8CF3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529" y="620688"/>
              <a:ext cx="810617" cy="819239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 l="-31000" r="-31000"/>
              </a:stretch>
            </a:blip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43" name="Oval 4">
              <a:extLst>
                <a:ext uri="{FF2B5EF4-FFF2-40B4-BE49-F238E27FC236}">
                  <a16:creationId xmlns:a16="http://schemas.microsoft.com/office/drawing/2014/main" id="{8005D112-3E1F-858E-5A77-BCA1602D3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374" y="631714"/>
              <a:ext cx="563755" cy="41133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Oval 3">
              <a:extLst>
                <a:ext uri="{FF2B5EF4-FFF2-40B4-BE49-F238E27FC236}">
                  <a16:creationId xmlns:a16="http://schemas.microsoft.com/office/drawing/2014/main" id="{D255C89D-219A-063B-D7D1-560FF9D00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095" y="621067"/>
              <a:ext cx="810617" cy="818919"/>
            </a:xfrm>
            <a:prstGeom prst="ellipse">
              <a:avLst/>
            </a:prstGeom>
            <a:gradFill flip="none" rotWithShape="1">
              <a:gsLst>
                <a:gs pos="91000">
                  <a:schemeClr val="tx1">
                    <a:lumMod val="0"/>
                  </a:schemeClr>
                </a:gs>
                <a:gs pos="63000">
                  <a:srgbClr val="EFEFEF">
                    <a:alpha val="0"/>
                    <a:lumMod val="51000"/>
                    <a:lumOff val="49000"/>
                  </a:srgbClr>
                </a:gs>
                <a:gs pos="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518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59F9C7BD-D2C4-4396-AC15-220F74A9E8EC}" vid="{BF565E75-BD19-458C-8E03-20F08E153802}"/>
    </a:ext>
  </a:extLst>
</a:theme>
</file>

<file path=ppt/theme/theme2.xml><?xml version="1.0" encoding="utf-8"?>
<a:theme xmlns:a="http://schemas.openxmlformats.org/drawingml/2006/main" name="Custom Design">
  <a:themeElements>
    <a:clrScheme name="Sho-DIAG">
      <a:dk1>
        <a:sysClr val="windowText" lastClr="000000"/>
      </a:dk1>
      <a:lt1>
        <a:sysClr val="window" lastClr="FFFFFF"/>
      </a:lt1>
      <a:dk2>
        <a:srgbClr val="292D38"/>
      </a:dk2>
      <a:lt2>
        <a:srgbClr val="F1F2F2"/>
      </a:lt2>
      <a:accent1>
        <a:srgbClr val="414651"/>
      </a:accent1>
      <a:accent2>
        <a:srgbClr val="DC365B"/>
      </a:accent2>
      <a:accent3>
        <a:srgbClr val="CBCBCA"/>
      </a:accent3>
      <a:accent4>
        <a:srgbClr val="FFC000"/>
      </a:accent4>
      <a:accent5>
        <a:srgbClr val="DC365B"/>
      </a:accent5>
      <a:accent6>
        <a:srgbClr val="DC365B"/>
      </a:accent6>
      <a:hlink>
        <a:srgbClr val="DC365B"/>
      </a:hlink>
      <a:folHlink>
        <a:srgbClr val="DC365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113D8A688F774EA20F6F154EA46AA6" ma:contentTypeVersion="16" ma:contentTypeDescription="Create a new document." ma:contentTypeScope="" ma:versionID="dde133697bccd242b7d5abbc74ea5d55">
  <xsd:schema xmlns:xsd="http://www.w3.org/2001/XMLSchema" xmlns:xs="http://www.w3.org/2001/XMLSchema" xmlns:p="http://schemas.microsoft.com/office/2006/metadata/properties" xmlns:ns2="1977b6d1-8335-4eaa-a24a-cf2d52e7657c" xmlns:ns3="bc2cc035-85b5-46fb-9302-4b5c0630537d" targetNamespace="http://schemas.microsoft.com/office/2006/metadata/properties" ma:root="true" ma:fieldsID="14a9f0a306c8fd4a68f8cdcf3224aa15" ns2:_="" ns3:_="">
    <xsd:import namespace="1977b6d1-8335-4eaa-a24a-cf2d52e7657c"/>
    <xsd:import namespace="bc2cc035-85b5-46fb-9302-4b5c063053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Act_x0023_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77b6d1-8335-4eaa-a24a-cf2d52e765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Act_x0023_" ma:index="16" nillable="true" ma:displayName="Act #" ma:format="Dropdown" ma:internalName="Act_x0023_">
      <xsd:simpleType>
        <xsd:restriction base="dms:Text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bec67321-614d-4fbf-a41b-0ca2edf9c8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cc035-85b5-46fb-9302-4b5c0630537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3f2c784a-162d-4291-a717-b4957fdced7d}" ma:internalName="TaxCatchAll" ma:showField="CatchAllData" ma:web="bc2cc035-85b5-46fb-9302-4b5c063053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cc035-85b5-46fb-9302-4b5c0630537d" xsi:nil="true"/>
    <lcf76f155ced4ddcb4097134ff3c332f xmlns="1977b6d1-8335-4eaa-a24a-cf2d52e7657c">
      <Terms xmlns="http://schemas.microsoft.com/office/infopath/2007/PartnerControls"/>
    </lcf76f155ced4ddcb4097134ff3c332f>
    <Act_x0023_ xmlns="1977b6d1-8335-4eaa-a24a-cf2d52e7657c" xsi:nil="true"/>
  </documentManagement>
</p:properties>
</file>

<file path=customXml/itemProps1.xml><?xml version="1.0" encoding="utf-8"?>
<ds:datastoreItem xmlns:ds="http://schemas.openxmlformats.org/officeDocument/2006/customXml" ds:itemID="{C9798A34-F611-456D-968B-A7087F05CC0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68D389-8427-4FB4-8512-C82017E57053}"/>
</file>

<file path=customXml/itemProps3.xml><?xml version="1.0" encoding="utf-8"?>
<ds:datastoreItem xmlns:ds="http://schemas.openxmlformats.org/officeDocument/2006/customXml" ds:itemID="{72CB38A2-3D46-4C9A-AB8A-3ED013C80F5C}">
  <ds:schemaRefs>
    <ds:schemaRef ds:uri="213eb422-8837-4cf6-abb8-bf41af6abb7b"/>
    <ds:schemaRef ds:uri="6dcdbe22-5962-4ac2-8217-4c6a8f18b69d"/>
    <ds:schemaRef ds:uri="b309c5c3-a2d2-47dc-8036-8a8ae359a67e"/>
    <ds:schemaRef ds:uri="c34eef25-801d-43f6-9095-72e5b6ec84f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2682</TotalTime>
  <Words>323</Words>
  <Application>Microsoft Office PowerPoint</Application>
  <PresentationFormat>Widescreen</PresentationFormat>
  <Paragraphs>119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Open Sans</vt:lpstr>
      <vt:lpstr>Office Theme</vt:lpstr>
      <vt:lpstr>Custom Design</vt:lpstr>
      <vt:lpstr>2023 Local Government Symposium</vt:lpstr>
      <vt:lpstr>Introductions</vt:lpstr>
      <vt:lpstr>Beginning with the end in mind</vt:lpstr>
      <vt:lpstr>Overview</vt:lpstr>
      <vt:lpstr>legislative Considerations</vt:lpstr>
      <vt:lpstr>Legislative Consideration</vt:lpstr>
      <vt:lpstr>Technological Considerations</vt:lpstr>
      <vt:lpstr>Each county is unique</vt:lpstr>
      <vt:lpstr>PA Technological Landscape</vt:lpstr>
      <vt:lpstr>Practice  Considerations</vt:lpstr>
      <vt:lpstr>Challenges &amp; Complexities</vt:lpstr>
      <vt:lpstr>Recommendations</vt:lpstr>
      <vt:lpstr>Recommendations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Teleosoft: Designed by Counties for Counties</dc:title>
  <dc:creator>Josh Irwin</dc:creator>
  <cp:lastModifiedBy>Jason Henry-Ruhl</cp:lastModifiedBy>
  <cp:revision>2</cp:revision>
  <cp:lastPrinted>2023-10-09T13:34:27Z</cp:lastPrinted>
  <dcterms:created xsi:type="dcterms:W3CDTF">2022-02-07T13:18:26Z</dcterms:created>
  <dcterms:modified xsi:type="dcterms:W3CDTF">2023-10-13T16:17:17Z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0x01010059269EA806CB5A4CA3C98419067B15B5</vt:lpwstr>
  </property>
</Properties>
</file>